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8" r:id="rId4"/>
    <p:sldId id="262" r:id="rId5"/>
    <p:sldId id="261" r:id="rId6"/>
    <p:sldId id="259" r:id="rId7"/>
    <p:sldId id="25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CEF6-2DA1-4C80-BDAE-495A1E50C08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ADE7-0345-453D-9511-3BD7E0BBE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22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CEF6-2DA1-4C80-BDAE-495A1E50C08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ADE7-0345-453D-9511-3BD7E0BBE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10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CEF6-2DA1-4C80-BDAE-495A1E50C08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ADE7-0345-453D-9511-3BD7E0BBE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29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CEF6-2DA1-4C80-BDAE-495A1E50C08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ADE7-0345-453D-9511-3BD7E0BBE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85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CEF6-2DA1-4C80-BDAE-495A1E50C08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ADE7-0345-453D-9511-3BD7E0BBE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9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CEF6-2DA1-4C80-BDAE-495A1E50C08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ADE7-0345-453D-9511-3BD7E0BBE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2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CEF6-2DA1-4C80-BDAE-495A1E50C08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ADE7-0345-453D-9511-3BD7E0BBE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67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CEF6-2DA1-4C80-BDAE-495A1E50C08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ADE7-0345-453D-9511-3BD7E0BBE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89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CEF6-2DA1-4C80-BDAE-495A1E50C08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ADE7-0345-453D-9511-3BD7E0BBE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54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CEF6-2DA1-4C80-BDAE-495A1E50C08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ADE7-0345-453D-9511-3BD7E0BBE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13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ECEF6-2DA1-4C80-BDAE-495A1E50C08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03ADE7-0345-453D-9511-3BD7E0BBE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3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ECEF6-2DA1-4C80-BDAE-495A1E50C084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3ADE7-0345-453D-9511-3BD7E0BBE4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3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625" y="906010"/>
            <a:ext cx="3541094" cy="45657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296" y="906010"/>
            <a:ext cx="4565709" cy="45657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23296" y="738230"/>
            <a:ext cx="4565709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chemeClr val="tx1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dirty="0" smtClean="0">
                <a:ln/>
                <a:solidFill>
                  <a:schemeClr val="accent4"/>
                </a:solidFill>
              </a:rPr>
              <a:t>LỚP 2 TUỔI B</a:t>
            </a:r>
            <a:endParaRPr lang="en-US" sz="40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05729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38" y="469783"/>
            <a:ext cx="4287575" cy="5953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2254" y="469783"/>
            <a:ext cx="4043494" cy="59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10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4083" y="1224558"/>
            <a:ext cx="3872489" cy="41443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64" y="1199234"/>
            <a:ext cx="5134883" cy="41697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945080" y="4907289"/>
            <a:ext cx="3812449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 3 TUỔI A</a:t>
            </a:r>
            <a:endParaRPr lang="en-US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8355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456" y="1464898"/>
            <a:ext cx="4351338" cy="43513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993" y="1464898"/>
            <a:ext cx="4351338" cy="43513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8842028" y="2218094"/>
            <a:ext cx="72142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 </a:t>
            </a:r>
            <a:endParaRPr lang="en-US" sz="1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78185" y="2218094"/>
            <a:ext cx="721422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16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16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5801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1642" y="365124"/>
            <a:ext cx="4440184" cy="5507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950" y="454023"/>
            <a:ext cx="3912066" cy="553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46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0885" y="458219"/>
            <a:ext cx="4747352" cy="59341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06" y="458219"/>
            <a:ext cx="5934191" cy="59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43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77050" y="2147502"/>
            <a:ext cx="4180068" cy="3919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7118" y="0"/>
            <a:ext cx="3537803" cy="4191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71" y="183160"/>
            <a:ext cx="3998403" cy="33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016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</Words>
  <Application>Microsoft Office PowerPoint</Application>
  <PresentationFormat>Widescreen</PresentationFormat>
  <Paragraphs>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SingPC</dc:creator>
  <cp:lastModifiedBy>SingPC</cp:lastModifiedBy>
  <cp:revision>3</cp:revision>
  <dcterms:created xsi:type="dcterms:W3CDTF">2026-03-26T06:56:57Z</dcterms:created>
  <dcterms:modified xsi:type="dcterms:W3CDTF">2026-03-26T07:07:29Z</dcterms:modified>
</cp:coreProperties>
</file>