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732" r:id="rId1"/>
  </p:sldMasterIdLst>
  <p:notesMasterIdLst>
    <p:notesMasterId r:id="rId67"/>
  </p:notesMasterIdLst>
  <p:sldIdLst>
    <p:sldId id="256" r:id="rId2"/>
    <p:sldId id="339" r:id="rId3"/>
    <p:sldId id="340" r:id="rId4"/>
    <p:sldId id="343" r:id="rId5"/>
    <p:sldId id="346" r:id="rId6"/>
    <p:sldId id="344" r:id="rId7"/>
    <p:sldId id="345" r:id="rId8"/>
    <p:sldId id="347" r:id="rId9"/>
    <p:sldId id="356" r:id="rId10"/>
    <p:sldId id="355" r:id="rId11"/>
    <p:sldId id="358" r:id="rId12"/>
    <p:sldId id="361" r:id="rId13"/>
    <p:sldId id="265" r:id="rId14"/>
    <p:sldId id="269" r:id="rId15"/>
    <p:sldId id="362" r:id="rId16"/>
    <p:sldId id="363" r:id="rId17"/>
    <p:sldId id="364" r:id="rId18"/>
    <p:sldId id="365" r:id="rId19"/>
    <p:sldId id="272" r:id="rId20"/>
    <p:sldId id="304" r:id="rId21"/>
    <p:sldId id="273" r:id="rId22"/>
    <p:sldId id="320" r:id="rId23"/>
    <p:sldId id="274" r:id="rId24"/>
    <p:sldId id="275" r:id="rId25"/>
    <p:sldId id="366" r:id="rId26"/>
    <p:sldId id="326" r:id="rId27"/>
    <p:sldId id="367" r:id="rId28"/>
    <p:sldId id="368" r:id="rId29"/>
    <p:sldId id="369" r:id="rId30"/>
    <p:sldId id="370" r:id="rId31"/>
    <p:sldId id="371" r:id="rId32"/>
    <p:sldId id="372" r:id="rId33"/>
    <p:sldId id="373" r:id="rId34"/>
    <p:sldId id="374" r:id="rId35"/>
    <p:sldId id="379" r:id="rId36"/>
    <p:sldId id="375" r:id="rId37"/>
    <p:sldId id="603" r:id="rId38"/>
    <p:sldId id="553" r:id="rId39"/>
    <p:sldId id="604" r:id="rId40"/>
    <p:sldId id="592" r:id="rId41"/>
    <p:sldId id="593" r:id="rId42"/>
    <p:sldId id="647" r:id="rId43"/>
    <p:sldId id="557" r:id="rId44"/>
    <p:sldId id="650" r:id="rId45"/>
    <p:sldId id="651" r:id="rId46"/>
    <p:sldId id="666" r:id="rId47"/>
    <p:sldId id="607" r:id="rId48"/>
    <p:sldId id="608" r:id="rId49"/>
    <p:sldId id="610" r:id="rId50"/>
    <p:sldId id="612" r:id="rId51"/>
    <p:sldId id="613" r:id="rId52"/>
    <p:sldId id="652" r:id="rId53"/>
    <p:sldId id="653" r:id="rId54"/>
    <p:sldId id="654" r:id="rId55"/>
    <p:sldId id="655" r:id="rId56"/>
    <p:sldId id="656" r:id="rId57"/>
    <p:sldId id="657" r:id="rId58"/>
    <p:sldId id="658" r:id="rId59"/>
    <p:sldId id="659" r:id="rId60"/>
    <p:sldId id="660" r:id="rId61"/>
    <p:sldId id="662" r:id="rId62"/>
    <p:sldId id="663" r:id="rId63"/>
    <p:sldId id="664" r:id="rId64"/>
    <p:sldId id="665" r:id="rId65"/>
    <p:sldId id="55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72" d="100"/>
          <a:sy n="72" d="100"/>
        </p:scale>
        <p:origin x="11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37A40-8793-4E4E-9B2F-75E98C87CF7E}"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US"/>
        </a:p>
      </dgm:t>
    </dgm:pt>
    <dgm:pt modelId="{7E5ED238-48C7-43A5-B75C-D961B2F07632}">
      <dgm:prSet phldrT="[Text]"/>
      <dgm:spPr/>
      <dgm:t>
        <a:bodyPr/>
        <a:lstStyle/>
        <a:p>
          <a:r>
            <a:rPr lang="en-US" dirty="0"/>
            <a:t>1</a:t>
          </a:r>
        </a:p>
      </dgm:t>
    </dgm:pt>
    <dgm:pt modelId="{5D30F6D4-F4D7-4371-ADA7-E59D4BEBE76E}" type="parTrans" cxnId="{C4E71B08-5D9F-4E92-9443-78EAE057CC8F}">
      <dgm:prSet/>
      <dgm:spPr/>
      <dgm:t>
        <a:bodyPr/>
        <a:lstStyle/>
        <a:p>
          <a:endParaRPr lang="en-US"/>
        </a:p>
      </dgm:t>
    </dgm:pt>
    <dgm:pt modelId="{93EF4B8E-8966-4F0A-B30E-370C99F1107E}" type="sibTrans" cxnId="{C4E71B08-5D9F-4E92-9443-78EAE057CC8F}">
      <dgm:prSet/>
      <dgm:spPr/>
      <dgm:t>
        <a:bodyPr/>
        <a:lstStyle/>
        <a:p>
          <a:endParaRPr lang="en-US"/>
        </a:p>
      </dgm:t>
    </dgm:pt>
    <dgm:pt modelId="{C68B2436-6975-4EF2-9247-302695E1A043}">
      <dgm:prSet phldrT="[Text]" custT="1"/>
      <dgm:spPr/>
      <dgm:t>
        <a:bodyPr/>
        <a:lstStyle/>
        <a:p>
          <a:r>
            <a:rPr lang="en-US" sz="1800" b="1" dirty="0" err="1"/>
            <a:t>Trẻ</a:t>
          </a:r>
          <a:r>
            <a:rPr lang="en-US" sz="1800" b="1" dirty="0"/>
            <a:t> RLPT </a:t>
          </a:r>
          <a:r>
            <a:rPr lang="en-US" sz="1800" b="1" dirty="0" err="1"/>
            <a:t>tuổi</a:t>
          </a:r>
          <a:r>
            <a:rPr lang="en-US" sz="1800" b="1" dirty="0"/>
            <a:t> </a:t>
          </a:r>
          <a:r>
            <a:rPr lang="en-US" sz="1800" b="1" dirty="0" err="1"/>
            <a:t>mầm</a:t>
          </a:r>
          <a:r>
            <a:rPr lang="en-US" sz="1800" b="1" dirty="0"/>
            <a:t> non </a:t>
          </a:r>
          <a:endParaRPr lang="en-US" sz="1800" dirty="0"/>
        </a:p>
      </dgm:t>
    </dgm:pt>
    <dgm:pt modelId="{1369BCDD-C3CC-490E-AC64-7641F02263C0}" type="parTrans" cxnId="{14CCF0A9-01A8-4A51-8BBF-026DC950B7FB}">
      <dgm:prSet/>
      <dgm:spPr/>
      <dgm:t>
        <a:bodyPr/>
        <a:lstStyle/>
        <a:p>
          <a:endParaRPr lang="en-US"/>
        </a:p>
      </dgm:t>
    </dgm:pt>
    <dgm:pt modelId="{2D9F84D2-DBB2-4B54-96F0-7706B8BD4A04}" type="sibTrans" cxnId="{14CCF0A9-01A8-4A51-8BBF-026DC950B7FB}">
      <dgm:prSet/>
      <dgm:spPr/>
      <dgm:t>
        <a:bodyPr/>
        <a:lstStyle/>
        <a:p>
          <a:endParaRPr lang="en-US"/>
        </a:p>
      </dgm:t>
    </dgm:pt>
    <dgm:pt modelId="{211C2EFF-78C5-4068-BA39-A9A04AC66897}">
      <dgm:prSet phldrT="[Text]" phldr="1"/>
      <dgm:spPr/>
      <dgm:t>
        <a:bodyPr/>
        <a:lstStyle/>
        <a:p>
          <a:endParaRPr lang="en-US"/>
        </a:p>
      </dgm:t>
    </dgm:pt>
    <dgm:pt modelId="{42939B6C-2D60-45DC-87CB-9F1AECF0EDA9}" type="parTrans" cxnId="{EDD7B5D9-CC16-4E29-AE82-EDEB4F1DF7EF}">
      <dgm:prSet/>
      <dgm:spPr/>
      <dgm:t>
        <a:bodyPr/>
        <a:lstStyle/>
        <a:p>
          <a:endParaRPr lang="en-US"/>
        </a:p>
      </dgm:t>
    </dgm:pt>
    <dgm:pt modelId="{D6D88C31-8F09-4D27-803B-405F31946DF2}" type="sibTrans" cxnId="{EDD7B5D9-CC16-4E29-AE82-EDEB4F1DF7EF}">
      <dgm:prSet/>
      <dgm:spPr/>
      <dgm:t>
        <a:bodyPr/>
        <a:lstStyle/>
        <a:p>
          <a:endParaRPr lang="en-US"/>
        </a:p>
      </dgm:t>
    </dgm:pt>
    <dgm:pt modelId="{046F1777-E641-4140-89A8-5E58BC997F0E}">
      <dgm:prSet phldrT="[Text]"/>
      <dgm:spPr/>
      <dgm:t>
        <a:bodyPr/>
        <a:lstStyle/>
        <a:p>
          <a:r>
            <a:rPr lang="en-US" dirty="0"/>
            <a:t>2</a:t>
          </a:r>
        </a:p>
      </dgm:t>
    </dgm:pt>
    <dgm:pt modelId="{42423B9F-A26C-4834-9E9F-6E20815931AA}" type="parTrans" cxnId="{F7536524-8B8C-4081-A5A6-517BC8C6F5C7}">
      <dgm:prSet/>
      <dgm:spPr/>
      <dgm:t>
        <a:bodyPr/>
        <a:lstStyle/>
        <a:p>
          <a:endParaRPr lang="en-US"/>
        </a:p>
      </dgm:t>
    </dgm:pt>
    <dgm:pt modelId="{CC5ECCC7-FDF6-402B-B0BD-4805CCBBDD15}" type="sibTrans" cxnId="{F7536524-8B8C-4081-A5A6-517BC8C6F5C7}">
      <dgm:prSet/>
      <dgm:spPr/>
      <dgm:t>
        <a:bodyPr/>
        <a:lstStyle/>
        <a:p>
          <a:endParaRPr lang="en-US"/>
        </a:p>
      </dgm:t>
    </dgm:pt>
    <dgm:pt modelId="{CF90AF10-7FB9-421C-B0D2-BCD4BB192B7D}">
      <dgm:prSet phldrT="[Text]" custT="1"/>
      <dgm:spPr/>
      <dgm:t>
        <a:bodyPr/>
        <a:lstStyle/>
        <a:p>
          <a:r>
            <a:rPr lang="en-US" sz="1800" b="1" dirty="0"/>
            <a:t>Quản </a:t>
          </a:r>
          <a:r>
            <a:rPr lang="en-US" sz="1800" b="1" dirty="0" err="1"/>
            <a:t>lí</a:t>
          </a:r>
          <a:r>
            <a:rPr lang="en-US" sz="1800" b="1" dirty="0"/>
            <a:t> </a:t>
          </a:r>
          <a:r>
            <a:rPr lang="en-US" sz="1800" b="1" dirty="0" err="1"/>
            <a:t>hành</a:t>
          </a:r>
          <a:r>
            <a:rPr lang="en-US" sz="1800" b="1" dirty="0"/>
            <a:t> vi </a:t>
          </a:r>
          <a:r>
            <a:rPr lang="en-US" sz="1800" b="1" dirty="0" err="1"/>
            <a:t>trẻ</a:t>
          </a:r>
          <a:r>
            <a:rPr lang="en-US" sz="1800" b="1" dirty="0"/>
            <a:t> RLPT </a:t>
          </a:r>
          <a:r>
            <a:rPr lang="en-US" sz="1800" b="1" dirty="0" err="1"/>
            <a:t>trong</a:t>
          </a:r>
          <a:r>
            <a:rPr lang="en-US" sz="1800" b="1" dirty="0"/>
            <a:t> </a:t>
          </a:r>
          <a:r>
            <a:rPr lang="en-US" sz="1800" b="1" dirty="0" err="1"/>
            <a:t>cơ</a:t>
          </a:r>
          <a:r>
            <a:rPr lang="en-US" sz="1800" b="1" dirty="0"/>
            <a:t> </a:t>
          </a:r>
          <a:r>
            <a:rPr lang="en-US" sz="1800" b="1" dirty="0" err="1"/>
            <a:t>sở</a:t>
          </a:r>
          <a:r>
            <a:rPr lang="en-US" sz="1800" b="1" dirty="0"/>
            <a:t> giáo dục </a:t>
          </a:r>
          <a:r>
            <a:rPr lang="en-US" sz="1800" b="1" dirty="0" err="1"/>
            <a:t>mầm</a:t>
          </a:r>
          <a:r>
            <a:rPr lang="en-US" sz="1800" b="1" dirty="0"/>
            <a:t> non </a:t>
          </a:r>
          <a:endParaRPr lang="en-US" sz="1800" dirty="0"/>
        </a:p>
      </dgm:t>
    </dgm:pt>
    <dgm:pt modelId="{3AE8929F-563C-42FA-A152-848E3B43E0D8}" type="parTrans" cxnId="{2618BD4B-28AB-4CDF-B042-F829159C4B92}">
      <dgm:prSet/>
      <dgm:spPr/>
      <dgm:t>
        <a:bodyPr/>
        <a:lstStyle/>
        <a:p>
          <a:endParaRPr lang="en-US"/>
        </a:p>
      </dgm:t>
    </dgm:pt>
    <dgm:pt modelId="{42410B80-B9CA-4DC2-88D0-D413FBACA197}" type="sibTrans" cxnId="{2618BD4B-28AB-4CDF-B042-F829159C4B92}">
      <dgm:prSet/>
      <dgm:spPr/>
      <dgm:t>
        <a:bodyPr/>
        <a:lstStyle/>
        <a:p>
          <a:endParaRPr lang="en-US"/>
        </a:p>
      </dgm:t>
    </dgm:pt>
    <dgm:pt modelId="{7F338E3C-1064-4146-ABB6-A7FE8DB55345}">
      <dgm:prSet phldrT="[Text]" phldr="1"/>
      <dgm:spPr/>
      <dgm:t>
        <a:bodyPr/>
        <a:lstStyle/>
        <a:p>
          <a:endParaRPr lang="en-US"/>
        </a:p>
      </dgm:t>
    </dgm:pt>
    <dgm:pt modelId="{32AC4AED-E283-4AAF-A5CF-743EE35E3FEA}" type="parTrans" cxnId="{78E08962-F6F4-4AD9-828F-D05AD1B8FF46}">
      <dgm:prSet/>
      <dgm:spPr/>
      <dgm:t>
        <a:bodyPr/>
        <a:lstStyle/>
        <a:p>
          <a:endParaRPr lang="en-US"/>
        </a:p>
      </dgm:t>
    </dgm:pt>
    <dgm:pt modelId="{4C36E4BD-B94C-4C08-A9A2-C2990634EEEF}" type="sibTrans" cxnId="{78E08962-F6F4-4AD9-828F-D05AD1B8FF46}">
      <dgm:prSet/>
      <dgm:spPr/>
      <dgm:t>
        <a:bodyPr/>
        <a:lstStyle/>
        <a:p>
          <a:endParaRPr lang="en-US"/>
        </a:p>
      </dgm:t>
    </dgm:pt>
    <dgm:pt modelId="{964A9A05-B21E-4296-A959-A8CDFD3DDED9}">
      <dgm:prSet phldrT="[Text]"/>
      <dgm:spPr/>
      <dgm:t>
        <a:bodyPr/>
        <a:lstStyle/>
        <a:p>
          <a:r>
            <a:rPr lang="en-US" dirty="0"/>
            <a:t>3</a:t>
          </a:r>
        </a:p>
      </dgm:t>
    </dgm:pt>
    <dgm:pt modelId="{AF904931-FFB6-4EC7-B2D3-6CF65879293F}" type="parTrans" cxnId="{6D567125-792E-4601-B144-32882615D119}">
      <dgm:prSet/>
      <dgm:spPr/>
      <dgm:t>
        <a:bodyPr/>
        <a:lstStyle/>
        <a:p>
          <a:endParaRPr lang="en-US"/>
        </a:p>
      </dgm:t>
    </dgm:pt>
    <dgm:pt modelId="{D36BEE1C-C9E6-4858-85FC-2B3FCDCE51C6}" type="sibTrans" cxnId="{6D567125-792E-4601-B144-32882615D119}">
      <dgm:prSet/>
      <dgm:spPr/>
      <dgm:t>
        <a:bodyPr/>
        <a:lstStyle/>
        <a:p>
          <a:endParaRPr lang="en-US"/>
        </a:p>
      </dgm:t>
    </dgm:pt>
    <dgm:pt modelId="{376ED404-1C5C-463B-AF52-9788D56ACB88}">
      <dgm:prSet phldrT="[Text]" custT="1"/>
      <dgm:spPr/>
      <dgm:t>
        <a:bodyPr/>
        <a:lstStyle/>
        <a:p>
          <a:r>
            <a:rPr lang="en-US" sz="1800" b="1" dirty="0" err="1"/>
            <a:t>Phối</a:t>
          </a:r>
          <a:r>
            <a:rPr lang="en-US" sz="1800" b="1" dirty="0"/>
            <a:t> </a:t>
          </a:r>
          <a:r>
            <a:rPr lang="en-US" sz="1800" b="1" dirty="0" err="1"/>
            <a:t>hợp</a:t>
          </a:r>
          <a:r>
            <a:rPr lang="en-US" sz="1800" b="1" dirty="0"/>
            <a:t> </a:t>
          </a:r>
          <a:r>
            <a:rPr lang="en-US" sz="1800" b="1" dirty="0" err="1"/>
            <a:t>với</a:t>
          </a:r>
          <a:r>
            <a:rPr lang="en-US" sz="1800" b="1" dirty="0"/>
            <a:t> cha </a:t>
          </a:r>
          <a:r>
            <a:rPr lang="en-US" sz="1800" b="1" dirty="0" err="1"/>
            <a:t>mẹ</a:t>
          </a:r>
          <a:r>
            <a:rPr lang="en-US" sz="1800" b="1" dirty="0"/>
            <a:t> </a:t>
          </a:r>
          <a:r>
            <a:rPr lang="en-US" sz="1800" b="1" dirty="0" err="1"/>
            <a:t>trẻ</a:t>
          </a:r>
          <a:r>
            <a:rPr lang="en-US" sz="1800" b="1" dirty="0"/>
            <a:t> RLPT </a:t>
          </a:r>
          <a:r>
            <a:rPr lang="en-US" sz="1800" b="1" dirty="0" err="1"/>
            <a:t>thực</a:t>
          </a:r>
          <a:r>
            <a:rPr lang="en-US" sz="1800" b="1" dirty="0"/>
            <a:t> </a:t>
          </a:r>
          <a:r>
            <a:rPr lang="en-US" sz="1800" b="1" dirty="0" err="1"/>
            <a:t>hiện</a:t>
          </a:r>
          <a:r>
            <a:rPr lang="en-US" sz="1800" b="1" dirty="0"/>
            <a:t> giáo dục </a:t>
          </a:r>
          <a:r>
            <a:rPr lang="en-US" sz="1800" b="1" dirty="0" err="1"/>
            <a:t>hoà</a:t>
          </a:r>
          <a:r>
            <a:rPr lang="en-US" sz="1800" b="1" dirty="0"/>
            <a:t> </a:t>
          </a:r>
          <a:r>
            <a:rPr lang="en-US" sz="1800" b="1" dirty="0" err="1"/>
            <a:t>nhập</a:t>
          </a:r>
          <a:r>
            <a:rPr lang="en-US" sz="1800" b="1" dirty="0"/>
            <a:t> </a:t>
          </a:r>
          <a:endParaRPr lang="en-US" sz="1800" dirty="0"/>
        </a:p>
      </dgm:t>
    </dgm:pt>
    <dgm:pt modelId="{5B5111AC-B8C7-48E0-B522-91BC77D95F56}" type="parTrans" cxnId="{416514B6-F836-4180-AF92-1AA7F3160364}">
      <dgm:prSet/>
      <dgm:spPr/>
      <dgm:t>
        <a:bodyPr/>
        <a:lstStyle/>
        <a:p>
          <a:endParaRPr lang="en-US"/>
        </a:p>
      </dgm:t>
    </dgm:pt>
    <dgm:pt modelId="{EF4A63C1-82CE-43A8-8B30-B3E878CBBED2}" type="sibTrans" cxnId="{416514B6-F836-4180-AF92-1AA7F3160364}">
      <dgm:prSet/>
      <dgm:spPr/>
      <dgm:t>
        <a:bodyPr/>
        <a:lstStyle/>
        <a:p>
          <a:endParaRPr lang="en-US"/>
        </a:p>
      </dgm:t>
    </dgm:pt>
    <dgm:pt modelId="{0200D08D-1742-46FE-BDC1-22F3DF60E9A8}">
      <dgm:prSet phldrT="[Text]" phldr="1"/>
      <dgm:spPr/>
      <dgm:t>
        <a:bodyPr/>
        <a:lstStyle/>
        <a:p>
          <a:endParaRPr lang="en-US"/>
        </a:p>
      </dgm:t>
    </dgm:pt>
    <dgm:pt modelId="{14981747-E07A-4B07-8E08-A854E43DBFAB}" type="parTrans" cxnId="{791673DB-C251-4888-A8F6-99F6D3A7313D}">
      <dgm:prSet/>
      <dgm:spPr/>
      <dgm:t>
        <a:bodyPr/>
        <a:lstStyle/>
        <a:p>
          <a:endParaRPr lang="en-US"/>
        </a:p>
      </dgm:t>
    </dgm:pt>
    <dgm:pt modelId="{A0096A88-C461-45B1-A18F-3EB922B2B726}" type="sibTrans" cxnId="{791673DB-C251-4888-A8F6-99F6D3A7313D}">
      <dgm:prSet/>
      <dgm:spPr/>
      <dgm:t>
        <a:bodyPr/>
        <a:lstStyle/>
        <a:p>
          <a:endParaRPr lang="en-US"/>
        </a:p>
      </dgm:t>
    </dgm:pt>
    <dgm:pt modelId="{2351EA6A-D4E9-4808-A947-2D0394B82DA1}" type="pres">
      <dgm:prSet presAssocID="{D6137A40-8793-4E4E-9B2F-75E98C87CF7E}" presName="Name0" presStyleCnt="0">
        <dgm:presLayoutVars>
          <dgm:chMax/>
          <dgm:chPref val="3"/>
          <dgm:dir/>
          <dgm:animOne val="branch"/>
          <dgm:animLvl val="lvl"/>
        </dgm:presLayoutVars>
      </dgm:prSet>
      <dgm:spPr/>
    </dgm:pt>
    <dgm:pt modelId="{810D8347-DC61-47CE-A396-F8B55EAAB317}" type="pres">
      <dgm:prSet presAssocID="{7E5ED238-48C7-43A5-B75C-D961B2F07632}" presName="composite" presStyleCnt="0"/>
      <dgm:spPr/>
    </dgm:pt>
    <dgm:pt modelId="{64D6F9E2-C656-4F7E-9847-26A54D7C4866}" type="pres">
      <dgm:prSet presAssocID="{7E5ED238-48C7-43A5-B75C-D961B2F07632}" presName="FirstChild" presStyleLbl="revTx" presStyleIdx="0" presStyleCnt="6">
        <dgm:presLayoutVars>
          <dgm:chMax val="0"/>
          <dgm:chPref val="0"/>
          <dgm:bulletEnabled val="1"/>
        </dgm:presLayoutVars>
      </dgm:prSet>
      <dgm:spPr/>
    </dgm:pt>
    <dgm:pt modelId="{3EAD8766-AF86-4268-A20B-D1E9F4B27BE6}" type="pres">
      <dgm:prSet presAssocID="{7E5ED238-48C7-43A5-B75C-D961B2F07632}" presName="Parent" presStyleLbl="alignNode1" presStyleIdx="0" presStyleCnt="3">
        <dgm:presLayoutVars>
          <dgm:chMax val="3"/>
          <dgm:chPref val="3"/>
          <dgm:bulletEnabled val="1"/>
        </dgm:presLayoutVars>
      </dgm:prSet>
      <dgm:spPr/>
    </dgm:pt>
    <dgm:pt modelId="{90D7C5A5-C6C9-4F42-B17A-BB643B2FE911}" type="pres">
      <dgm:prSet presAssocID="{7E5ED238-48C7-43A5-B75C-D961B2F07632}" presName="Accent" presStyleLbl="parChTrans1D1" presStyleIdx="0" presStyleCnt="3"/>
      <dgm:spPr/>
    </dgm:pt>
    <dgm:pt modelId="{B51CDDA3-ADD3-4BE1-AC69-55164BF44C44}" type="pres">
      <dgm:prSet presAssocID="{7E5ED238-48C7-43A5-B75C-D961B2F07632}" presName="Child" presStyleLbl="revTx" presStyleIdx="1" presStyleCnt="6">
        <dgm:presLayoutVars>
          <dgm:chMax val="0"/>
          <dgm:chPref val="0"/>
          <dgm:bulletEnabled val="1"/>
        </dgm:presLayoutVars>
      </dgm:prSet>
      <dgm:spPr/>
    </dgm:pt>
    <dgm:pt modelId="{3EC174B8-4EC6-4689-B996-775A1489890B}" type="pres">
      <dgm:prSet presAssocID="{93EF4B8E-8966-4F0A-B30E-370C99F1107E}" presName="sibTrans" presStyleCnt="0"/>
      <dgm:spPr/>
    </dgm:pt>
    <dgm:pt modelId="{36183F7B-4329-41A9-8514-419B6096F4A9}" type="pres">
      <dgm:prSet presAssocID="{046F1777-E641-4140-89A8-5E58BC997F0E}" presName="composite" presStyleCnt="0"/>
      <dgm:spPr/>
    </dgm:pt>
    <dgm:pt modelId="{0E0B6DA4-6F09-4EAC-A553-B759F400E1AA}" type="pres">
      <dgm:prSet presAssocID="{046F1777-E641-4140-89A8-5E58BC997F0E}" presName="FirstChild" presStyleLbl="revTx" presStyleIdx="2" presStyleCnt="6">
        <dgm:presLayoutVars>
          <dgm:chMax val="0"/>
          <dgm:chPref val="0"/>
          <dgm:bulletEnabled val="1"/>
        </dgm:presLayoutVars>
      </dgm:prSet>
      <dgm:spPr/>
    </dgm:pt>
    <dgm:pt modelId="{84768A3B-E1FD-416C-9CAD-9B84666F100D}" type="pres">
      <dgm:prSet presAssocID="{046F1777-E641-4140-89A8-5E58BC997F0E}" presName="Parent" presStyleLbl="alignNode1" presStyleIdx="1" presStyleCnt="3">
        <dgm:presLayoutVars>
          <dgm:chMax val="3"/>
          <dgm:chPref val="3"/>
          <dgm:bulletEnabled val="1"/>
        </dgm:presLayoutVars>
      </dgm:prSet>
      <dgm:spPr/>
    </dgm:pt>
    <dgm:pt modelId="{790B09EC-3546-4D65-A652-E7D5712372CF}" type="pres">
      <dgm:prSet presAssocID="{046F1777-E641-4140-89A8-5E58BC997F0E}" presName="Accent" presStyleLbl="parChTrans1D1" presStyleIdx="1" presStyleCnt="3"/>
      <dgm:spPr/>
    </dgm:pt>
    <dgm:pt modelId="{E0371808-C5F5-4ACB-9DA6-A8B693B946D7}" type="pres">
      <dgm:prSet presAssocID="{046F1777-E641-4140-89A8-5E58BC997F0E}" presName="Child" presStyleLbl="revTx" presStyleIdx="3" presStyleCnt="6">
        <dgm:presLayoutVars>
          <dgm:chMax val="0"/>
          <dgm:chPref val="0"/>
          <dgm:bulletEnabled val="1"/>
        </dgm:presLayoutVars>
      </dgm:prSet>
      <dgm:spPr/>
    </dgm:pt>
    <dgm:pt modelId="{652A8536-861E-4F87-A9D3-D85E5B3CDA84}" type="pres">
      <dgm:prSet presAssocID="{CC5ECCC7-FDF6-402B-B0BD-4805CCBBDD15}" presName="sibTrans" presStyleCnt="0"/>
      <dgm:spPr/>
    </dgm:pt>
    <dgm:pt modelId="{8B2BDB1A-A1DA-4F67-8765-2EFC6FC3BFBB}" type="pres">
      <dgm:prSet presAssocID="{964A9A05-B21E-4296-A959-A8CDFD3DDED9}" presName="composite" presStyleCnt="0"/>
      <dgm:spPr/>
    </dgm:pt>
    <dgm:pt modelId="{200D4B17-E813-44B9-9987-180A58684F97}" type="pres">
      <dgm:prSet presAssocID="{964A9A05-B21E-4296-A959-A8CDFD3DDED9}" presName="FirstChild" presStyleLbl="revTx" presStyleIdx="4" presStyleCnt="6">
        <dgm:presLayoutVars>
          <dgm:chMax val="0"/>
          <dgm:chPref val="0"/>
          <dgm:bulletEnabled val="1"/>
        </dgm:presLayoutVars>
      </dgm:prSet>
      <dgm:spPr/>
    </dgm:pt>
    <dgm:pt modelId="{F435BA38-1E3F-49A0-9E17-DD3D35D1DAE9}" type="pres">
      <dgm:prSet presAssocID="{964A9A05-B21E-4296-A959-A8CDFD3DDED9}" presName="Parent" presStyleLbl="alignNode1" presStyleIdx="2" presStyleCnt="3">
        <dgm:presLayoutVars>
          <dgm:chMax val="3"/>
          <dgm:chPref val="3"/>
          <dgm:bulletEnabled val="1"/>
        </dgm:presLayoutVars>
      </dgm:prSet>
      <dgm:spPr/>
    </dgm:pt>
    <dgm:pt modelId="{17EF8A27-4DBA-49D3-B76D-A9980BBD850B}" type="pres">
      <dgm:prSet presAssocID="{964A9A05-B21E-4296-A959-A8CDFD3DDED9}" presName="Accent" presStyleLbl="parChTrans1D1" presStyleIdx="2" presStyleCnt="3"/>
      <dgm:spPr/>
    </dgm:pt>
    <dgm:pt modelId="{DFA5F5FF-2E3E-4932-B3DD-F342CAEB9BA3}" type="pres">
      <dgm:prSet presAssocID="{964A9A05-B21E-4296-A959-A8CDFD3DDED9}" presName="Child" presStyleLbl="revTx" presStyleIdx="5" presStyleCnt="6">
        <dgm:presLayoutVars>
          <dgm:chMax val="0"/>
          <dgm:chPref val="0"/>
          <dgm:bulletEnabled val="1"/>
        </dgm:presLayoutVars>
      </dgm:prSet>
      <dgm:spPr/>
    </dgm:pt>
  </dgm:ptLst>
  <dgm:cxnLst>
    <dgm:cxn modelId="{C4E71B08-5D9F-4E92-9443-78EAE057CC8F}" srcId="{D6137A40-8793-4E4E-9B2F-75E98C87CF7E}" destId="{7E5ED238-48C7-43A5-B75C-D961B2F07632}" srcOrd="0" destOrd="0" parTransId="{5D30F6D4-F4D7-4371-ADA7-E59D4BEBE76E}" sibTransId="{93EF4B8E-8966-4F0A-B30E-370C99F1107E}"/>
    <dgm:cxn modelId="{039E2B23-44D3-452A-AC67-45DB253A3453}" type="presOf" srcId="{376ED404-1C5C-463B-AF52-9788D56ACB88}" destId="{200D4B17-E813-44B9-9987-180A58684F97}" srcOrd="0" destOrd="0" presId="urn:microsoft.com/office/officeart/2011/layout/TabList"/>
    <dgm:cxn modelId="{F7536524-8B8C-4081-A5A6-517BC8C6F5C7}" srcId="{D6137A40-8793-4E4E-9B2F-75E98C87CF7E}" destId="{046F1777-E641-4140-89A8-5E58BC997F0E}" srcOrd="1" destOrd="0" parTransId="{42423B9F-A26C-4834-9E9F-6E20815931AA}" sibTransId="{CC5ECCC7-FDF6-402B-B0BD-4805CCBBDD15}"/>
    <dgm:cxn modelId="{6D567125-792E-4601-B144-32882615D119}" srcId="{D6137A40-8793-4E4E-9B2F-75E98C87CF7E}" destId="{964A9A05-B21E-4296-A959-A8CDFD3DDED9}" srcOrd="2" destOrd="0" parTransId="{AF904931-FFB6-4EC7-B2D3-6CF65879293F}" sibTransId="{D36BEE1C-C9E6-4858-85FC-2B3FCDCE51C6}"/>
    <dgm:cxn modelId="{37C15631-4EFE-403A-AC6D-4E0F285C691A}" type="presOf" srcId="{7F338E3C-1064-4146-ABB6-A7FE8DB55345}" destId="{E0371808-C5F5-4ACB-9DA6-A8B693B946D7}" srcOrd="0" destOrd="0" presId="urn:microsoft.com/office/officeart/2011/layout/TabList"/>
    <dgm:cxn modelId="{6DDE7C3D-502B-4CFB-BAE8-40584E9D8FB8}" type="presOf" srcId="{964A9A05-B21E-4296-A959-A8CDFD3DDED9}" destId="{F435BA38-1E3F-49A0-9E17-DD3D35D1DAE9}" srcOrd="0" destOrd="0" presId="urn:microsoft.com/office/officeart/2011/layout/TabList"/>
    <dgm:cxn modelId="{78E08962-F6F4-4AD9-828F-D05AD1B8FF46}" srcId="{046F1777-E641-4140-89A8-5E58BC997F0E}" destId="{7F338E3C-1064-4146-ABB6-A7FE8DB55345}" srcOrd="1" destOrd="0" parTransId="{32AC4AED-E283-4AAF-A5CF-743EE35E3FEA}" sibTransId="{4C36E4BD-B94C-4C08-A9A2-C2990634EEEF}"/>
    <dgm:cxn modelId="{2618BD4B-28AB-4CDF-B042-F829159C4B92}" srcId="{046F1777-E641-4140-89A8-5E58BC997F0E}" destId="{CF90AF10-7FB9-421C-B0D2-BCD4BB192B7D}" srcOrd="0" destOrd="0" parTransId="{3AE8929F-563C-42FA-A152-848E3B43E0D8}" sibTransId="{42410B80-B9CA-4DC2-88D0-D413FBACA197}"/>
    <dgm:cxn modelId="{47250385-5A4A-40BA-8D93-0EBE417CE6C2}" type="presOf" srcId="{C68B2436-6975-4EF2-9247-302695E1A043}" destId="{64D6F9E2-C656-4F7E-9847-26A54D7C4866}" srcOrd="0" destOrd="0" presId="urn:microsoft.com/office/officeart/2011/layout/TabList"/>
    <dgm:cxn modelId="{6A127C9B-55E2-4C3B-BA99-C7432B4EFF04}" type="presOf" srcId="{211C2EFF-78C5-4068-BA39-A9A04AC66897}" destId="{B51CDDA3-ADD3-4BE1-AC69-55164BF44C44}" srcOrd="0" destOrd="0" presId="urn:microsoft.com/office/officeart/2011/layout/TabList"/>
    <dgm:cxn modelId="{1CDB689D-0123-4C5A-A6A6-7EE74FDD78A0}" type="presOf" srcId="{D6137A40-8793-4E4E-9B2F-75E98C87CF7E}" destId="{2351EA6A-D4E9-4808-A947-2D0394B82DA1}" srcOrd="0" destOrd="0" presId="urn:microsoft.com/office/officeart/2011/layout/TabList"/>
    <dgm:cxn modelId="{14CCF0A9-01A8-4A51-8BBF-026DC950B7FB}" srcId="{7E5ED238-48C7-43A5-B75C-D961B2F07632}" destId="{C68B2436-6975-4EF2-9247-302695E1A043}" srcOrd="0" destOrd="0" parTransId="{1369BCDD-C3CC-490E-AC64-7641F02263C0}" sibTransId="{2D9F84D2-DBB2-4B54-96F0-7706B8BD4A04}"/>
    <dgm:cxn modelId="{8D1564B3-49E5-4726-B257-42A6C545D275}" type="presOf" srcId="{0200D08D-1742-46FE-BDC1-22F3DF60E9A8}" destId="{DFA5F5FF-2E3E-4932-B3DD-F342CAEB9BA3}" srcOrd="0" destOrd="0" presId="urn:microsoft.com/office/officeart/2011/layout/TabList"/>
    <dgm:cxn modelId="{416514B6-F836-4180-AF92-1AA7F3160364}" srcId="{964A9A05-B21E-4296-A959-A8CDFD3DDED9}" destId="{376ED404-1C5C-463B-AF52-9788D56ACB88}" srcOrd="0" destOrd="0" parTransId="{5B5111AC-B8C7-48E0-B522-91BC77D95F56}" sibTransId="{EF4A63C1-82CE-43A8-8B30-B3E878CBBED2}"/>
    <dgm:cxn modelId="{84AA31C0-0189-4DBE-BD6D-F9976943402A}" type="presOf" srcId="{7E5ED238-48C7-43A5-B75C-D961B2F07632}" destId="{3EAD8766-AF86-4268-A20B-D1E9F4B27BE6}" srcOrd="0" destOrd="0" presId="urn:microsoft.com/office/officeart/2011/layout/TabList"/>
    <dgm:cxn modelId="{EDD7B5D9-CC16-4E29-AE82-EDEB4F1DF7EF}" srcId="{7E5ED238-48C7-43A5-B75C-D961B2F07632}" destId="{211C2EFF-78C5-4068-BA39-A9A04AC66897}" srcOrd="1" destOrd="0" parTransId="{42939B6C-2D60-45DC-87CB-9F1AECF0EDA9}" sibTransId="{D6D88C31-8F09-4D27-803B-405F31946DF2}"/>
    <dgm:cxn modelId="{791673DB-C251-4888-A8F6-99F6D3A7313D}" srcId="{964A9A05-B21E-4296-A959-A8CDFD3DDED9}" destId="{0200D08D-1742-46FE-BDC1-22F3DF60E9A8}" srcOrd="1" destOrd="0" parTransId="{14981747-E07A-4B07-8E08-A854E43DBFAB}" sibTransId="{A0096A88-C461-45B1-A18F-3EB922B2B726}"/>
    <dgm:cxn modelId="{035327E3-AA4F-464E-9821-66445BA7F4E4}" type="presOf" srcId="{046F1777-E641-4140-89A8-5E58BC997F0E}" destId="{84768A3B-E1FD-416C-9CAD-9B84666F100D}" srcOrd="0" destOrd="0" presId="urn:microsoft.com/office/officeart/2011/layout/TabList"/>
    <dgm:cxn modelId="{153E9CFC-EB49-4649-BE7E-1504E420978E}" type="presOf" srcId="{CF90AF10-7FB9-421C-B0D2-BCD4BB192B7D}" destId="{0E0B6DA4-6F09-4EAC-A553-B759F400E1AA}" srcOrd="0" destOrd="0" presId="urn:microsoft.com/office/officeart/2011/layout/TabList"/>
    <dgm:cxn modelId="{89A4333C-53C0-4F31-A392-78415C3BB33F}" type="presParOf" srcId="{2351EA6A-D4E9-4808-A947-2D0394B82DA1}" destId="{810D8347-DC61-47CE-A396-F8B55EAAB317}" srcOrd="0" destOrd="0" presId="urn:microsoft.com/office/officeart/2011/layout/TabList"/>
    <dgm:cxn modelId="{2146C8A7-D310-47F8-B96F-15AD1F19DCD0}" type="presParOf" srcId="{810D8347-DC61-47CE-A396-F8B55EAAB317}" destId="{64D6F9E2-C656-4F7E-9847-26A54D7C4866}" srcOrd="0" destOrd="0" presId="urn:microsoft.com/office/officeart/2011/layout/TabList"/>
    <dgm:cxn modelId="{60B45248-07E2-4A4E-AF73-D4D1BDAE4B0E}" type="presParOf" srcId="{810D8347-DC61-47CE-A396-F8B55EAAB317}" destId="{3EAD8766-AF86-4268-A20B-D1E9F4B27BE6}" srcOrd="1" destOrd="0" presId="urn:microsoft.com/office/officeart/2011/layout/TabList"/>
    <dgm:cxn modelId="{66AA1060-9194-4AA0-9F93-28F0D97BC3B8}" type="presParOf" srcId="{810D8347-DC61-47CE-A396-F8B55EAAB317}" destId="{90D7C5A5-C6C9-4F42-B17A-BB643B2FE911}" srcOrd="2" destOrd="0" presId="urn:microsoft.com/office/officeart/2011/layout/TabList"/>
    <dgm:cxn modelId="{6B724786-2A8A-4D56-A02B-B1E5860E864C}" type="presParOf" srcId="{2351EA6A-D4E9-4808-A947-2D0394B82DA1}" destId="{B51CDDA3-ADD3-4BE1-AC69-55164BF44C44}" srcOrd="1" destOrd="0" presId="urn:microsoft.com/office/officeart/2011/layout/TabList"/>
    <dgm:cxn modelId="{3CA69E30-689C-41B1-93CC-629F385C948E}" type="presParOf" srcId="{2351EA6A-D4E9-4808-A947-2D0394B82DA1}" destId="{3EC174B8-4EC6-4689-B996-775A1489890B}" srcOrd="2" destOrd="0" presId="urn:microsoft.com/office/officeart/2011/layout/TabList"/>
    <dgm:cxn modelId="{02DB1D51-3E71-4CB6-B292-F8F2DFAD3CA9}" type="presParOf" srcId="{2351EA6A-D4E9-4808-A947-2D0394B82DA1}" destId="{36183F7B-4329-41A9-8514-419B6096F4A9}" srcOrd="3" destOrd="0" presId="urn:microsoft.com/office/officeart/2011/layout/TabList"/>
    <dgm:cxn modelId="{D41544A9-41BD-4437-8173-D971C59E0D17}" type="presParOf" srcId="{36183F7B-4329-41A9-8514-419B6096F4A9}" destId="{0E0B6DA4-6F09-4EAC-A553-B759F400E1AA}" srcOrd="0" destOrd="0" presId="urn:microsoft.com/office/officeart/2011/layout/TabList"/>
    <dgm:cxn modelId="{08E00BC3-9A0C-4BB4-8E0B-9E2EF8AD6BF3}" type="presParOf" srcId="{36183F7B-4329-41A9-8514-419B6096F4A9}" destId="{84768A3B-E1FD-416C-9CAD-9B84666F100D}" srcOrd="1" destOrd="0" presId="urn:microsoft.com/office/officeart/2011/layout/TabList"/>
    <dgm:cxn modelId="{10DC72B3-9857-47FC-8C6A-00EE94A8A106}" type="presParOf" srcId="{36183F7B-4329-41A9-8514-419B6096F4A9}" destId="{790B09EC-3546-4D65-A652-E7D5712372CF}" srcOrd="2" destOrd="0" presId="urn:microsoft.com/office/officeart/2011/layout/TabList"/>
    <dgm:cxn modelId="{9F53663D-C12E-445C-88D1-94041C0B875A}" type="presParOf" srcId="{2351EA6A-D4E9-4808-A947-2D0394B82DA1}" destId="{E0371808-C5F5-4ACB-9DA6-A8B693B946D7}" srcOrd="4" destOrd="0" presId="urn:microsoft.com/office/officeart/2011/layout/TabList"/>
    <dgm:cxn modelId="{5A0AA205-FDBE-44B3-912C-06D1BA2F0CE5}" type="presParOf" srcId="{2351EA6A-D4E9-4808-A947-2D0394B82DA1}" destId="{652A8536-861E-4F87-A9D3-D85E5B3CDA84}" srcOrd="5" destOrd="0" presId="urn:microsoft.com/office/officeart/2011/layout/TabList"/>
    <dgm:cxn modelId="{3D338C94-A23B-4370-B8C6-6122B71BB054}" type="presParOf" srcId="{2351EA6A-D4E9-4808-A947-2D0394B82DA1}" destId="{8B2BDB1A-A1DA-4F67-8765-2EFC6FC3BFBB}" srcOrd="6" destOrd="0" presId="urn:microsoft.com/office/officeart/2011/layout/TabList"/>
    <dgm:cxn modelId="{82BD72C3-F789-46D5-8392-72E687154C8C}" type="presParOf" srcId="{8B2BDB1A-A1DA-4F67-8765-2EFC6FC3BFBB}" destId="{200D4B17-E813-44B9-9987-180A58684F97}" srcOrd="0" destOrd="0" presId="urn:microsoft.com/office/officeart/2011/layout/TabList"/>
    <dgm:cxn modelId="{6DE695B5-6F7A-4976-A69D-8C44CE38E6BB}" type="presParOf" srcId="{8B2BDB1A-A1DA-4F67-8765-2EFC6FC3BFBB}" destId="{F435BA38-1E3F-49A0-9E17-DD3D35D1DAE9}" srcOrd="1" destOrd="0" presId="urn:microsoft.com/office/officeart/2011/layout/TabList"/>
    <dgm:cxn modelId="{50575BDA-EC71-45E9-903A-A439D9216903}" type="presParOf" srcId="{8B2BDB1A-A1DA-4F67-8765-2EFC6FC3BFBB}" destId="{17EF8A27-4DBA-49D3-B76D-A9980BBD850B}" srcOrd="2" destOrd="0" presId="urn:microsoft.com/office/officeart/2011/layout/TabList"/>
    <dgm:cxn modelId="{58DF1488-368F-4E78-908A-04A0909695A9}" type="presParOf" srcId="{2351EA6A-D4E9-4808-A947-2D0394B82DA1}" destId="{DFA5F5FF-2E3E-4932-B3DD-F342CAEB9BA3}"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2E1898-920B-4958-ABE5-0FB30C972A4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4F763E0-0FFE-4892-902D-0682076A8FF5}">
      <dgm:prSet phldrT="[Text]" custT="1"/>
      <dgm:spPr/>
      <dgm:t>
        <a:bodyPr/>
        <a:lstStyle/>
        <a:p>
          <a:r>
            <a:rPr lang="en-US" sz="2400" dirty="0" err="1">
              <a:latin typeface="Arial" panose="020B0604020202020204" pitchFamily="34" charset="0"/>
              <a:cs typeface="Arial" panose="020B0604020202020204" pitchFamily="34" charset="0"/>
            </a:rPr>
            <a:t>Suy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kĩ</a:t>
          </a:r>
          <a:endParaRPr lang="en-US" sz="2400" dirty="0">
            <a:latin typeface="Arial" panose="020B0604020202020204" pitchFamily="34" charset="0"/>
            <a:cs typeface="Arial" panose="020B0604020202020204" pitchFamily="34" charset="0"/>
          </a:endParaRPr>
        </a:p>
      </dgm:t>
    </dgm:pt>
    <dgm:pt modelId="{F806B1C2-ACEA-4BA0-8F47-8828DD928196}" type="parTrans" cxnId="{D7B6534E-AA80-459D-A5B7-64DD42EDE411}">
      <dgm:prSet/>
      <dgm:spPr/>
      <dgm:t>
        <a:bodyPr/>
        <a:lstStyle/>
        <a:p>
          <a:endParaRPr lang="en-US" sz="2400">
            <a:latin typeface="Arial" panose="020B0604020202020204" pitchFamily="34" charset="0"/>
            <a:cs typeface="Arial" panose="020B0604020202020204" pitchFamily="34" charset="0"/>
          </a:endParaRPr>
        </a:p>
      </dgm:t>
    </dgm:pt>
    <dgm:pt modelId="{F115BF97-1C93-405B-A012-9371E62116B2}" type="sibTrans" cxnId="{D7B6534E-AA80-459D-A5B7-64DD42EDE411}">
      <dgm:prSet custT="1"/>
      <dgm:spPr/>
      <dgm:t>
        <a:bodyPr/>
        <a:lstStyle/>
        <a:p>
          <a:endParaRPr lang="en-US" sz="2400">
            <a:latin typeface="Arial" panose="020B0604020202020204" pitchFamily="34" charset="0"/>
            <a:cs typeface="Arial" panose="020B0604020202020204" pitchFamily="34" charset="0"/>
          </a:endParaRPr>
        </a:p>
      </dgm:t>
    </dgm:pt>
    <dgm:pt modelId="{C3DAB606-FF8D-45A1-AB3F-54C083E3C15A}">
      <dgm:prSet phldrT="[Text]" custT="1"/>
      <dgm:spPr/>
      <dgm:t>
        <a:bodyPr/>
        <a:lstStyle/>
        <a:p>
          <a:r>
            <a:rPr lang="en-US" sz="2400" dirty="0" err="1">
              <a:latin typeface="Arial" panose="020B0604020202020204" pitchFamily="34" charset="0"/>
              <a:cs typeface="Arial" panose="020B0604020202020204" pitchFamily="34" charset="0"/>
            </a:rPr>
            <a:t>Giơ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phép</a:t>
          </a:r>
          <a:endParaRPr lang="en-US" sz="2400" dirty="0">
            <a:latin typeface="Arial" panose="020B0604020202020204" pitchFamily="34" charset="0"/>
            <a:cs typeface="Arial" panose="020B0604020202020204" pitchFamily="34" charset="0"/>
          </a:endParaRPr>
        </a:p>
      </dgm:t>
    </dgm:pt>
    <dgm:pt modelId="{F6D13C20-6F51-49AC-A168-F8F1A3C74E7A}" type="parTrans" cxnId="{A9CF4D81-1FF4-4D7B-BE59-3BBD9B314D2F}">
      <dgm:prSet/>
      <dgm:spPr/>
      <dgm:t>
        <a:bodyPr/>
        <a:lstStyle/>
        <a:p>
          <a:endParaRPr lang="en-US" sz="2400">
            <a:latin typeface="Arial" panose="020B0604020202020204" pitchFamily="34" charset="0"/>
            <a:cs typeface="Arial" panose="020B0604020202020204" pitchFamily="34" charset="0"/>
          </a:endParaRPr>
        </a:p>
      </dgm:t>
    </dgm:pt>
    <dgm:pt modelId="{042AEF35-1113-4D19-848D-CB36AD4CB5D3}" type="sibTrans" cxnId="{A9CF4D81-1FF4-4D7B-BE59-3BBD9B314D2F}">
      <dgm:prSet custT="1"/>
      <dgm:spPr/>
      <dgm:t>
        <a:bodyPr/>
        <a:lstStyle/>
        <a:p>
          <a:endParaRPr lang="en-US" sz="2400">
            <a:latin typeface="Arial" panose="020B0604020202020204" pitchFamily="34" charset="0"/>
            <a:cs typeface="Arial" panose="020B0604020202020204" pitchFamily="34" charset="0"/>
          </a:endParaRPr>
        </a:p>
      </dgm:t>
    </dgm:pt>
    <dgm:pt modelId="{C24EBCAD-0907-425D-963F-24FB8A7CF7E7}">
      <dgm:prSet phldrT="[Text]" custT="1"/>
      <dgm:spPr/>
      <dgm:t>
        <a:bodyPr/>
        <a:lstStyle/>
        <a:p>
          <a:r>
            <a:rPr lang="en-US" sz="2400" dirty="0" err="1">
              <a:latin typeface="Arial" panose="020B0604020202020204" pitchFamily="34" charset="0"/>
              <a:cs typeface="Arial" panose="020B0604020202020204" pitchFamily="34" charset="0"/>
            </a:rPr>
            <a:t>Xưng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mực</a:t>
          </a:r>
          <a:endParaRPr lang="en-US" sz="2400" dirty="0">
            <a:latin typeface="Arial" panose="020B0604020202020204" pitchFamily="34" charset="0"/>
            <a:cs typeface="Arial" panose="020B0604020202020204" pitchFamily="34" charset="0"/>
          </a:endParaRPr>
        </a:p>
      </dgm:t>
    </dgm:pt>
    <dgm:pt modelId="{EBB43879-0E0E-4258-823B-D49F20554615}" type="parTrans" cxnId="{40A848BD-4808-4363-AA04-C63B3F3270BA}">
      <dgm:prSet/>
      <dgm:spPr/>
      <dgm:t>
        <a:bodyPr/>
        <a:lstStyle/>
        <a:p>
          <a:endParaRPr lang="en-US" sz="2400">
            <a:latin typeface="Arial" panose="020B0604020202020204" pitchFamily="34" charset="0"/>
            <a:cs typeface="Arial" panose="020B0604020202020204" pitchFamily="34" charset="0"/>
          </a:endParaRPr>
        </a:p>
      </dgm:t>
    </dgm:pt>
    <dgm:pt modelId="{835379B0-65EC-4F36-8B54-42B0023C7755}" type="sibTrans" cxnId="{40A848BD-4808-4363-AA04-C63B3F3270BA}">
      <dgm:prSet/>
      <dgm:spPr/>
      <dgm:t>
        <a:bodyPr/>
        <a:lstStyle/>
        <a:p>
          <a:endParaRPr lang="en-US" sz="2400">
            <a:latin typeface="Arial" panose="020B0604020202020204" pitchFamily="34" charset="0"/>
            <a:cs typeface="Arial" panose="020B0604020202020204" pitchFamily="34" charset="0"/>
          </a:endParaRPr>
        </a:p>
      </dgm:t>
    </dgm:pt>
    <dgm:pt modelId="{2E595ADC-4683-496E-A84F-2CA2CBE80C83}">
      <dgm:prSet/>
      <dgm:spPr/>
      <dgm:t>
        <a:bodyPr/>
        <a:lstStyle/>
        <a:p>
          <a:r>
            <a:rPr lang="en-US" dirty="0" err="1"/>
            <a:t>Nhẹ</a:t>
          </a:r>
          <a:r>
            <a:rPr lang="en-US" dirty="0"/>
            <a:t> </a:t>
          </a:r>
          <a:r>
            <a:rPr lang="en-US" dirty="0" err="1"/>
            <a:t>nhàng</a:t>
          </a:r>
          <a:r>
            <a:rPr lang="en-US" dirty="0"/>
            <a:t> </a:t>
          </a:r>
          <a:r>
            <a:rPr lang="en-US" dirty="0" err="1"/>
            <a:t>ngồi</a:t>
          </a:r>
          <a:r>
            <a:rPr lang="en-US" dirty="0"/>
            <a:t> </a:t>
          </a:r>
          <a:r>
            <a:rPr lang="en-US" dirty="0" err="1"/>
            <a:t>xuống</a:t>
          </a:r>
          <a:r>
            <a:rPr lang="en-US" dirty="0"/>
            <a:t> </a:t>
          </a:r>
          <a:r>
            <a:rPr lang="en-US" dirty="0" err="1"/>
            <a:t>và</a:t>
          </a:r>
          <a:r>
            <a:rPr lang="en-US" dirty="0"/>
            <a:t> </a:t>
          </a:r>
          <a:r>
            <a:rPr lang="en-US" dirty="0" err="1"/>
            <a:t>lắng</a:t>
          </a:r>
          <a:r>
            <a:rPr lang="en-US" dirty="0"/>
            <a:t> </a:t>
          </a:r>
          <a:r>
            <a:rPr lang="en-US" dirty="0" err="1"/>
            <a:t>nghe</a:t>
          </a:r>
          <a:r>
            <a:rPr lang="en-US" dirty="0"/>
            <a:t> </a:t>
          </a:r>
          <a:r>
            <a:rPr lang="en-US" dirty="0" err="1"/>
            <a:t>sau</a:t>
          </a:r>
          <a:r>
            <a:rPr lang="en-US" dirty="0"/>
            <a:t> </a:t>
          </a:r>
          <a:r>
            <a:rPr lang="en-US" dirty="0" err="1"/>
            <a:t>khi</a:t>
          </a:r>
          <a:r>
            <a:rPr lang="en-US" dirty="0"/>
            <a:t> </a:t>
          </a:r>
          <a:r>
            <a:rPr lang="en-US" dirty="0" err="1"/>
            <a:t>trả</a:t>
          </a:r>
          <a:r>
            <a:rPr lang="en-US" dirty="0"/>
            <a:t> </a:t>
          </a:r>
          <a:r>
            <a:rPr lang="en-US" dirty="0" err="1"/>
            <a:t>lời</a:t>
          </a:r>
          <a:r>
            <a:rPr lang="en-US" dirty="0"/>
            <a:t> </a:t>
          </a:r>
          <a:r>
            <a:rPr lang="en-US" dirty="0" err="1"/>
            <a:t>xong</a:t>
          </a:r>
          <a:endParaRPr lang="en-US" dirty="0"/>
        </a:p>
      </dgm:t>
    </dgm:pt>
    <dgm:pt modelId="{DF09E66C-529C-4BF9-A673-D427BAE16EBE}" type="parTrans" cxnId="{AB0AB7B5-110E-4F20-A0F5-6D4ABAD4FAD4}">
      <dgm:prSet/>
      <dgm:spPr/>
      <dgm:t>
        <a:bodyPr/>
        <a:lstStyle/>
        <a:p>
          <a:endParaRPr lang="en-US"/>
        </a:p>
      </dgm:t>
    </dgm:pt>
    <dgm:pt modelId="{0486431D-ED98-4F15-BF95-FD0E8C9E413F}" type="sibTrans" cxnId="{AB0AB7B5-110E-4F20-A0F5-6D4ABAD4FAD4}">
      <dgm:prSet/>
      <dgm:spPr/>
      <dgm:t>
        <a:bodyPr/>
        <a:lstStyle/>
        <a:p>
          <a:endParaRPr lang="en-US"/>
        </a:p>
      </dgm:t>
    </dgm:pt>
    <dgm:pt modelId="{C9BB919C-37F2-400E-867D-7ECED12CC9D4}" type="pres">
      <dgm:prSet presAssocID="{452E1898-920B-4958-ABE5-0FB30C972A4B}" presName="outerComposite" presStyleCnt="0">
        <dgm:presLayoutVars>
          <dgm:chMax val="5"/>
          <dgm:dir/>
          <dgm:resizeHandles val="exact"/>
        </dgm:presLayoutVars>
      </dgm:prSet>
      <dgm:spPr/>
    </dgm:pt>
    <dgm:pt modelId="{0C1E4463-4B3A-42AA-BD46-40E9C0772AB1}" type="pres">
      <dgm:prSet presAssocID="{452E1898-920B-4958-ABE5-0FB30C972A4B}" presName="dummyMaxCanvas" presStyleCnt="0">
        <dgm:presLayoutVars/>
      </dgm:prSet>
      <dgm:spPr/>
    </dgm:pt>
    <dgm:pt modelId="{9EDBF814-E701-4D00-B0F0-C5B35ACDFA4B}" type="pres">
      <dgm:prSet presAssocID="{452E1898-920B-4958-ABE5-0FB30C972A4B}" presName="FourNodes_1" presStyleLbl="node1" presStyleIdx="0" presStyleCnt="4">
        <dgm:presLayoutVars>
          <dgm:bulletEnabled val="1"/>
        </dgm:presLayoutVars>
      </dgm:prSet>
      <dgm:spPr/>
    </dgm:pt>
    <dgm:pt modelId="{AF92A538-0275-4886-9DCA-24DE7C67C65C}" type="pres">
      <dgm:prSet presAssocID="{452E1898-920B-4958-ABE5-0FB30C972A4B}" presName="FourNodes_2" presStyleLbl="node1" presStyleIdx="1" presStyleCnt="4">
        <dgm:presLayoutVars>
          <dgm:bulletEnabled val="1"/>
        </dgm:presLayoutVars>
      </dgm:prSet>
      <dgm:spPr/>
    </dgm:pt>
    <dgm:pt modelId="{27512613-C12F-432E-A418-AF6F56CE94EF}" type="pres">
      <dgm:prSet presAssocID="{452E1898-920B-4958-ABE5-0FB30C972A4B}" presName="FourNodes_3" presStyleLbl="node1" presStyleIdx="2" presStyleCnt="4">
        <dgm:presLayoutVars>
          <dgm:bulletEnabled val="1"/>
        </dgm:presLayoutVars>
      </dgm:prSet>
      <dgm:spPr/>
    </dgm:pt>
    <dgm:pt modelId="{0A290614-6771-4E77-B53D-CE7A6764E799}" type="pres">
      <dgm:prSet presAssocID="{452E1898-920B-4958-ABE5-0FB30C972A4B}" presName="FourNodes_4" presStyleLbl="node1" presStyleIdx="3" presStyleCnt="4">
        <dgm:presLayoutVars>
          <dgm:bulletEnabled val="1"/>
        </dgm:presLayoutVars>
      </dgm:prSet>
      <dgm:spPr/>
    </dgm:pt>
    <dgm:pt modelId="{8B5F44F3-0064-4E30-B777-82168F12762B}" type="pres">
      <dgm:prSet presAssocID="{452E1898-920B-4958-ABE5-0FB30C972A4B}" presName="FourConn_1-2" presStyleLbl="fgAccFollowNode1" presStyleIdx="0" presStyleCnt="3">
        <dgm:presLayoutVars>
          <dgm:bulletEnabled val="1"/>
        </dgm:presLayoutVars>
      </dgm:prSet>
      <dgm:spPr/>
    </dgm:pt>
    <dgm:pt modelId="{9ACD0EEE-504F-4F36-A678-08019A839E02}" type="pres">
      <dgm:prSet presAssocID="{452E1898-920B-4958-ABE5-0FB30C972A4B}" presName="FourConn_2-3" presStyleLbl="fgAccFollowNode1" presStyleIdx="1" presStyleCnt="3">
        <dgm:presLayoutVars>
          <dgm:bulletEnabled val="1"/>
        </dgm:presLayoutVars>
      </dgm:prSet>
      <dgm:spPr/>
    </dgm:pt>
    <dgm:pt modelId="{5B655324-A584-4D6B-8559-70B82083B14D}" type="pres">
      <dgm:prSet presAssocID="{452E1898-920B-4958-ABE5-0FB30C972A4B}" presName="FourConn_3-4" presStyleLbl="fgAccFollowNode1" presStyleIdx="2" presStyleCnt="3">
        <dgm:presLayoutVars>
          <dgm:bulletEnabled val="1"/>
        </dgm:presLayoutVars>
      </dgm:prSet>
      <dgm:spPr/>
    </dgm:pt>
    <dgm:pt modelId="{B35BEF56-C227-4C0B-AFCE-EF155331120A}" type="pres">
      <dgm:prSet presAssocID="{452E1898-920B-4958-ABE5-0FB30C972A4B}" presName="FourNodes_1_text" presStyleLbl="node1" presStyleIdx="3" presStyleCnt="4">
        <dgm:presLayoutVars>
          <dgm:bulletEnabled val="1"/>
        </dgm:presLayoutVars>
      </dgm:prSet>
      <dgm:spPr/>
    </dgm:pt>
    <dgm:pt modelId="{4C20E1E4-6F35-4CAF-A370-3267A1D32645}" type="pres">
      <dgm:prSet presAssocID="{452E1898-920B-4958-ABE5-0FB30C972A4B}" presName="FourNodes_2_text" presStyleLbl="node1" presStyleIdx="3" presStyleCnt="4">
        <dgm:presLayoutVars>
          <dgm:bulletEnabled val="1"/>
        </dgm:presLayoutVars>
      </dgm:prSet>
      <dgm:spPr/>
    </dgm:pt>
    <dgm:pt modelId="{96CD3379-D918-4A21-8BB0-ED2043B7D428}" type="pres">
      <dgm:prSet presAssocID="{452E1898-920B-4958-ABE5-0FB30C972A4B}" presName="FourNodes_3_text" presStyleLbl="node1" presStyleIdx="3" presStyleCnt="4">
        <dgm:presLayoutVars>
          <dgm:bulletEnabled val="1"/>
        </dgm:presLayoutVars>
      </dgm:prSet>
      <dgm:spPr/>
    </dgm:pt>
    <dgm:pt modelId="{EF6C0B66-7E2F-4377-987E-31B0E0891193}" type="pres">
      <dgm:prSet presAssocID="{452E1898-920B-4958-ABE5-0FB30C972A4B}" presName="FourNodes_4_text" presStyleLbl="node1" presStyleIdx="3" presStyleCnt="4">
        <dgm:presLayoutVars>
          <dgm:bulletEnabled val="1"/>
        </dgm:presLayoutVars>
      </dgm:prSet>
      <dgm:spPr/>
    </dgm:pt>
  </dgm:ptLst>
  <dgm:cxnLst>
    <dgm:cxn modelId="{5602AF12-F051-45F2-AE25-6CC1C1827CA4}" type="presOf" srcId="{C24EBCAD-0907-425D-963F-24FB8A7CF7E7}" destId="{27512613-C12F-432E-A418-AF6F56CE94EF}" srcOrd="0" destOrd="0" presId="urn:microsoft.com/office/officeart/2005/8/layout/vProcess5"/>
    <dgm:cxn modelId="{B4892F3F-3718-4E28-A9DE-1384EEA953DE}" type="presOf" srcId="{C3DAB606-FF8D-45A1-AB3F-54C083E3C15A}" destId="{AF92A538-0275-4886-9DCA-24DE7C67C65C}" srcOrd="0" destOrd="0" presId="urn:microsoft.com/office/officeart/2005/8/layout/vProcess5"/>
    <dgm:cxn modelId="{B2FC4062-8E4D-49AC-8776-E5D26DD84985}" type="presOf" srcId="{2E595ADC-4683-496E-A84F-2CA2CBE80C83}" destId="{0A290614-6771-4E77-B53D-CE7A6764E799}" srcOrd="0" destOrd="0" presId="urn:microsoft.com/office/officeart/2005/8/layout/vProcess5"/>
    <dgm:cxn modelId="{486BF642-0813-4855-A9BB-492566DCB9FD}" type="presOf" srcId="{835379B0-65EC-4F36-8B54-42B0023C7755}" destId="{5B655324-A584-4D6B-8559-70B82083B14D}" srcOrd="0" destOrd="0" presId="urn:microsoft.com/office/officeart/2005/8/layout/vProcess5"/>
    <dgm:cxn modelId="{18A90443-EA02-4F14-97DE-E92480088748}" type="presOf" srcId="{042AEF35-1113-4D19-848D-CB36AD4CB5D3}" destId="{9ACD0EEE-504F-4F36-A678-08019A839E02}" srcOrd="0" destOrd="0" presId="urn:microsoft.com/office/officeart/2005/8/layout/vProcess5"/>
    <dgm:cxn modelId="{D7B6534E-AA80-459D-A5B7-64DD42EDE411}" srcId="{452E1898-920B-4958-ABE5-0FB30C972A4B}" destId="{04F763E0-0FFE-4892-902D-0682076A8FF5}" srcOrd="0" destOrd="0" parTransId="{F806B1C2-ACEA-4BA0-8F47-8828DD928196}" sibTransId="{F115BF97-1C93-405B-A012-9371E62116B2}"/>
    <dgm:cxn modelId="{73907459-6ACA-44DB-B7DC-774830EB2D48}" type="presOf" srcId="{F115BF97-1C93-405B-A012-9371E62116B2}" destId="{8B5F44F3-0064-4E30-B777-82168F12762B}" srcOrd="0" destOrd="0" presId="urn:microsoft.com/office/officeart/2005/8/layout/vProcess5"/>
    <dgm:cxn modelId="{A9CF4D81-1FF4-4D7B-BE59-3BBD9B314D2F}" srcId="{452E1898-920B-4958-ABE5-0FB30C972A4B}" destId="{C3DAB606-FF8D-45A1-AB3F-54C083E3C15A}" srcOrd="1" destOrd="0" parTransId="{F6D13C20-6F51-49AC-A168-F8F1A3C74E7A}" sibTransId="{042AEF35-1113-4D19-848D-CB36AD4CB5D3}"/>
    <dgm:cxn modelId="{046C8D93-0682-4455-ABBE-E2E4F9FBAE33}" type="presOf" srcId="{04F763E0-0FFE-4892-902D-0682076A8FF5}" destId="{B35BEF56-C227-4C0B-AFCE-EF155331120A}" srcOrd="1" destOrd="0" presId="urn:microsoft.com/office/officeart/2005/8/layout/vProcess5"/>
    <dgm:cxn modelId="{8C0EA19D-27F8-4766-BC64-76CFC70116C0}" type="presOf" srcId="{452E1898-920B-4958-ABE5-0FB30C972A4B}" destId="{C9BB919C-37F2-400E-867D-7ECED12CC9D4}" srcOrd="0" destOrd="0" presId="urn:microsoft.com/office/officeart/2005/8/layout/vProcess5"/>
    <dgm:cxn modelId="{338CA7AB-4C72-49AA-BE89-88AA663495BA}" type="presOf" srcId="{04F763E0-0FFE-4892-902D-0682076A8FF5}" destId="{9EDBF814-E701-4D00-B0F0-C5B35ACDFA4B}" srcOrd="0" destOrd="0" presId="urn:microsoft.com/office/officeart/2005/8/layout/vProcess5"/>
    <dgm:cxn modelId="{AB0AB7B5-110E-4F20-A0F5-6D4ABAD4FAD4}" srcId="{452E1898-920B-4958-ABE5-0FB30C972A4B}" destId="{2E595ADC-4683-496E-A84F-2CA2CBE80C83}" srcOrd="3" destOrd="0" parTransId="{DF09E66C-529C-4BF9-A673-D427BAE16EBE}" sibTransId="{0486431D-ED98-4F15-BF95-FD0E8C9E413F}"/>
    <dgm:cxn modelId="{174C30B8-548C-4DA5-8A54-69A97520BF09}" type="presOf" srcId="{C3DAB606-FF8D-45A1-AB3F-54C083E3C15A}" destId="{4C20E1E4-6F35-4CAF-A370-3267A1D32645}" srcOrd="1" destOrd="0" presId="urn:microsoft.com/office/officeart/2005/8/layout/vProcess5"/>
    <dgm:cxn modelId="{40A848BD-4808-4363-AA04-C63B3F3270BA}" srcId="{452E1898-920B-4958-ABE5-0FB30C972A4B}" destId="{C24EBCAD-0907-425D-963F-24FB8A7CF7E7}" srcOrd="2" destOrd="0" parTransId="{EBB43879-0E0E-4258-823B-D49F20554615}" sibTransId="{835379B0-65EC-4F36-8B54-42B0023C7755}"/>
    <dgm:cxn modelId="{F6F96AF7-5BC4-4D47-9899-3990C2D9BC31}" type="presOf" srcId="{2E595ADC-4683-496E-A84F-2CA2CBE80C83}" destId="{EF6C0B66-7E2F-4377-987E-31B0E0891193}" srcOrd="1" destOrd="0" presId="urn:microsoft.com/office/officeart/2005/8/layout/vProcess5"/>
    <dgm:cxn modelId="{06E11FFC-D560-4FEF-84C5-07A83DD775B2}" type="presOf" srcId="{C24EBCAD-0907-425D-963F-24FB8A7CF7E7}" destId="{96CD3379-D918-4A21-8BB0-ED2043B7D428}" srcOrd="1" destOrd="0" presId="urn:microsoft.com/office/officeart/2005/8/layout/vProcess5"/>
    <dgm:cxn modelId="{56454BD0-4578-463B-8F20-E36AAA079355}" type="presParOf" srcId="{C9BB919C-37F2-400E-867D-7ECED12CC9D4}" destId="{0C1E4463-4B3A-42AA-BD46-40E9C0772AB1}" srcOrd="0" destOrd="0" presId="urn:microsoft.com/office/officeart/2005/8/layout/vProcess5"/>
    <dgm:cxn modelId="{5CFA9F12-4246-4057-A439-36E6BCBA22F6}" type="presParOf" srcId="{C9BB919C-37F2-400E-867D-7ECED12CC9D4}" destId="{9EDBF814-E701-4D00-B0F0-C5B35ACDFA4B}" srcOrd="1" destOrd="0" presId="urn:microsoft.com/office/officeart/2005/8/layout/vProcess5"/>
    <dgm:cxn modelId="{59F2F87E-3B20-48C5-9448-A828982A822F}" type="presParOf" srcId="{C9BB919C-37F2-400E-867D-7ECED12CC9D4}" destId="{AF92A538-0275-4886-9DCA-24DE7C67C65C}" srcOrd="2" destOrd="0" presId="urn:microsoft.com/office/officeart/2005/8/layout/vProcess5"/>
    <dgm:cxn modelId="{C75719B2-5CD8-4D81-B323-36BDFA556BE6}" type="presParOf" srcId="{C9BB919C-37F2-400E-867D-7ECED12CC9D4}" destId="{27512613-C12F-432E-A418-AF6F56CE94EF}" srcOrd="3" destOrd="0" presId="urn:microsoft.com/office/officeart/2005/8/layout/vProcess5"/>
    <dgm:cxn modelId="{034C5EF2-11C1-4D9E-9D5C-7C6A0F9E5E0A}" type="presParOf" srcId="{C9BB919C-37F2-400E-867D-7ECED12CC9D4}" destId="{0A290614-6771-4E77-B53D-CE7A6764E799}" srcOrd="4" destOrd="0" presId="urn:microsoft.com/office/officeart/2005/8/layout/vProcess5"/>
    <dgm:cxn modelId="{9A265441-C3FC-453E-A3C0-5C2275F429AF}" type="presParOf" srcId="{C9BB919C-37F2-400E-867D-7ECED12CC9D4}" destId="{8B5F44F3-0064-4E30-B777-82168F12762B}" srcOrd="5" destOrd="0" presId="urn:microsoft.com/office/officeart/2005/8/layout/vProcess5"/>
    <dgm:cxn modelId="{75DC4A25-D913-45B4-80CE-51C47322629F}" type="presParOf" srcId="{C9BB919C-37F2-400E-867D-7ECED12CC9D4}" destId="{9ACD0EEE-504F-4F36-A678-08019A839E02}" srcOrd="6" destOrd="0" presId="urn:microsoft.com/office/officeart/2005/8/layout/vProcess5"/>
    <dgm:cxn modelId="{3981D240-F217-4555-9C85-B37DC4A0264F}" type="presParOf" srcId="{C9BB919C-37F2-400E-867D-7ECED12CC9D4}" destId="{5B655324-A584-4D6B-8559-70B82083B14D}" srcOrd="7" destOrd="0" presId="urn:microsoft.com/office/officeart/2005/8/layout/vProcess5"/>
    <dgm:cxn modelId="{30463E9F-D56A-4830-A79C-2FFE84E56633}" type="presParOf" srcId="{C9BB919C-37F2-400E-867D-7ECED12CC9D4}" destId="{B35BEF56-C227-4C0B-AFCE-EF155331120A}" srcOrd="8" destOrd="0" presId="urn:microsoft.com/office/officeart/2005/8/layout/vProcess5"/>
    <dgm:cxn modelId="{ADB7B978-1C0C-43EB-8797-099350D22A75}" type="presParOf" srcId="{C9BB919C-37F2-400E-867D-7ECED12CC9D4}" destId="{4C20E1E4-6F35-4CAF-A370-3267A1D32645}" srcOrd="9" destOrd="0" presId="urn:microsoft.com/office/officeart/2005/8/layout/vProcess5"/>
    <dgm:cxn modelId="{4541F95D-884A-4E79-83B7-8076DDB89552}" type="presParOf" srcId="{C9BB919C-37F2-400E-867D-7ECED12CC9D4}" destId="{96CD3379-D918-4A21-8BB0-ED2043B7D428}" srcOrd="10" destOrd="0" presId="urn:microsoft.com/office/officeart/2005/8/layout/vProcess5"/>
    <dgm:cxn modelId="{50F387CA-7BA0-4B8E-A3AD-DDC437367AED}" type="presParOf" srcId="{C9BB919C-37F2-400E-867D-7ECED12CC9D4}" destId="{EF6C0B66-7E2F-4377-987E-31B0E089119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D4F911-4A7B-43CA-B2D1-EA268F6DF89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F346C41-A788-4A1C-B54A-D8EDAEAF1825}">
      <dgm:prSet phldrT="[Text]" custT="1"/>
      <dgm:spPr/>
      <dgm:t>
        <a:bodyPr/>
        <a:lstStyle/>
        <a:p>
          <a:r>
            <a:rPr lang="en-US" sz="2500" dirty="0" err="1"/>
            <a:t>Hiệu</a:t>
          </a:r>
          <a:r>
            <a:rPr lang="en-US" sz="2500" dirty="0"/>
            <a:t> </a:t>
          </a:r>
          <a:r>
            <a:rPr lang="en-US" sz="2500" dirty="0" err="1"/>
            <a:t>quả</a:t>
          </a:r>
          <a:r>
            <a:rPr lang="en-US" sz="2500" dirty="0"/>
            <a:t> - </a:t>
          </a:r>
          <a:r>
            <a:rPr lang="en-US" sz="2500" dirty="0" err="1"/>
            <a:t>tăng</a:t>
          </a:r>
          <a:r>
            <a:rPr lang="en-US" sz="2500" dirty="0"/>
            <a:t> </a:t>
          </a:r>
          <a:r>
            <a:rPr lang="en-US" sz="2500" dirty="0" err="1"/>
            <a:t>hành</a:t>
          </a:r>
          <a:r>
            <a:rPr lang="en-US" sz="2500" dirty="0"/>
            <a:t> vi </a:t>
          </a:r>
          <a:r>
            <a:rPr lang="en-US" sz="2500" dirty="0" err="1"/>
            <a:t>tích</a:t>
          </a:r>
          <a:r>
            <a:rPr lang="en-US" sz="2500" dirty="0"/>
            <a:t> </a:t>
          </a:r>
          <a:r>
            <a:rPr lang="en-US" sz="2500" dirty="0" err="1"/>
            <a:t>cực</a:t>
          </a:r>
          <a:endParaRPr lang="en-US" sz="2500" dirty="0"/>
        </a:p>
      </dgm:t>
    </dgm:pt>
    <dgm:pt modelId="{B2891173-829F-4C36-9E62-EFCE74ADFCE8}" type="parTrans" cxnId="{BBBE71E6-D1E8-48D4-81CD-8592C366F56B}">
      <dgm:prSet/>
      <dgm:spPr/>
      <dgm:t>
        <a:bodyPr/>
        <a:lstStyle/>
        <a:p>
          <a:endParaRPr lang="en-US" sz="2500"/>
        </a:p>
      </dgm:t>
    </dgm:pt>
    <dgm:pt modelId="{AFFD81A6-41DB-45C6-A8C5-C474CBC3B130}" type="sibTrans" cxnId="{BBBE71E6-D1E8-48D4-81CD-8592C366F56B}">
      <dgm:prSet/>
      <dgm:spPr/>
      <dgm:t>
        <a:bodyPr/>
        <a:lstStyle/>
        <a:p>
          <a:endParaRPr lang="en-US" sz="2500"/>
        </a:p>
      </dgm:t>
    </dgm:pt>
    <dgm:pt modelId="{A5CFDF4E-7AC1-4A9F-80B3-A519216DF979}">
      <dgm:prSet phldrT="[Text]" custT="1"/>
      <dgm:spPr/>
      <dgm:t>
        <a:bodyPr/>
        <a:lstStyle/>
        <a:p>
          <a:r>
            <a:rPr lang="en-US" sz="2500" dirty="0" err="1"/>
            <a:t>Chuẩn</a:t>
          </a:r>
          <a:r>
            <a:rPr lang="en-US" sz="2500" dirty="0"/>
            <a:t> </a:t>
          </a:r>
          <a:r>
            <a:rPr lang="en-US" sz="2500" dirty="0" err="1"/>
            <a:t>bị</a:t>
          </a:r>
          <a:r>
            <a:rPr lang="en-US" sz="2500" dirty="0"/>
            <a:t> </a:t>
          </a:r>
          <a:r>
            <a:rPr lang="en-US" sz="2500" dirty="0" err="1"/>
            <a:t>kỹ</a:t>
          </a:r>
          <a:r>
            <a:rPr lang="en-US" sz="2500" dirty="0"/>
            <a:t> - </a:t>
          </a:r>
          <a:r>
            <a:rPr lang="en-US" sz="2500" dirty="0" err="1"/>
            <a:t>quy</a:t>
          </a:r>
          <a:r>
            <a:rPr lang="en-US" sz="2500" dirty="0"/>
            <a:t> trình, </a:t>
          </a:r>
          <a:r>
            <a:rPr lang="en-US" sz="2500" dirty="0" err="1"/>
            <a:t>không</a:t>
          </a:r>
          <a:r>
            <a:rPr lang="en-US" sz="2500" dirty="0"/>
            <a:t> </a:t>
          </a:r>
          <a:r>
            <a:rPr lang="en-US" sz="2500" dirty="0" err="1"/>
            <a:t>khí</a:t>
          </a:r>
          <a:r>
            <a:rPr lang="en-US" sz="2500" dirty="0"/>
            <a:t> </a:t>
          </a:r>
          <a:r>
            <a:rPr lang="en-US" sz="2500" dirty="0" err="1"/>
            <a:t>học</a:t>
          </a:r>
          <a:r>
            <a:rPr lang="en-US" sz="2500" dirty="0"/>
            <a:t> </a:t>
          </a:r>
          <a:r>
            <a:rPr lang="en-US" sz="2500" dirty="0" err="1"/>
            <a:t>tập</a:t>
          </a:r>
          <a:r>
            <a:rPr lang="en-US" sz="2500" dirty="0"/>
            <a:t> </a:t>
          </a:r>
          <a:r>
            <a:rPr lang="en-US" sz="2500" dirty="0" err="1"/>
            <a:t>tích</a:t>
          </a:r>
          <a:r>
            <a:rPr lang="en-US" sz="2500" dirty="0"/>
            <a:t> </a:t>
          </a:r>
          <a:r>
            <a:rPr lang="en-US" sz="2500" dirty="0" err="1"/>
            <a:t>cực</a:t>
          </a:r>
          <a:r>
            <a:rPr lang="en-US" sz="2500" dirty="0"/>
            <a:t>, </a:t>
          </a:r>
          <a:r>
            <a:rPr lang="en-US" sz="2500" dirty="0" err="1"/>
            <a:t>tập</a:t>
          </a:r>
          <a:r>
            <a:rPr lang="en-US" sz="2500" dirty="0"/>
            <a:t> </a:t>
          </a:r>
          <a:r>
            <a:rPr lang="en-US" sz="2500" dirty="0" err="1"/>
            <a:t>trung</a:t>
          </a:r>
          <a:endParaRPr lang="en-US" sz="2500" dirty="0"/>
        </a:p>
      </dgm:t>
    </dgm:pt>
    <dgm:pt modelId="{FB758F3E-05A5-4588-BF19-2745716D0C6A}" type="parTrans" cxnId="{F58DB177-66CD-4898-ADB5-F24E8E03D84E}">
      <dgm:prSet/>
      <dgm:spPr/>
      <dgm:t>
        <a:bodyPr/>
        <a:lstStyle/>
        <a:p>
          <a:endParaRPr lang="en-US" sz="2500"/>
        </a:p>
      </dgm:t>
    </dgm:pt>
    <dgm:pt modelId="{F79783BF-9CC6-41DB-A7D7-4BC2641A5B94}" type="sibTrans" cxnId="{F58DB177-66CD-4898-ADB5-F24E8E03D84E}">
      <dgm:prSet/>
      <dgm:spPr/>
      <dgm:t>
        <a:bodyPr/>
        <a:lstStyle/>
        <a:p>
          <a:endParaRPr lang="en-US" sz="2500"/>
        </a:p>
      </dgm:t>
    </dgm:pt>
    <dgm:pt modelId="{33955C51-F2FB-4878-865F-398D53E77D3B}">
      <dgm:prSet phldrT="[Text]" custT="1"/>
      <dgm:spPr/>
      <dgm:t>
        <a:bodyPr/>
        <a:lstStyle/>
        <a:p>
          <a:r>
            <a:rPr lang="en-US" sz="2500" dirty="0" err="1"/>
            <a:t>Cá</a:t>
          </a:r>
          <a:r>
            <a:rPr lang="en-US" sz="2500" dirty="0"/>
            <a:t> </a:t>
          </a:r>
          <a:r>
            <a:rPr lang="en-US" sz="2500" dirty="0" err="1"/>
            <a:t>nhân</a:t>
          </a:r>
          <a:r>
            <a:rPr lang="en-US" sz="2500" dirty="0"/>
            <a:t> </a:t>
          </a:r>
          <a:r>
            <a:rPr lang="en-US" sz="2500" dirty="0" err="1"/>
            <a:t>hóa</a:t>
          </a:r>
          <a:r>
            <a:rPr lang="en-US" sz="2500" dirty="0"/>
            <a:t> – </a:t>
          </a:r>
          <a:r>
            <a:rPr lang="en-US" sz="2500" dirty="0" err="1"/>
            <a:t>mọi</a:t>
          </a:r>
          <a:r>
            <a:rPr lang="en-US" sz="2500" dirty="0"/>
            <a:t> </a:t>
          </a:r>
          <a:r>
            <a:rPr lang="en-US" sz="2500" dirty="0" err="1"/>
            <a:t>trẻ</a:t>
          </a:r>
          <a:r>
            <a:rPr lang="en-US" sz="2500" dirty="0"/>
            <a:t> </a:t>
          </a:r>
          <a:r>
            <a:rPr lang="en-US" sz="2500" dirty="0" err="1"/>
            <a:t>đều</a:t>
          </a:r>
          <a:r>
            <a:rPr lang="en-US" sz="2500" dirty="0"/>
            <a:t> </a:t>
          </a:r>
          <a:r>
            <a:rPr lang="en-US" sz="2500" dirty="0" err="1"/>
            <a:t>hứng</a:t>
          </a:r>
          <a:r>
            <a:rPr lang="en-US" sz="2500" dirty="0"/>
            <a:t> </a:t>
          </a:r>
          <a:r>
            <a:rPr lang="en-US" sz="2500" dirty="0" err="1"/>
            <a:t>thú</a:t>
          </a:r>
          <a:r>
            <a:rPr lang="en-US" sz="2500" dirty="0"/>
            <a:t> </a:t>
          </a:r>
          <a:r>
            <a:rPr lang="en-US" sz="2500" dirty="0" err="1"/>
            <a:t>tham</a:t>
          </a:r>
          <a:r>
            <a:rPr lang="en-US" sz="2500" dirty="0"/>
            <a:t> gia</a:t>
          </a:r>
        </a:p>
      </dgm:t>
    </dgm:pt>
    <dgm:pt modelId="{6A23194F-95BF-40F7-B3B6-81B25990D982}" type="parTrans" cxnId="{7736ECD8-E792-4388-BF7D-DA163CB30D14}">
      <dgm:prSet/>
      <dgm:spPr/>
      <dgm:t>
        <a:bodyPr/>
        <a:lstStyle/>
        <a:p>
          <a:endParaRPr lang="en-US" sz="2500"/>
        </a:p>
      </dgm:t>
    </dgm:pt>
    <dgm:pt modelId="{FF1132C4-D890-4DA2-A0AD-5DD7CC785670}" type="sibTrans" cxnId="{7736ECD8-E792-4388-BF7D-DA163CB30D14}">
      <dgm:prSet/>
      <dgm:spPr/>
      <dgm:t>
        <a:bodyPr/>
        <a:lstStyle/>
        <a:p>
          <a:endParaRPr lang="en-US" sz="2500"/>
        </a:p>
      </dgm:t>
    </dgm:pt>
    <dgm:pt modelId="{0B2590D7-1CE2-4A01-B436-A1AE4739D932}">
      <dgm:prSet/>
      <dgm:spPr/>
      <dgm:t>
        <a:bodyPr/>
        <a:lstStyle/>
        <a:p>
          <a:r>
            <a:rPr lang="en-US" dirty="0" err="1"/>
            <a:t>Loại</a:t>
          </a:r>
          <a:r>
            <a:rPr lang="en-US" dirty="0"/>
            <a:t> </a:t>
          </a:r>
          <a:r>
            <a:rPr lang="en-US" dirty="0" err="1"/>
            <a:t>bỏ</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gây</a:t>
          </a:r>
          <a:r>
            <a:rPr lang="en-US" dirty="0"/>
            <a:t> </a:t>
          </a:r>
          <a:r>
            <a:rPr lang="en-US" dirty="0" err="1"/>
            <a:t>mất</a:t>
          </a:r>
          <a:r>
            <a:rPr lang="en-US" dirty="0"/>
            <a:t> </a:t>
          </a:r>
          <a:r>
            <a:rPr lang="en-US" dirty="0" err="1"/>
            <a:t>tập</a:t>
          </a:r>
          <a:r>
            <a:rPr lang="en-US" dirty="0"/>
            <a:t> </a:t>
          </a:r>
          <a:r>
            <a:rPr lang="en-US" dirty="0" err="1"/>
            <a:t>trung</a:t>
          </a:r>
          <a:endParaRPr lang="en-US" dirty="0"/>
        </a:p>
      </dgm:t>
    </dgm:pt>
    <dgm:pt modelId="{276791C9-E630-4BBF-A032-E3609F8F3A7B}" type="parTrans" cxnId="{2E2DBAED-0E0E-4483-8D29-5D1C0B13EF44}">
      <dgm:prSet/>
      <dgm:spPr/>
      <dgm:t>
        <a:bodyPr/>
        <a:lstStyle/>
        <a:p>
          <a:endParaRPr lang="en-US"/>
        </a:p>
      </dgm:t>
    </dgm:pt>
    <dgm:pt modelId="{E576C921-2293-4ACC-8774-F2F47D9BC1BF}" type="sibTrans" cxnId="{2E2DBAED-0E0E-4483-8D29-5D1C0B13EF44}">
      <dgm:prSet/>
      <dgm:spPr/>
      <dgm:t>
        <a:bodyPr/>
        <a:lstStyle/>
        <a:p>
          <a:endParaRPr lang="en-US"/>
        </a:p>
      </dgm:t>
    </dgm:pt>
    <dgm:pt modelId="{01073DD7-0AE8-4890-B7F5-75FF11953DB1}" type="pres">
      <dgm:prSet presAssocID="{40D4F911-4A7B-43CA-B2D1-EA268F6DF89F}" presName="Name0" presStyleCnt="0">
        <dgm:presLayoutVars>
          <dgm:chMax val="7"/>
          <dgm:chPref val="7"/>
          <dgm:dir/>
        </dgm:presLayoutVars>
      </dgm:prSet>
      <dgm:spPr/>
    </dgm:pt>
    <dgm:pt modelId="{60A965BC-E47F-4311-ABFA-6A536F015866}" type="pres">
      <dgm:prSet presAssocID="{40D4F911-4A7B-43CA-B2D1-EA268F6DF89F}" presName="Name1" presStyleCnt="0"/>
      <dgm:spPr/>
    </dgm:pt>
    <dgm:pt modelId="{EC70D7FB-803B-4BFA-959C-5CDE4B1E21A8}" type="pres">
      <dgm:prSet presAssocID="{40D4F911-4A7B-43CA-B2D1-EA268F6DF89F}" presName="cycle" presStyleCnt="0"/>
      <dgm:spPr/>
    </dgm:pt>
    <dgm:pt modelId="{CE0C9EFA-0931-4AD6-B8E0-DD0369125857}" type="pres">
      <dgm:prSet presAssocID="{40D4F911-4A7B-43CA-B2D1-EA268F6DF89F}" presName="srcNode" presStyleLbl="node1" presStyleIdx="0" presStyleCnt="4"/>
      <dgm:spPr/>
    </dgm:pt>
    <dgm:pt modelId="{20E58C17-7121-480E-BDA2-28EB62703F01}" type="pres">
      <dgm:prSet presAssocID="{40D4F911-4A7B-43CA-B2D1-EA268F6DF89F}" presName="conn" presStyleLbl="parChTrans1D2" presStyleIdx="0" presStyleCnt="1"/>
      <dgm:spPr/>
    </dgm:pt>
    <dgm:pt modelId="{DC530067-BB53-46B2-B760-6519082F3F64}" type="pres">
      <dgm:prSet presAssocID="{40D4F911-4A7B-43CA-B2D1-EA268F6DF89F}" presName="extraNode" presStyleLbl="node1" presStyleIdx="0" presStyleCnt="4"/>
      <dgm:spPr/>
    </dgm:pt>
    <dgm:pt modelId="{786ABAC8-21E3-492C-B9BD-EFA14FF0BCF6}" type="pres">
      <dgm:prSet presAssocID="{40D4F911-4A7B-43CA-B2D1-EA268F6DF89F}" presName="dstNode" presStyleLbl="node1" presStyleIdx="0" presStyleCnt="4"/>
      <dgm:spPr/>
    </dgm:pt>
    <dgm:pt modelId="{8F0A6D38-EB26-4A40-AD9C-189AFEED29DE}" type="pres">
      <dgm:prSet presAssocID="{3F346C41-A788-4A1C-B54A-D8EDAEAF1825}" presName="text_1" presStyleLbl="node1" presStyleIdx="0" presStyleCnt="4">
        <dgm:presLayoutVars>
          <dgm:bulletEnabled val="1"/>
        </dgm:presLayoutVars>
      </dgm:prSet>
      <dgm:spPr/>
    </dgm:pt>
    <dgm:pt modelId="{6114B4F8-5746-4889-B799-E67882821ED4}" type="pres">
      <dgm:prSet presAssocID="{3F346C41-A788-4A1C-B54A-D8EDAEAF1825}" presName="accent_1" presStyleCnt="0"/>
      <dgm:spPr/>
    </dgm:pt>
    <dgm:pt modelId="{988EAEF7-377D-4590-9917-1693AACF12D7}" type="pres">
      <dgm:prSet presAssocID="{3F346C41-A788-4A1C-B54A-D8EDAEAF1825}" presName="accentRepeatNode" presStyleLbl="solidFgAcc1" presStyleIdx="0" presStyleCnt="4"/>
      <dgm:spPr/>
    </dgm:pt>
    <dgm:pt modelId="{C30EE0A9-5436-4DF0-BCD3-64D32FFED89B}" type="pres">
      <dgm:prSet presAssocID="{A5CFDF4E-7AC1-4A9F-80B3-A519216DF979}" presName="text_2" presStyleLbl="node1" presStyleIdx="1" presStyleCnt="4">
        <dgm:presLayoutVars>
          <dgm:bulletEnabled val="1"/>
        </dgm:presLayoutVars>
      </dgm:prSet>
      <dgm:spPr/>
    </dgm:pt>
    <dgm:pt modelId="{CA9E01CA-EA7A-4452-A78C-B60B165E9FFA}" type="pres">
      <dgm:prSet presAssocID="{A5CFDF4E-7AC1-4A9F-80B3-A519216DF979}" presName="accent_2" presStyleCnt="0"/>
      <dgm:spPr/>
    </dgm:pt>
    <dgm:pt modelId="{BAA8FDE1-41A2-493F-B06A-F99EF9464287}" type="pres">
      <dgm:prSet presAssocID="{A5CFDF4E-7AC1-4A9F-80B3-A519216DF979}" presName="accentRepeatNode" presStyleLbl="solidFgAcc1" presStyleIdx="1" presStyleCnt="4"/>
      <dgm:spPr/>
    </dgm:pt>
    <dgm:pt modelId="{7B1C23A6-B95F-4F94-889F-B8389322F119}" type="pres">
      <dgm:prSet presAssocID="{33955C51-F2FB-4878-865F-398D53E77D3B}" presName="text_3" presStyleLbl="node1" presStyleIdx="2" presStyleCnt="4">
        <dgm:presLayoutVars>
          <dgm:bulletEnabled val="1"/>
        </dgm:presLayoutVars>
      </dgm:prSet>
      <dgm:spPr/>
    </dgm:pt>
    <dgm:pt modelId="{FA974AEF-D78B-4355-A516-E714D8816C0B}" type="pres">
      <dgm:prSet presAssocID="{33955C51-F2FB-4878-865F-398D53E77D3B}" presName="accent_3" presStyleCnt="0"/>
      <dgm:spPr/>
    </dgm:pt>
    <dgm:pt modelId="{F187FD5E-249B-49C3-892C-7BADC4146881}" type="pres">
      <dgm:prSet presAssocID="{33955C51-F2FB-4878-865F-398D53E77D3B}" presName="accentRepeatNode" presStyleLbl="solidFgAcc1" presStyleIdx="2" presStyleCnt="4"/>
      <dgm:spPr/>
    </dgm:pt>
    <dgm:pt modelId="{431F86AE-79E8-4B82-B8B8-041B27CF470B}" type="pres">
      <dgm:prSet presAssocID="{0B2590D7-1CE2-4A01-B436-A1AE4739D932}" presName="text_4" presStyleLbl="node1" presStyleIdx="3" presStyleCnt="4">
        <dgm:presLayoutVars>
          <dgm:bulletEnabled val="1"/>
        </dgm:presLayoutVars>
      </dgm:prSet>
      <dgm:spPr/>
    </dgm:pt>
    <dgm:pt modelId="{A0A2722A-753B-491F-A329-34A91BD7915F}" type="pres">
      <dgm:prSet presAssocID="{0B2590D7-1CE2-4A01-B436-A1AE4739D932}" presName="accent_4" presStyleCnt="0"/>
      <dgm:spPr/>
    </dgm:pt>
    <dgm:pt modelId="{B0428652-D05C-4E89-91FB-8C92C48C35D4}" type="pres">
      <dgm:prSet presAssocID="{0B2590D7-1CE2-4A01-B436-A1AE4739D932}" presName="accentRepeatNode" presStyleLbl="solidFgAcc1" presStyleIdx="3" presStyleCnt="4"/>
      <dgm:spPr/>
    </dgm:pt>
  </dgm:ptLst>
  <dgm:cxnLst>
    <dgm:cxn modelId="{0B4F0C07-CBF0-4E7C-89B8-D45873B099CC}" type="presOf" srcId="{33955C51-F2FB-4878-865F-398D53E77D3B}" destId="{7B1C23A6-B95F-4F94-889F-B8389322F119}" srcOrd="0" destOrd="0" presId="urn:microsoft.com/office/officeart/2008/layout/VerticalCurvedList"/>
    <dgm:cxn modelId="{A5A6DC0F-B160-4B09-B3A6-8C9DC869200F}" type="presOf" srcId="{0B2590D7-1CE2-4A01-B436-A1AE4739D932}" destId="{431F86AE-79E8-4B82-B8B8-041B27CF470B}" srcOrd="0" destOrd="0" presId="urn:microsoft.com/office/officeart/2008/layout/VerticalCurvedList"/>
    <dgm:cxn modelId="{F58DB177-66CD-4898-ADB5-F24E8E03D84E}" srcId="{40D4F911-4A7B-43CA-B2D1-EA268F6DF89F}" destId="{A5CFDF4E-7AC1-4A9F-80B3-A519216DF979}" srcOrd="1" destOrd="0" parTransId="{FB758F3E-05A5-4588-BF19-2745716D0C6A}" sibTransId="{F79783BF-9CC6-41DB-A7D7-4BC2641A5B94}"/>
    <dgm:cxn modelId="{F1D53F86-5261-43D9-A40A-C5E12CDD5F43}" type="presOf" srcId="{40D4F911-4A7B-43CA-B2D1-EA268F6DF89F}" destId="{01073DD7-0AE8-4890-B7F5-75FF11953DB1}" srcOrd="0" destOrd="0" presId="urn:microsoft.com/office/officeart/2008/layout/VerticalCurvedList"/>
    <dgm:cxn modelId="{747A44AF-E2EB-4AC5-9DED-539B57F364C4}" type="presOf" srcId="{AFFD81A6-41DB-45C6-A8C5-C474CBC3B130}" destId="{20E58C17-7121-480E-BDA2-28EB62703F01}" srcOrd="0" destOrd="0" presId="urn:microsoft.com/office/officeart/2008/layout/VerticalCurvedList"/>
    <dgm:cxn modelId="{048769BA-E08A-429A-943C-E05865C2C194}" type="presOf" srcId="{A5CFDF4E-7AC1-4A9F-80B3-A519216DF979}" destId="{C30EE0A9-5436-4DF0-BCD3-64D32FFED89B}" srcOrd="0" destOrd="0" presId="urn:microsoft.com/office/officeart/2008/layout/VerticalCurvedList"/>
    <dgm:cxn modelId="{27B8F8C4-6F1F-44B4-8609-0AD0747569CC}" type="presOf" srcId="{3F346C41-A788-4A1C-B54A-D8EDAEAF1825}" destId="{8F0A6D38-EB26-4A40-AD9C-189AFEED29DE}" srcOrd="0" destOrd="0" presId="urn:microsoft.com/office/officeart/2008/layout/VerticalCurvedList"/>
    <dgm:cxn modelId="{7736ECD8-E792-4388-BF7D-DA163CB30D14}" srcId="{40D4F911-4A7B-43CA-B2D1-EA268F6DF89F}" destId="{33955C51-F2FB-4878-865F-398D53E77D3B}" srcOrd="2" destOrd="0" parTransId="{6A23194F-95BF-40F7-B3B6-81B25990D982}" sibTransId="{FF1132C4-D890-4DA2-A0AD-5DD7CC785670}"/>
    <dgm:cxn modelId="{BBBE71E6-D1E8-48D4-81CD-8592C366F56B}" srcId="{40D4F911-4A7B-43CA-B2D1-EA268F6DF89F}" destId="{3F346C41-A788-4A1C-B54A-D8EDAEAF1825}" srcOrd="0" destOrd="0" parTransId="{B2891173-829F-4C36-9E62-EFCE74ADFCE8}" sibTransId="{AFFD81A6-41DB-45C6-A8C5-C474CBC3B130}"/>
    <dgm:cxn modelId="{2E2DBAED-0E0E-4483-8D29-5D1C0B13EF44}" srcId="{40D4F911-4A7B-43CA-B2D1-EA268F6DF89F}" destId="{0B2590D7-1CE2-4A01-B436-A1AE4739D932}" srcOrd="3" destOrd="0" parTransId="{276791C9-E630-4BBF-A032-E3609F8F3A7B}" sibTransId="{E576C921-2293-4ACC-8774-F2F47D9BC1BF}"/>
    <dgm:cxn modelId="{2C9FA105-EBF8-4AE3-8BF2-60E6C55A7E40}" type="presParOf" srcId="{01073DD7-0AE8-4890-B7F5-75FF11953DB1}" destId="{60A965BC-E47F-4311-ABFA-6A536F015866}" srcOrd="0" destOrd="0" presId="urn:microsoft.com/office/officeart/2008/layout/VerticalCurvedList"/>
    <dgm:cxn modelId="{39B31D41-3534-4551-9B4F-24E1C028A1D4}" type="presParOf" srcId="{60A965BC-E47F-4311-ABFA-6A536F015866}" destId="{EC70D7FB-803B-4BFA-959C-5CDE4B1E21A8}" srcOrd="0" destOrd="0" presId="urn:microsoft.com/office/officeart/2008/layout/VerticalCurvedList"/>
    <dgm:cxn modelId="{15955BFA-81ED-423F-95E6-BE42F57DCC60}" type="presParOf" srcId="{EC70D7FB-803B-4BFA-959C-5CDE4B1E21A8}" destId="{CE0C9EFA-0931-4AD6-B8E0-DD0369125857}" srcOrd="0" destOrd="0" presId="urn:microsoft.com/office/officeart/2008/layout/VerticalCurvedList"/>
    <dgm:cxn modelId="{CA62A927-0649-4532-BA7D-4A50216D5E7C}" type="presParOf" srcId="{EC70D7FB-803B-4BFA-959C-5CDE4B1E21A8}" destId="{20E58C17-7121-480E-BDA2-28EB62703F01}" srcOrd="1" destOrd="0" presId="urn:microsoft.com/office/officeart/2008/layout/VerticalCurvedList"/>
    <dgm:cxn modelId="{1C433E4D-5DDD-457F-9D54-1CEA5AD3E1B8}" type="presParOf" srcId="{EC70D7FB-803B-4BFA-959C-5CDE4B1E21A8}" destId="{DC530067-BB53-46B2-B760-6519082F3F64}" srcOrd="2" destOrd="0" presId="urn:microsoft.com/office/officeart/2008/layout/VerticalCurvedList"/>
    <dgm:cxn modelId="{D994277A-1FE9-40EA-BD2A-4063453A34CE}" type="presParOf" srcId="{EC70D7FB-803B-4BFA-959C-5CDE4B1E21A8}" destId="{786ABAC8-21E3-492C-B9BD-EFA14FF0BCF6}" srcOrd="3" destOrd="0" presId="urn:microsoft.com/office/officeart/2008/layout/VerticalCurvedList"/>
    <dgm:cxn modelId="{2A55C7ED-4407-4479-B9AA-951BA43471F2}" type="presParOf" srcId="{60A965BC-E47F-4311-ABFA-6A536F015866}" destId="{8F0A6D38-EB26-4A40-AD9C-189AFEED29DE}" srcOrd="1" destOrd="0" presId="urn:microsoft.com/office/officeart/2008/layout/VerticalCurvedList"/>
    <dgm:cxn modelId="{29CF5889-9D3A-48E2-B15E-CD1E982EDE37}" type="presParOf" srcId="{60A965BC-E47F-4311-ABFA-6A536F015866}" destId="{6114B4F8-5746-4889-B799-E67882821ED4}" srcOrd="2" destOrd="0" presId="urn:microsoft.com/office/officeart/2008/layout/VerticalCurvedList"/>
    <dgm:cxn modelId="{B7694911-2847-4327-9F15-7E79AE0A1155}" type="presParOf" srcId="{6114B4F8-5746-4889-B799-E67882821ED4}" destId="{988EAEF7-377D-4590-9917-1693AACF12D7}" srcOrd="0" destOrd="0" presId="urn:microsoft.com/office/officeart/2008/layout/VerticalCurvedList"/>
    <dgm:cxn modelId="{FD1F3FFA-B7DE-45BA-95D0-04695B0DEEF8}" type="presParOf" srcId="{60A965BC-E47F-4311-ABFA-6A536F015866}" destId="{C30EE0A9-5436-4DF0-BCD3-64D32FFED89B}" srcOrd="3" destOrd="0" presId="urn:microsoft.com/office/officeart/2008/layout/VerticalCurvedList"/>
    <dgm:cxn modelId="{74A0ADD9-412E-4C7E-A540-29F58FE38B54}" type="presParOf" srcId="{60A965BC-E47F-4311-ABFA-6A536F015866}" destId="{CA9E01CA-EA7A-4452-A78C-B60B165E9FFA}" srcOrd="4" destOrd="0" presId="urn:microsoft.com/office/officeart/2008/layout/VerticalCurvedList"/>
    <dgm:cxn modelId="{4CD8980D-ED78-4DC0-B821-DF9C9EE99644}" type="presParOf" srcId="{CA9E01CA-EA7A-4452-A78C-B60B165E9FFA}" destId="{BAA8FDE1-41A2-493F-B06A-F99EF9464287}" srcOrd="0" destOrd="0" presId="urn:microsoft.com/office/officeart/2008/layout/VerticalCurvedList"/>
    <dgm:cxn modelId="{04966C46-98C6-4385-B7EB-58A42266907A}" type="presParOf" srcId="{60A965BC-E47F-4311-ABFA-6A536F015866}" destId="{7B1C23A6-B95F-4F94-889F-B8389322F119}" srcOrd="5" destOrd="0" presId="urn:microsoft.com/office/officeart/2008/layout/VerticalCurvedList"/>
    <dgm:cxn modelId="{D7AD2A94-AE53-467D-8887-7115CC9DFED2}" type="presParOf" srcId="{60A965BC-E47F-4311-ABFA-6A536F015866}" destId="{FA974AEF-D78B-4355-A516-E714D8816C0B}" srcOrd="6" destOrd="0" presId="urn:microsoft.com/office/officeart/2008/layout/VerticalCurvedList"/>
    <dgm:cxn modelId="{B7FD61CB-F360-4C36-BE29-C1D1CB684B45}" type="presParOf" srcId="{FA974AEF-D78B-4355-A516-E714D8816C0B}" destId="{F187FD5E-249B-49C3-892C-7BADC4146881}" srcOrd="0" destOrd="0" presId="urn:microsoft.com/office/officeart/2008/layout/VerticalCurvedList"/>
    <dgm:cxn modelId="{85A288B3-95EA-4B07-B41A-85776175E8D4}" type="presParOf" srcId="{60A965BC-E47F-4311-ABFA-6A536F015866}" destId="{431F86AE-79E8-4B82-B8B8-041B27CF470B}" srcOrd="7" destOrd="0" presId="urn:microsoft.com/office/officeart/2008/layout/VerticalCurvedList"/>
    <dgm:cxn modelId="{327DFAB2-0902-4783-8B0B-CBDD057A7AE2}" type="presParOf" srcId="{60A965BC-E47F-4311-ABFA-6A536F015866}" destId="{A0A2722A-753B-491F-A329-34A91BD7915F}" srcOrd="8" destOrd="0" presId="urn:microsoft.com/office/officeart/2008/layout/VerticalCurvedList"/>
    <dgm:cxn modelId="{688B895C-CBFB-49B0-8732-32A64BA3D5E5}" type="presParOf" srcId="{A0A2722A-753B-491F-A329-34A91BD7915F}" destId="{B0428652-D05C-4E89-91FB-8C92C48C35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097E01-0D76-4B19-9B22-8A452B684649}" type="doc">
      <dgm:prSet loTypeId="urn:diagrams.loki3.com/TabbedArc+Icon" loCatId="officeonline" qsTypeId="urn:microsoft.com/office/officeart/2005/8/quickstyle/simple1" qsCatId="simple" csTypeId="urn:microsoft.com/office/officeart/2005/8/colors/accent1_2" csCatId="accent1" phldr="1"/>
      <dgm:spPr/>
    </dgm:pt>
    <dgm:pt modelId="{50BC0EC0-F9B2-452F-8095-3D5E5A907721}">
      <dgm:prSet phldrT="[Text]" custT="1"/>
      <dgm:spPr/>
      <dgm:t>
        <a:bodyPr/>
        <a:lstStyle/>
        <a:p>
          <a:r>
            <a:rPr lang="en-US" sz="2500" dirty="0" err="1"/>
            <a:t>Tắt</a:t>
          </a:r>
          <a:r>
            <a:rPr lang="en-US" sz="2500" dirty="0"/>
            <a:t> </a:t>
          </a:r>
          <a:r>
            <a:rPr lang="en-US" sz="2500" dirty="0" err="1"/>
            <a:t>chuông</a:t>
          </a:r>
          <a:r>
            <a:rPr lang="en-US" sz="2500" dirty="0"/>
            <a:t> </a:t>
          </a:r>
          <a:r>
            <a:rPr lang="en-US" sz="2500" dirty="0" err="1"/>
            <a:t>điện</a:t>
          </a:r>
          <a:r>
            <a:rPr lang="en-US" sz="2500" dirty="0"/>
            <a:t> </a:t>
          </a:r>
          <a:r>
            <a:rPr lang="en-US" sz="2500" dirty="0" err="1"/>
            <a:t>thoại</a:t>
          </a:r>
          <a:endParaRPr lang="en-US" sz="2500" dirty="0"/>
        </a:p>
      </dgm:t>
    </dgm:pt>
    <dgm:pt modelId="{6820F674-95ED-48A1-A26A-9BA738721C27}" type="parTrans" cxnId="{47EF5B80-ECC1-4A65-9E4D-7ACECF4A5D82}">
      <dgm:prSet/>
      <dgm:spPr/>
      <dgm:t>
        <a:bodyPr/>
        <a:lstStyle/>
        <a:p>
          <a:endParaRPr lang="en-US" sz="2500"/>
        </a:p>
      </dgm:t>
    </dgm:pt>
    <dgm:pt modelId="{0B8B4FEE-D59B-43FA-8ABC-796E7100820E}" type="sibTrans" cxnId="{47EF5B80-ECC1-4A65-9E4D-7ACECF4A5D82}">
      <dgm:prSet/>
      <dgm:spPr/>
      <dgm:t>
        <a:bodyPr/>
        <a:lstStyle/>
        <a:p>
          <a:endParaRPr lang="en-US" sz="2500"/>
        </a:p>
      </dgm:t>
    </dgm:pt>
    <dgm:pt modelId="{88D47624-1417-4F12-A7E1-25702F080B92}">
      <dgm:prSet phldrT="[Text]" custT="1"/>
      <dgm:spPr/>
      <dgm:t>
        <a:bodyPr/>
        <a:lstStyle/>
        <a:p>
          <a:r>
            <a:rPr lang="en-US" sz="2500" dirty="0"/>
            <a:t>Không </a:t>
          </a:r>
          <a:r>
            <a:rPr lang="en-US" sz="2500" dirty="0" err="1"/>
            <a:t>gian</a:t>
          </a:r>
          <a:r>
            <a:rPr lang="en-US" sz="2500" dirty="0"/>
            <a:t> </a:t>
          </a:r>
          <a:r>
            <a:rPr lang="en-US" sz="2500" dirty="0" err="1"/>
            <a:t>lớp</a:t>
          </a:r>
          <a:r>
            <a:rPr lang="en-US" sz="2500" dirty="0"/>
            <a:t> </a:t>
          </a:r>
          <a:r>
            <a:rPr lang="en-US" sz="2500" dirty="0" err="1"/>
            <a:t>học</a:t>
          </a:r>
          <a:r>
            <a:rPr lang="en-US" sz="2500" dirty="0"/>
            <a:t> – </a:t>
          </a:r>
          <a:r>
            <a:rPr lang="en-US" sz="2500" dirty="0" err="1"/>
            <a:t>nghe</a:t>
          </a:r>
          <a:r>
            <a:rPr lang="en-US" sz="2500" dirty="0"/>
            <a:t>, </a:t>
          </a:r>
          <a:r>
            <a:rPr lang="en-US" sz="2500" dirty="0" err="1"/>
            <a:t>nhìn</a:t>
          </a:r>
          <a:endParaRPr lang="en-US" sz="2500" dirty="0"/>
        </a:p>
      </dgm:t>
    </dgm:pt>
    <dgm:pt modelId="{372740FB-21ED-4DE5-BF19-078A8071F6E8}" type="parTrans" cxnId="{BBA345D2-15C1-4C62-9904-024456B64E13}">
      <dgm:prSet/>
      <dgm:spPr/>
      <dgm:t>
        <a:bodyPr/>
        <a:lstStyle/>
        <a:p>
          <a:endParaRPr lang="en-US" sz="2500"/>
        </a:p>
      </dgm:t>
    </dgm:pt>
    <dgm:pt modelId="{DF9A186C-979D-4C73-8CF0-3A45FD7C9859}" type="sibTrans" cxnId="{BBA345D2-15C1-4C62-9904-024456B64E13}">
      <dgm:prSet/>
      <dgm:spPr/>
      <dgm:t>
        <a:bodyPr/>
        <a:lstStyle/>
        <a:p>
          <a:endParaRPr lang="en-US" sz="2500"/>
        </a:p>
      </dgm:t>
    </dgm:pt>
    <dgm:pt modelId="{371A9AE4-393A-4FD4-980F-349FE7A978EE}">
      <dgm:prSet phldrT="[Text]" custT="1"/>
      <dgm:spPr/>
      <dgm:t>
        <a:bodyPr/>
        <a:lstStyle/>
        <a:p>
          <a:r>
            <a:rPr lang="en-US" sz="2500" dirty="0"/>
            <a:t>Quan </a:t>
          </a:r>
          <a:r>
            <a:rPr lang="en-US" sz="2500" dirty="0" err="1"/>
            <a:t>sát</a:t>
          </a:r>
          <a:r>
            <a:rPr lang="en-US" sz="2500" dirty="0"/>
            <a:t> </a:t>
          </a:r>
        </a:p>
        <a:p>
          <a:r>
            <a:rPr lang="en-US" sz="2500" dirty="0"/>
            <a:t>an </a:t>
          </a:r>
          <a:r>
            <a:rPr lang="en-US" sz="2500" dirty="0" err="1"/>
            <a:t>toàn</a:t>
          </a:r>
          <a:endParaRPr lang="en-US" sz="2500" dirty="0"/>
        </a:p>
      </dgm:t>
    </dgm:pt>
    <dgm:pt modelId="{D3680B59-21EF-463E-BC8B-B88D9A687F6E}" type="parTrans" cxnId="{B899F760-F156-44FA-A44B-49A3EC69555B}">
      <dgm:prSet/>
      <dgm:spPr/>
      <dgm:t>
        <a:bodyPr/>
        <a:lstStyle/>
        <a:p>
          <a:endParaRPr lang="en-US" sz="2500"/>
        </a:p>
      </dgm:t>
    </dgm:pt>
    <dgm:pt modelId="{ED68C61B-FFF3-4952-B436-CBAECDA8DB00}" type="sibTrans" cxnId="{B899F760-F156-44FA-A44B-49A3EC69555B}">
      <dgm:prSet/>
      <dgm:spPr/>
      <dgm:t>
        <a:bodyPr/>
        <a:lstStyle/>
        <a:p>
          <a:endParaRPr lang="en-US" sz="2500"/>
        </a:p>
      </dgm:t>
    </dgm:pt>
    <dgm:pt modelId="{E529BD48-496D-4143-B27D-5205DA71B51B}">
      <dgm:prSet custT="1"/>
      <dgm:spPr/>
      <dgm:t>
        <a:bodyPr/>
        <a:lstStyle/>
        <a:p>
          <a:r>
            <a:rPr lang="en-US" sz="2500" dirty="0" err="1"/>
            <a:t>Yêu</a:t>
          </a:r>
          <a:r>
            <a:rPr lang="en-US" sz="2500" dirty="0"/>
            <a:t> </a:t>
          </a:r>
          <a:r>
            <a:rPr lang="en-US" sz="2500" dirty="0" err="1"/>
            <a:t>cầu</a:t>
          </a:r>
          <a:r>
            <a:rPr lang="en-US" sz="2500" dirty="0"/>
            <a:t> </a:t>
          </a:r>
          <a:r>
            <a:rPr lang="en-US" sz="2500" dirty="0" err="1"/>
            <a:t>cụ</a:t>
          </a:r>
          <a:r>
            <a:rPr lang="en-US" sz="2500" dirty="0"/>
            <a:t> </a:t>
          </a:r>
          <a:r>
            <a:rPr lang="en-US" sz="2500" dirty="0" err="1"/>
            <a:t>thể</a:t>
          </a:r>
          <a:endParaRPr lang="en-US" sz="2500" dirty="0"/>
        </a:p>
      </dgm:t>
    </dgm:pt>
    <dgm:pt modelId="{A996FAD2-E0A3-4CCE-9522-14E2C1A8B7A4}" type="parTrans" cxnId="{320E0469-E8F7-41DE-8914-3AFB94F3663F}">
      <dgm:prSet/>
      <dgm:spPr/>
      <dgm:t>
        <a:bodyPr/>
        <a:lstStyle/>
        <a:p>
          <a:endParaRPr lang="en-US" sz="2500"/>
        </a:p>
      </dgm:t>
    </dgm:pt>
    <dgm:pt modelId="{85FC823A-25B1-4A17-A264-7EF2DFF7C234}" type="sibTrans" cxnId="{320E0469-E8F7-41DE-8914-3AFB94F3663F}">
      <dgm:prSet/>
      <dgm:spPr/>
      <dgm:t>
        <a:bodyPr/>
        <a:lstStyle/>
        <a:p>
          <a:endParaRPr lang="en-US" sz="2500"/>
        </a:p>
      </dgm:t>
    </dgm:pt>
    <dgm:pt modelId="{70B56BF2-FA2A-419E-A103-A03733420D4C}" type="pres">
      <dgm:prSet presAssocID="{00097E01-0D76-4B19-9B22-8A452B684649}" presName="Name0" presStyleCnt="0">
        <dgm:presLayoutVars>
          <dgm:dir/>
          <dgm:resizeHandles val="exact"/>
        </dgm:presLayoutVars>
      </dgm:prSet>
      <dgm:spPr/>
    </dgm:pt>
    <dgm:pt modelId="{C733A73C-DC44-4C95-AB69-F879CF22F307}" type="pres">
      <dgm:prSet presAssocID="{50BC0EC0-F9B2-452F-8095-3D5E5A907721}" presName="twoplus" presStyleLbl="node1" presStyleIdx="0" presStyleCnt="4" custScaleY="168401">
        <dgm:presLayoutVars>
          <dgm:bulletEnabled val="1"/>
        </dgm:presLayoutVars>
      </dgm:prSet>
      <dgm:spPr/>
    </dgm:pt>
    <dgm:pt modelId="{882EB03A-1EC7-4D0D-BB3C-91036A63DC27}" type="pres">
      <dgm:prSet presAssocID="{88D47624-1417-4F12-A7E1-25702F080B92}" presName="twoplus" presStyleLbl="node1" presStyleIdx="1" presStyleCnt="4" custScaleY="171836">
        <dgm:presLayoutVars>
          <dgm:bulletEnabled val="1"/>
        </dgm:presLayoutVars>
      </dgm:prSet>
      <dgm:spPr/>
    </dgm:pt>
    <dgm:pt modelId="{66BD1F74-411E-4C6C-8462-B4E8AA473634}" type="pres">
      <dgm:prSet presAssocID="{371A9AE4-393A-4FD4-980F-349FE7A978EE}" presName="twoplus" presStyleLbl="node1" presStyleIdx="2" presStyleCnt="4">
        <dgm:presLayoutVars>
          <dgm:bulletEnabled val="1"/>
        </dgm:presLayoutVars>
      </dgm:prSet>
      <dgm:spPr/>
    </dgm:pt>
    <dgm:pt modelId="{A01194DD-6D47-40C7-A9B0-672FB754F270}" type="pres">
      <dgm:prSet presAssocID="{E529BD48-496D-4143-B27D-5205DA71B51B}" presName="twoplus" presStyleLbl="node1" presStyleIdx="3" presStyleCnt="4">
        <dgm:presLayoutVars>
          <dgm:bulletEnabled val="1"/>
        </dgm:presLayoutVars>
      </dgm:prSet>
      <dgm:spPr/>
    </dgm:pt>
  </dgm:ptLst>
  <dgm:cxnLst>
    <dgm:cxn modelId="{B899F760-F156-44FA-A44B-49A3EC69555B}" srcId="{00097E01-0D76-4B19-9B22-8A452B684649}" destId="{371A9AE4-393A-4FD4-980F-349FE7A978EE}" srcOrd="2" destOrd="0" parTransId="{D3680B59-21EF-463E-BC8B-B88D9A687F6E}" sibTransId="{ED68C61B-FFF3-4952-B436-CBAECDA8DB00}"/>
    <dgm:cxn modelId="{320E0469-E8F7-41DE-8914-3AFB94F3663F}" srcId="{00097E01-0D76-4B19-9B22-8A452B684649}" destId="{E529BD48-496D-4143-B27D-5205DA71B51B}" srcOrd="3" destOrd="0" parTransId="{A996FAD2-E0A3-4CCE-9522-14E2C1A8B7A4}" sibTransId="{85FC823A-25B1-4A17-A264-7EF2DFF7C234}"/>
    <dgm:cxn modelId="{47EF5B80-ECC1-4A65-9E4D-7ACECF4A5D82}" srcId="{00097E01-0D76-4B19-9B22-8A452B684649}" destId="{50BC0EC0-F9B2-452F-8095-3D5E5A907721}" srcOrd="0" destOrd="0" parTransId="{6820F674-95ED-48A1-A26A-9BA738721C27}" sibTransId="{0B8B4FEE-D59B-43FA-8ABC-796E7100820E}"/>
    <dgm:cxn modelId="{268FE893-FA05-412D-837E-F6406942755E}" type="presOf" srcId="{E529BD48-496D-4143-B27D-5205DA71B51B}" destId="{A01194DD-6D47-40C7-A9B0-672FB754F270}" srcOrd="0" destOrd="0" presId="urn:diagrams.loki3.com/TabbedArc+Icon"/>
    <dgm:cxn modelId="{6CD6A794-5F74-4D22-B769-3F5695575283}" type="presOf" srcId="{50BC0EC0-F9B2-452F-8095-3D5E5A907721}" destId="{C733A73C-DC44-4C95-AB69-F879CF22F307}" srcOrd="0" destOrd="0" presId="urn:diagrams.loki3.com/TabbedArc+Icon"/>
    <dgm:cxn modelId="{10C1B1C9-A010-4316-B9AA-83AE9E62FFB2}" type="presOf" srcId="{00097E01-0D76-4B19-9B22-8A452B684649}" destId="{70B56BF2-FA2A-419E-A103-A03733420D4C}" srcOrd="0" destOrd="0" presId="urn:diagrams.loki3.com/TabbedArc+Icon"/>
    <dgm:cxn modelId="{BBA345D2-15C1-4C62-9904-024456B64E13}" srcId="{00097E01-0D76-4B19-9B22-8A452B684649}" destId="{88D47624-1417-4F12-A7E1-25702F080B92}" srcOrd="1" destOrd="0" parTransId="{372740FB-21ED-4DE5-BF19-078A8071F6E8}" sibTransId="{DF9A186C-979D-4C73-8CF0-3A45FD7C9859}"/>
    <dgm:cxn modelId="{5281E5D6-03C6-480B-87F6-BF590137A840}" type="presOf" srcId="{88D47624-1417-4F12-A7E1-25702F080B92}" destId="{882EB03A-1EC7-4D0D-BB3C-91036A63DC27}" srcOrd="0" destOrd="0" presId="urn:diagrams.loki3.com/TabbedArc+Icon"/>
    <dgm:cxn modelId="{006AA7F6-4623-44EA-8A51-2D911B39D34B}" type="presOf" srcId="{371A9AE4-393A-4FD4-980F-349FE7A978EE}" destId="{66BD1F74-411E-4C6C-8462-B4E8AA473634}" srcOrd="0" destOrd="0" presId="urn:diagrams.loki3.com/TabbedArc+Icon"/>
    <dgm:cxn modelId="{1250CDE2-F978-487C-A19A-F2D765662D85}" type="presParOf" srcId="{70B56BF2-FA2A-419E-A103-A03733420D4C}" destId="{C733A73C-DC44-4C95-AB69-F879CF22F307}" srcOrd="0" destOrd="0" presId="urn:diagrams.loki3.com/TabbedArc+Icon"/>
    <dgm:cxn modelId="{9BC4D348-7695-4A6D-916B-F60074DB0350}" type="presParOf" srcId="{70B56BF2-FA2A-419E-A103-A03733420D4C}" destId="{882EB03A-1EC7-4D0D-BB3C-91036A63DC27}" srcOrd="1" destOrd="0" presId="urn:diagrams.loki3.com/TabbedArc+Icon"/>
    <dgm:cxn modelId="{B44452FB-D482-49C7-AD7A-7631BC48E3E7}" type="presParOf" srcId="{70B56BF2-FA2A-419E-A103-A03733420D4C}" destId="{66BD1F74-411E-4C6C-8462-B4E8AA473634}" srcOrd="2" destOrd="0" presId="urn:diagrams.loki3.com/TabbedArc+Icon"/>
    <dgm:cxn modelId="{D02D067D-D120-4DC4-9AC3-6C28D9DAADB0}" type="presParOf" srcId="{70B56BF2-FA2A-419E-A103-A03733420D4C}" destId="{A01194DD-6D47-40C7-A9B0-672FB754F270}" srcOrd="3"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900AC3-AC3C-484E-87BC-68C87180A28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0DDE91EE-A656-4E9D-AE1D-8E3D9C954A47}">
      <dgm:prSet phldrT="[Text]"/>
      <dgm:spPr/>
      <dgm:t>
        <a:bodyPr/>
        <a:lstStyle/>
        <a:p>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giáo dục </a:t>
          </a:r>
          <a:r>
            <a:rPr lang="en-US" dirty="0" err="1"/>
            <a:t>cá</a:t>
          </a:r>
          <a:r>
            <a:rPr lang="en-US" dirty="0"/>
            <a:t> </a:t>
          </a:r>
          <a:r>
            <a:rPr lang="en-US" dirty="0" err="1"/>
            <a:t>nhân</a:t>
          </a:r>
          <a:endParaRPr lang="en-US" dirty="0"/>
        </a:p>
      </dgm:t>
    </dgm:pt>
    <dgm:pt modelId="{14460F79-1E24-4CAD-8366-434B8B038E3F}" type="parTrans" cxnId="{E456013C-895D-4BD3-8687-DD90B5FA9CA6}">
      <dgm:prSet/>
      <dgm:spPr/>
      <dgm:t>
        <a:bodyPr/>
        <a:lstStyle/>
        <a:p>
          <a:endParaRPr lang="en-US"/>
        </a:p>
      </dgm:t>
    </dgm:pt>
    <dgm:pt modelId="{9DA10CA4-1B54-4C41-A497-3BA0DCF2BC52}" type="sibTrans" cxnId="{E456013C-895D-4BD3-8687-DD90B5FA9CA6}">
      <dgm:prSet/>
      <dgm:spPr/>
      <dgm:t>
        <a:bodyPr/>
        <a:lstStyle/>
        <a:p>
          <a:r>
            <a:rPr lang="en-US" dirty="0" err="1"/>
            <a:t>Thực</a:t>
          </a:r>
          <a:r>
            <a:rPr lang="en-US" dirty="0"/>
            <a:t> </a:t>
          </a:r>
          <a:r>
            <a:rPr lang="en-US" dirty="0" err="1"/>
            <a:t>hiện</a:t>
          </a:r>
          <a:r>
            <a:rPr lang="en-US" dirty="0"/>
            <a:t> </a:t>
          </a:r>
          <a:r>
            <a:rPr lang="en-US" dirty="0" err="1"/>
            <a:t>chương</a:t>
          </a:r>
          <a:r>
            <a:rPr lang="en-US" dirty="0"/>
            <a:t> </a:t>
          </a:r>
          <a:r>
            <a:rPr lang="en-US" dirty="0" err="1"/>
            <a:t>trình</a:t>
          </a:r>
          <a:r>
            <a:rPr lang="en-US" dirty="0"/>
            <a:t> </a:t>
          </a:r>
          <a:r>
            <a:rPr lang="en-US" dirty="0" err="1"/>
            <a:t>chăm</a:t>
          </a:r>
          <a:r>
            <a:rPr lang="en-US" dirty="0"/>
            <a:t> </a:t>
          </a:r>
          <a:r>
            <a:rPr lang="en-US" dirty="0" err="1"/>
            <a:t>sóc</a:t>
          </a:r>
          <a:r>
            <a:rPr lang="en-US" dirty="0"/>
            <a:t> </a:t>
          </a:r>
          <a:r>
            <a:rPr lang="en-US" dirty="0" err="1"/>
            <a:t>sức</a:t>
          </a:r>
          <a:r>
            <a:rPr lang="en-US" dirty="0"/>
            <a:t> </a:t>
          </a:r>
          <a:r>
            <a:rPr lang="en-US" dirty="0" err="1"/>
            <a:t>khỏe</a:t>
          </a:r>
          <a:endParaRPr lang="en-US" dirty="0"/>
        </a:p>
      </dgm:t>
    </dgm:pt>
    <dgm:pt modelId="{5292D005-8DBE-4D04-9E53-BAC63E1E6848}">
      <dgm:prSet phldrT="[Text]" phldr="1"/>
      <dgm:spPr/>
      <dgm:t>
        <a:bodyPr/>
        <a:lstStyle/>
        <a:p>
          <a:endParaRPr lang="en-US"/>
        </a:p>
      </dgm:t>
    </dgm:pt>
    <dgm:pt modelId="{29AB2585-4FBA-41D8-AC54-301D1F081D14}" type="parTrans" cxnId="{8F9BBF75-5EC7-4367-9CCC-494251FF16B5}">
      <dgm:prSet/>
      <dgm:spPr/>
      <dgm:t>
        <a:bodyPr/>
        <a:lstStyle/>
        <a:p>
          <a:endParaRPr lang="en-US"/>
        </a:p>
      </dgm:t>
    </dgm:pt>
    <dgm:pt modelId="{B4A47C45-EDBA-40AB-BCBE-C8403D15AAAC}" type="sibTrans" cxnId="{8F9BBF75-5EC7-4367-9CCC-494251FF16B5}">
      <dgm:prSet/>
      <dgm:spPr/>
      <dgm:t>
        <a:bodyPr/>
        <a:lstStyle/>
        <a:p>
          <a:endParaRPr lang="en-US"/>
        </a:p>
      </dgm:t>
    </dgm:pt>
    <dgm:pt modelId="{DB2F92A1-F689-4E33-9432-98C0F6CA184F}">
      <dgm:prSet phldrT="[Text]"/>
      <dgm:spPr/>
      <dgm:t>
        <a:bodyPr/>
        <a:lstStyle/>
        <a:p>
          <a:r>
            <a:rPr lang="en-US" dirty="0" err="1"/>
            <a:t>Nội</a:t>
          </a:r>
          <a:r>
            <a:rPr lang="en-US" dirty="0"/>
            <a:t> dung </a:t>
          </a:r>
          <a:r>
            <a:rPr lang="en-US" dirty="0" err="1"/>
            <a:t>phối</a:t>
          </a:r>
          <a:r>
            <a:rPr lang="en-US" dirty="0"/>
            <a:t> </a:t>
          </a:r>
          <a:r>
            <a:rPr lang="en-US" dirty="0" err="1"/>
            <a:t>hợp</a:t>
          </a:r>
          <a:endParaRPr lang="en-US" dirty="0"/>
        </a:p>
      </dgm:t>
    </dgm:pt>
    <dgm:pt modelId="{777E3F35-CF35-4FF3-B51A-ACBFABCC5890}" type="parTrans" cxnId="{09E6605E-8B98-4616-8941-474AD2A106FF}">
      <dgm:prSet/>
      <dgm:spPr/>
      <dgm:t>
        <a:bodyPr/>
        <a:lstStyle/>
        <a:p>
          <a:endParaRPr lang="en-US"/>
        </a:p>
      </dgm:t>
    </dgm:pt>
    <dgm:pt modelId="{EF6D1A71-CB40-482F-98CE-BDD9905DB7EE}" type="sibTrans" cxnId="{09E6605E-8B98-4616-8941-474AD2A106FF}">
      <dgm:prSet/>
      <dgm:spPr/>
      <dgm:t>
        <a:bodyPr/>
        <a:lstStyle/>
        <a:p>
          <a:r>
            <a:rPr lang="en-US" dirty="0" err="1"/>
            <a:t>Kiếm</a:t>
          </a:r>
          <a:r>
            <a:rPr lang="en-US" dirty="0"/>
            <a:t> </a:t>
          </a:r>
          <a:r>
            <a:rPr lang="en-US" dirty="0" err="1"/>
            <a:t>trả</a:t>
          </a:r>
          <a:r>
            <a:rPr lang="en-US" dirty="0"/>
            <a:t> </a:t>
          </a:r>
          <a:r>
            <a:rPr lang="en-US" dirty="0" err="1"/>
            <a:t>đánh</a:t>
          </a:r>
          <a:r>
            <a:rPr lang="en-US" dirty="0"/>
            <a:t> </a:t>
          </a:r>
          <a:r>
            <a:rPr lang="en-US" dirty="0" err="1"/>
            <a:t>giá</a:t>
          </a:r>
          <a:r>
            <a:rPr lang="en-US" dirty="0"/>
            <a:t> </a:t>
          </a:r>
          <a:r>
            <a:rPr lang="en-US" dirty="0" err="1"/>
            <a:t>trường</a:t>
          </a:r>
          <a:r>
            <a:rPr lang="en-US" dirty="0"/>
            <a:t> </a:t>
          </a:r>
          <a:r>
            <a:rPr lang="en-US" dirty="0" err="1"/>
            <a:t>lớp</a:t>
          </a:r>
          <a:r>
            <a:rPr lang="en-US" dirty="0"/>
            <a:t> </a:t>
          </a:r>
        </a:p>
      </dgm:t>
    </dgm:pt>
    <dgm:pt modelId="{0DDAEB9D-6928-42FE-857B-4CD8297CAD98}">
      <dgm:prSet phldrT="[Text]" phldr="1"/>
      <dgm:spPr/>
      <dgm:t>
        <a:bodyPr/>
        <a:lstStyle/>
        <a:p>
          <a:endParaRPr lang="en-US"/>
        </a:p>
      </dgm:t>
    </dgm:pt>
    <dgm:pt modelId="{AF970CBC-7446-46DC-BD41-E179304D65BB}" type="parTrans" cxnId="{6087E746-D6F5-4FBC-877A-C63799C419EC}">
      <dgm:prSet/>
      <dgm:spPr/>
      <dgm:t>
        <a:bodyPr/>
        <a:lstStyle/>
        <a:p>
          <a:endParaRPr lang="en-US"/>
        </a:p>
      </dgm:t>
    </dgm:pt>
    <dgm:pt modelId="{9ABCFACA-994A-4096-A33C-3C54D96B6ED5}" type="sibTrans" cxnId="{6087E746-D6F5-4FBC-877A-C63799C419EC}">
      <dgm:prSet/>
      <dgm:spPr/>
      <dgm:t>
        <a:bodyPr/>
        <a:lstStyle/>
        <a:p>
          <a:endParaRPr lang="en-US"/>
        </a:p>
      </dgm:t>
    </dgm:pt>
    <dgm:pt modelId="{1CB26874-E1E1-4DC7-B9C7-C7755551910B}">
      <dgm:prSet phldrT="[Text]"/>
      <dgm:spPr/>
      <dgm:t>
        <a:bodyPr/>
        <a:lstStyle/>
        <a:p>
          <a:r>
            <a:rPr lang="en-US" dirty="0" err="1"/>
            <a:t>Xây</a:t>
          </a:r>
          <a:r>
            <a:rPr lang="en-US" dirty="0"/>
            <a:t> </a:t>
          </a:r>
          <a:r>
            <a:rPr lang="en-US" dirty="0" err="1"/>
            <a:t>dựng</a:t>
          </a:r>
          <a:r>
            <a:rPr lang="en-US" dirty="0"/>
            <a:t> </a:t>
          </a:r>
          <a:r>
            <a:rPr lang="en-US" dirty="0" err="1"/>
            <a:t>cơ</a:t>
          </a:r>
          <a:r>
            <a:rPr lang="en-US" dirty="0"/>
            <a:t> </a:t>
          </a:r>
          <a:r>
            <a:rPr lang="en-US" dirty="0" err="1"/>
            <a:t>sở</a:t>
          </a:r>
          <a:r>
            <a:rPr lang="en-US" dirty="0"/>
            <a:t> </a:t>
          </a:r>
          <a:r>
            <a:rPr lang="en-US" dirty="0" err="1"/>
            <a:t>vật</a:t>
          </a:r>
          <a:r>
            <a:rPr lang="en-US" dirty="0"/>
            <a:t> </a:t>
          </a:r>
          <a:r>
            <a:rPr lang="en-US" dirty="0" err="1"/>
            <a:t>chất</a:t>
          </a:r>
          <a:r>
            <a:rPr lang="en-US" dirty="0"/>
            <a:t> </a:t>
          </a:r>
        </a:p>
      </dgm:t>
    </dgm:pt>
    <dgm:pt modelId="{EB656642-47A5-4A52-8BCB-3A9AAE277BAA}" type="parTrans" cxnId="{54A1321F-092B-4DE4-A705-E5C73323E687}">
      <dgm:prSet/>
      <dgm:spPr/>
      <dgm:t>
        <a:bodyPr/>
        <a:lstStyle/>
        <a:p>
          <a:endParaRPr lang="en-US"/>
        </a:p>
      </dgm:t>
    </dgm:pt>
    <dgm:pt modelId="{48DEACEA-0A0F-4B73-9266-52B54944CE78}" type="sibTrans" cxnId="{54A1321F-092B-4DE4-A705-E5C73323E687}">
      <dgm:prSet/>
      <dgm:spPr/>
      <dgm:t>
        <a:bodyPr/>
        <a:lstStyle/>
        <a:p>
          <a:r>
            <a:rPr lang="en-US" dirty="0"/>
            <a:t>…</a:t>
          </a:r>
        </a:p>
      </dgm:t>
    </dgm:pt>
    <dgm:pt modelId="{76CF7306-DCE3-4273-ACC4-60DF6747040F}">
      <dgm:prSet phldrT="[Text]" phldr="1"/>
      <dgm:spPr/>
      <dgm:t>
        <a:bodyPr/>
        <a:lstStyle/>
        <a:p>
          <a:endParaRPr lang="en-US"/>
        </a:p>
      </dgm:t>
    </dgm:pt>
    <dgm:pt modelId="{C0846555-742D-4CE1-B7A8-B0D141D16668}" type="parTrans" cxnId="{0828C152-819F-44F3-9CA6-077B4F210BD4}">
      <dgm:prSet/>
      <dgm:spPr/>
      <dgm:t>
        <a:bodyPr/>
        <a:lstStyle/>
        <a:p>
          <a:endParaRPr lang="en-US"/>
        </a:p>
      </dgm:t>
    </dgm:pt>
    <dgm:pt modelId="{134A27C5-E71F-403D-A6FB-281360F22317}" type="sibTrans" cxnId="{0828C152-819F-44F3-9CA6-077B4F210BD4}">
      <dgm:prSet/>
      <dgm:spPr/>
      <dgm:t>
        <a:bodyPr/>
        <a:lstStyle/>
        <a:p>
          <a:endParaRPr lang="en-US"/>
        </a:p>
      </dgm:t>
    </dgm:pt>
    <dgm:pt modelId="{EC97B404-C140-43C6-AF26-65BB30CFB6E3}" type="pres">
      <dgm:prSet presAssocID="{F6900AC3-AC3C-484E-87BC-68C87180A28B}" presName="Name0" presStyleCnt="0">
        <dgm:presLayoutVars>
          <dgm:chMax/>
          <dgm:chPref/>
          <dgm:dir/>
          <dgm:animLvl val="lvl"/>
        </dgm:presLayoutVars>
      </dgm:prSet>
      <dgm:spPr/>
    </dgm:pt>
    <dgm:pt modelId="{8E911647-6317-4A31-8FC9-DAE18AA8094A}" type="pres">
      <dgm:prSet presAssocID="{0DDE91EE-A656-4E9D-AE1D-8E3D9C954A47}" presName="composite" presStyleCnt="0"/>
      <dgm:spPr/>
    </dgm:pt>
    <dgm:pt modelId="{2F02F628-034A-43D1-907B-68EF939C330C}" type="pres">
      <dgm:prSet presAssocID="{0DDE91EE-A656-4E9D-AE1D-8E3D9C954A47}" presName="Parent1" presStyleLbl="node1" presStyleIdx="0" presStyleCnt="6">
        <dgm:presLayoutVars>
          <dgm:chMax val="1"/>
          <dgm:chPref val="1"/>
          <dgm:bulletEnabled val="1"/>
        </dgm:presLayoutVars>
      </dgm:prSet>
      <dgm:spPr/>
    </dgm:pt>
    <dgm:pt modelId="{C64C5B2E-3CBF-486B-9E52-6067C684C813}" type="pres">
      <dgm:prSet presAssocID="{0DDE91EE-A656-4E9D-AE1D-8E3D9C954A47}" presName="Childtext1" presStyleLbl="revTx" presStyleIdx="0" presStyleCnt="3">
        <dgm:presLayoutVars>
          <dgm:chMax val="0"/>
          <dgm:chPref val="0"/>
          <dgm:bulletEnabled val="1"/>
        </dgm:presLayoutVars>
      </dgm:prSet>
      <dgm:spPr/>
    </dgm:pt>
    <dgm:pt modelId="{347C429F-7956-40CC-BC5D-E4B1945BDF48}" type="pres">
      <dgm:prSet presAssocID="{0DDE91EE-A656-4E9D-AE1D-8E3D9C954A47}" presName="BalanceSpacing" presStyleCnt="0"/>
      <dgm:spPr/>
    </dgm:pt>
    <dgm:pt modelId="{2C92CD59-F9AE-43E8-B285-ED5103F3093B}" type="pres">
      <dgm:prSet presAssocID="{0DDE91EE-A656-4E9D-AE1D-8E3D9C954A47}" presName="BalanceSpacing1" presStyleCnt="0"/>
      <dgm:spPr/>
    </dgm:pt>
    <dgm:pt modelId="{EF0E6250-1CB2-44D6-8036-12022E509AE7}" type="pres">
      <dgm:prSet presAssocID="{9DA10CA4-1B54-4C41-A497-3BA0DCF2BC52}" presName="Accent1Text" presStyleLbl="node1" presStyleIdx="1" presStyleCnt="6"/>
      <dgm:spPr/>
    </dgm:pt>
    <dgm:pt modelId="{63123102-FE83-43EE-91B3-562DBB2D1326}" type="pres">
      <dgm:prSet presAssocID="{9DA10CA4-1B54-4C41-A497-3BA0DCF2BC52}" presName="spaceBetweenRectangles" presStyleCnt="0"/>
      <dgm:spPr/>
    </dgm:pt>
    <dgm:pt modelId="{FC6B4D0D-8FDF-481B-8162-CC49620F0853}" type="pres">
      <dgm:prSet presAssocID="{DB2F92A1-F689-4E33-9432-98C0F6CA184F}" presName="composite" presStyleCnt="0"/>
      <dgm:spPr/>
    </dgm:pt>
    <dgm:pt modelId="{230BB45D-2264-4933-8E21-AFDDE59D1350}" type="pres">
      <dgm:prSet presAssocID="{DB2F92A1-F689-4E33-9432-98C0F6CA184F}" presName="Parent1" presStyleLbl="node1" presStyleIdx="2" presStyleCnt="6">
        <dgm:presLayoutVars>
          <dgm:chMax val="1"/>
          <dgm:chPref val="1"/>
          <dgm:bulletEnabled val="1"/>
        </dgm:presLayoutVars>
      </dgm:prSet>
      <dgm:spPr/>
    </dgm:pt>
    <dgm:pt modelId="{6B501B06-3DC0-4845-859D-32DE508515AC}" type="pres">
      <dgm:prSet presAssocID="{DB2F92A1-F689-4E33-9432-98C0F6CA184F}" presName="Childtext1" presStyleLbl="revTx" presStyleIdx="1" presStyleCnt="3">
        <dgm:presLayoutVars>
          <dgm:chMax val="0"/>
          <dgm:chPref val="0"/>
          <dgm:bulletEnabled val="1"/>
        </dgm:presLayoutVars>
      </dgm:prSet>
      <dgm:spPr/>
    </dgm:pt>
    <dgm:pt modelId="{A525A847-6C2E-4D19-ADE4-24C6BA589DDD}" type="pres">
      <dgm:prSet presAssocID="{DB2F92A1-F689-4E33-9432-98C0F6CA184F}" presName="BalanceSpacing" presStyleCnt="0"/>
      <dgm:spPr/>
    </dgm:pt>
    <dgm:pt modelId="{5C60CBF1-9217-41E8-A2F7-034D7185F9F2}" type="pres">
      <dgm:prSet presAssocID="{DB2F92A1-F689-4E33-9432-98C0F6CA184F}" presName="BalanceSpacing1" presStyleCnt="0"/>
      <dgm:spPr/>
    </dgm:pt>
    <dgm:pt modelId="{A7E61214-FE07-4FAF-9C92-575D80960491}" type="pres">
      <dgm:prSet presAssocID="{EF6D1A71-CB40-482F-98CE-BDD9905DB7EE}" presName="Accent1Text" presStyleLbl="node1" presStyleIdx="3" presStyleCnt="6"/>
      <dgm:spPr/>
    </dgm:pt>
    <dgm:pt modelId="{FD4B15D7-E8BA-40E4-BC2A-71F4899B86F8}" type="pres">
      <dgm:prSet presAssocID="{EF6D1A71-CB40-482F-98CE-BDD9905DB7EE}" presName="spaceBetweenRectangles" presStyleCnt="0"/>
      <dgm:spPr/>
    </dgm:pt>
    <dgm:pt modelId="{A4E23E65-718D-459A-B8DD-7146C34650E3}" type="pres">
      <dgm:prSet presAssocID="{1CB26874-E1E1-4DC7-B9C7-C7755551910B}" presName="composite" presStyleCnt="0"/>
      <dgm:spPr/>
    </dgm:pt>
    <dgm:pt modelId="{829F36AF-A2BB-4C07-956C-7975C78F874F}" type="pres">
      <dgm:prSet presAssocID="{1CB26874-E1E1-4DC7-B9C7-C7755551910B}" presName="Parent1" presStyleLbl="node1" presStyleIdx="4" presStyleCnt="6">
        <dgm:presLayoutVars>
          <dgm:chMax val="1"/>
          <dgm:chPref val="1"/>
          <dgm:bulletEnabled val="1"/>
        </dgm:presLayoutVars>
      </dgm:prSet>
      <dgm:spPr/>
    </dgm:pt>
    <dgm:pt modelId="{55A684CF-A1B8-4A3A-8A5E-AA231E24175A}" type="pres">
      <dgm:prSet presAssocID="{1CB26874-E1E1-4DC7-B9C7-C7755551910B}" presName="Childtext1" presStyleLbl="revTx" presStyleIdx="2" presStyleCnt="3">
        <dgm:presLayoutVars>
          <dgm:chMax val="0"/>
          <dgm:chPref val="0"/>
          <dgm:bulletEnabled val="1"/>
        </dgm:presLayoutVars>
      </dgm:prSet>
      <dgm:spPr/>
    </dgm:pt>
    <dgm:pt modelId="{8F4D2824-A33B-4D0E-AE72-C93F5F54EB6D}" type="pres">
      <dgm:prSet presAssocID="{1CB26874-E1E1-4DC7-B9C7-C7755551910B}" presName="BalanceSpacing" presStyleCnt="0"/>
      <dgm:spPr/>
    </dgm:pt>
    <dgm:pt modelId="{0E7492C8-8639-4C32-A553-4D30694B0E21}" type="pres">
      <dgm:prSet presAssocID="{1CB26874-E1E1-4DC7-B9C7-C7755551910B}" presName="BalanceSpacing1" presStyleCnt="0"/>
      <dgm:spPr/>
    </dgm:pt>
    <dgm:pt modelId="{7F953875-2C1F-4366-A7D2-18825550F4A2}" type="pres">
      <dgm:prSet presAssocID="{48DEACEA-0A0F-4B73-9266-52B54944CE78}" presName="Accent1Text" presStyleLbl="node1" presStyleIdx="5" presStyleCnt="6"/>
      <dgm:spPr/>
    </dgm:pt>
  </dgm:ptLst>
  <dgm:cxnLst>
    <dgm:cxn modelId="{E5778812-244F-4CAE-986A-5323CCFCD359}" type="presOf" srcId="{DB2F92A1-F689-4E33-9432-98C0F6CA184F}" destId="{230BB45D-2264-4933-8E21-AFDDE59D1350}" srcOrd="0" destOrd="0" presId="urn:microsoft.com/office/officeart/2008/layout/AlternatingHexagons"/>
    <dgm:cxn modelId="{54A1321F-092B-4DE4-A705-E5C73323E687}" srcId="{F6900AC3-AC3C-484E-87BC-68C87180A28B}" destId="{1CB26874-E1E1-4DC7-B9C7-C7755551910B}" srcOrd="2" destOrd="0" parTransId="{EB656642-47A5-4A52-8BCB-3A9AAE277BAA}" sibTransId="{48DEACEA-0A0F-4B73-9266-52B54944CE78}"/>
    <dgm:cxn modelId="{E456013C-895D-4BD3-8687-DD90B5FA9CA6}" srcId="{F6900AC3-AC3C-484E-87BC-68C87180A28B}" destId="{0DDE91EE-A656-4E9D-AE1D-8E3D9C954A47}" srcOrd="0" destOrd="0" parTransId="{14460F79-1E24-4CAD-8366-434B8B038E3F}" sibTransId="{9DA10CA4-1B54-4C41-A497-3BA0DCF2BC52}"/>
    <dgm:cxn modelId="{EC2AF63C-05A2-43C2-9869-8FD65C732284}" type="presOf" srcId="{0DDE91EE-A656-4E9D-AE1D-8E3D9C954A47}" destId="{2F02F628-034A-43D1-907B-68EF939C330C}" srcOrd="0" destOrd="0" presId="urn:microsoft.com/office/officeart/2008/layout/AlternatingHexagons"/>
    <dgm:cxn modelId="{7E4BC23F-33E0-4132-B6D1-7F73D9AA9F0B}" type="presOf" srcId="{F6900AC3-AC3C-484E-87BC-68C87180A28B}" destId="{EC97B404-C140-43C6-AF26-65BB30CFB6E3}" srcOrd="0" destOrd="0" presId="urn:microsoft.com/office/officeart/2008/layout/AlternatingHexagons"/>
    <dgm:cxn modelId="{E5F3DA5D-2B66-40C5-9016-819A010C297D}" type="presOf" srcId="{48DEACEA-0A0F-4B73-9266-52B54944CE78}" destId="{7F953875-2C1F-4366-A7D2-18825550F4A2}" srcOrd="0" destOrd="0" presId="urn:microsoft.com/office/officeart/2008/layout/AlternatingHexagons"/>
    <dgm:cxn modelId="{09E6605E-8B98-4616-8941-474AD2A106FF}" srcId="{F6900AC3-AC3C-484E-87BC-68C87180A28B}" destId="{DB2F92A1-F689-4E33-9432-98C0F6CA184F}" srcOrd="1" destOrd="0" parTransId="{777E3F35-CF35-4FF3-B51A-ACBFABCC5890}" sibTransId="{EF6D1A71-CB40-482F-98CE-BDD9905DB7EE}"/>
    <dgm:cxn modelId="{6087E746-D6F5-4FBC-877A-C63799C419EC}" srcId="{DB2F92A1-F689-4E33-9432-98C0F6CA184F}" destId="{0DDAEB9D-6928-42FE-857B-4CD8297CAD98}" srcOrd="0" destOrd="0" parTransId="{AF970CBC-7446-46DC-BD41-E179304D65BB}" sibTransId="{9ABCFACA-994A-4096-A33C-3C54D96B6ED5}"/>
    <dgm:cxn modelId="{0828C152-819F-44F3-9CA6-077B4F210BD4}" srcId="{1CB26874-E1E1-4DC7-B9C7-C7755551910B}" destId="{76CF7306-DCE3-4273-ACC4-60DF6747040F}" srcOrd="0" destOrd="0" parTransId="{C0846555-742D-4CE1-B7A8-B0D141D16668}" sibTransId="{134A27C5-E71F-403D-A6FB-281360F22317}"/>
    <dgm:cxn modelId="{8F9BBF75-5EC7-4367-9CCC-494251FF16B5}" srcId="{0DDE91EE-A656-4E9D-AE1D-8E3D9C954A47}" destId="{5292D005-8DBE-4D04-9E53-BAC63E1E6848}" srcOrd="0" destOrd="0" parTransId="{29AB2585-4FBA-41D8-AC54-301D1F081D14}" sibTransId="{B4A47C45-EDBA-40AB-BCBE-C8403D15AAAC}"/>
    <dgm:cxn modelId="{9AE4F7A4-858E-43F2-8110-D69AA6147C59}" type="presOf" srcId="{EF6D1A71-CB40-482F-98CE-BDD9905DB7EE}" destId="{A7E61214-FE07-4FAF-9C92-575D80960491}" srcOrd="0" destOrd="0" presId="urn:microsoft.com/office/officeart/2008/layout/AlternatingHexagons"/>
    <dgm:cxn modelId="{8CC7E2AB-FAB2-4A19-931A-13369E5D09D9}" type="presOf" srcId="{9DA10CA4-1B54-4C41-A497-3BA0DCF2BC52}" destId="{EF0E6250-1CB2-44D6-8036-12022E509AE7}" srcOrd="0" destOrd="0" presId="urn:microsoft.com/office/officeart/2008/layout/AlternatingHexagons"/>
    <dgm:cxn modelId="{3E3181AC-5696-40A1-ACDA-ACB0CFD3ED63}" type="presOf" srcId="{0DDAEB9D-6928-42FE-857B-4CD8297CAD98}" destId="{6B501B06-3DC0-4845-859D-32DE508515AC}" srcOrd="0" destOrd="0" presId="urn:microsoft.com/office/officeart/2008/layout/AlternatingHexagons"/>
    <dgm:cxn modelId="{310446D6-02D0-4CCE-944D-3AA10F6DF1B5}" type="presOf" srcId="{76CF7306-DCE3-4273-ACC4-60DF6747040F}" destId="{55A684CF-A1B8-4A3A-8A5E-AA231E24175A}" srcOrd="0" destOrd="0" presId="urn:microsoft.com/office/officeart/2008/layout/AlternatingHexagons"/>
    <dgm:cxn modelId="{778AF5DA-D6AB-4942-9C4A-E60384018F07}" type="presOf" srcId="{1CB26874-E1E1-4DC7-B9C7-C7755551910B}" destId="{829F36AF-A2BB-4C07-956C-7975C78F874F}" srcOrd="0" destOrd="0" presId="urn:microsoft.com/office/officeart/2008/layout/AlternatingHexagons"/>
    <dgm:cxn modelId="{864B85F3-92E7-4E7A-8BC8-AB9DBB303BCD}" type="presOf" srcId="{5292D005-8DBE-4D04-9E53-BAC63E1E6848}" destId="{C64C5B2E-3CBF-486B-9E52-6067C684C813}" srcOrd="0" destOrd="0" presId="urn:microsoft.com/office/officeart/2008/layout/AlternatingHexagons"/>
    <dgm:cxn modelId="{69A9AB35-57A7-42BB-8082-10853551F094}" type="presParOf" srcId="{EC97B404-C140-43C6-AF26-65BB30CFB6E3}" destId="{8E911647-6317-4A31-8FC9-DAE18AA8094A}" srcOrd="0" destOrd="0" presId="urn:microsoft.com/office/officeart/2008/layout/AlternatingHexagons"/>
    <dgm:cxn modelId="{DEF62FD6-5730-4995-A0E8-F79A16755759}" type="presParOf" srcId="{8E911647-6317-4A31-8FC9-DAE18AA8094A}" destId="{2F02F628-034A-43D1-907B-68EF939C330C}" srcOrd="0" destOrd="0" presId="urn:microsoft.com/office/officeart/2008/layout/AlternatingHexagons"/>
    <dgm:cxn modelId="{D34CD323-E38A-465B-A4F2-D7B6970938A3}" type="presParOf" srcId="{8E911647-6317-4A31-8FC9-DAE18AA8094A}" destId="{C64C5B2E-3CBF-486B-9E52-6067C684C813}" srcOrd="1" destOrd="0" presId="urn:microsoft.com/office/officeart/2008/layout/AlternatingHexagons"/>
    <dgm:cxn modelId="{8BB4EC5C-777A-4118-875E-C2B79B100C53}" type="presParOf" srcId="{8E911647-6317-4A31-8FC9-DAE18AA8094A}" destId="{347C429F-7956-40CC-BC5D-E4B1945BDF48}" srcOrd="2" destOrd="0" presId="urn:microsoft.com/office/officeart/2008/layout/AlternatingHexagons"/>
    <dgm:cxn modelId="{02B58127-4D00-4904-BD5C-D6CCE0E78289}" type="presParOf" srcId="{8E911647-6317-4A31-8FC9-DAE18AA8094A}" destId="{2C92CD59-F9AE-43E8-B285-ED5103F3093B}" srcOrd="3" destOrd="0" presId="urn:microsoft.com/office/officeart/2008/layout/AlternatingHexagons"/>
    <dgm:cxn modelId="{C3F60864-D308-4D14-BD21-38CC3BDB3108}" type="presParOf" srcId="{8E911647-6317-4A31-8FC9-DAE18AA8094A}" destId="{EF0E6250-1CB2-44D6-8036-12022E509AE7}" srcOrd="4" destOrd="0" presId="urn:microsoft.com/office/officeart/2008/layout/AlternatingHexagons"/>
    <dgm:cxn modelId="{F73AAA0F-97B8-4CD7-BD46-A0C8F00E595A}" type="presParOf" srcId="{EC97B404-C140-43C6-AF26-65BB30CFB6E3}" destId="{63123102-FE83-43EE-91B3-562DBB2D1326}" srcOrd="1" destOrd="0" presId="urn:microsoft.com/office/officeart/2008/layout/AlternatingHexagons"/>
    <dgm:cxn modelId="{58539A5E-4DCD-4BDA-BC2F-B536456FD716}" type="presParOf" srcId="{EC97B404-C140-43C6-AF26-65BB30CFB6E3}" destId="{FC6B4D0D-8FDF-481B-8162-CC49620F0853}" srcOrd="2" destOrd="0" presId="urn:microsoft.com/office/officeart/2008/layout/AlternatingHexagons"/>
    <dgm:cxn modelId="{7649D7FC-F1BD-475B-BEA1-074B20FF16A9}" type="presParOf" srcId="{FC6B4D0D-8FDF-481B-8162-CC49620F0853}" destId="{230BB45D-2264-4933-8E21-AFDDE59D1350}" srcOrd="0" destOrd="0" presId="urn:microsoft.com/office/officeart/2008/layout/AlternatingHexagons"/>
    <dgm:cxn modelId="{2CD74624-DA9E-4F69-BA9E-CA1EE980F5CE}" type="presParOf" srcId="{FC6B4D0D-8FDF-481B-8162-CC49620F0853}" destId="{6B501B06-3DC0-4845-859D-32DE508515AC}" srcOrd="1" destOrd="0" presId="urn:microsoft.com/office/officeart/2008/layout/AlternatingHexagons"/>
    <dgm:cxn modelId="{986B1C94-5F6B-46F8-B934-403EC7BE53E0}" type="presParOf" srcId="{FC6B4D0D-8FDF-481B-8162-CC49620F0853}" destId="{A525A847-6C2E-4D19-ADE4-24C6BA589DDD}" srcOrd="2" destOrd="0" presId="urn:microsoft.com/office/officeart/2008/layout/AlternatingHexagons"/>
    <dgm:cxn modelId="{9F9DEF96-6199-4EDE-9577-93CB7D518A4C}" type="presParOf" srcId="{FC6B4D0D-8FDF-481B-8162-CC49620F0853}" destId="{5C60CBF1-9217-41E8-A2F7-034D7185F9F2}" srcOrd="3" destOrd="0" presId="urn:microsoft.com/office/officeart/2008/layout/AlternatingHexagons"/>
    <dgm:cxn modelId="{5505D915-EACD-4889-B856-2210706BF2ED}" type="presParOf" srcId="{FC6B4D0D-8FDF-481B-8162-CC49620F0853}" destId="{A7E61214-FE07-4FAF-9C92-575D80960491}" srcOrd="4" destOrd="0" presId="urn:microsoft.com/office/officeart/2008/layout/AlternatingHexagons"/>
    <dgm:cxn modelId="{C11EA987-FFDF-4A81-8F37-9AAADC7F566C}" type="presParOf" srcId="{EC97B404-C140-43C6-AF26-65BB30CFB6E3}" destId="{FD4B15D7-E8BA-40E4-BC2A-71F4899B86F8}" srcOrd="3" destOrd="0" presId="urn:microsoft.com/office/officeart/2008/layout/AlternatingHexagons"/>
    <dgm:cxn modelId="{2356B160-E29B-4819-AC1B-51BFEE7DAEC6}" type="presParOf" srcId="{EC97B404-C140-43C6-AF26-65BB30CFB6E3}" destId="{A4E23E65-718D-459A-B8DD-7146C34650E3}" srcOrd="4" destOrd="0" presId="urn:microsoft.com/office/officeart/2008/layout/AlternatingHexagons"/>
    <dgm:cxn modelId="{9A63B581-1782-4330-B1B3-13F2949AA138}" type="presParOf" srcId="{A4E23E65-718D-459A-B8DD-7146C34650E3}" destId="{829F36AF-A2BB-4C07-956C-7975C78F874F}" srcOrd="0" destOrd="0" presId="urn:microsoft.com/office/officeart/2008/layout/AlternatingHexagons"/>
    <dgm:cxn modelId="{07310299-632B-4DD4-9612-616FD4EC2A37}" type="presParOf" srcId="{A4E23E65-718D-459A-B8DD-7146C34650E3}" destId="{55A684CF-A1B8-4A3A-8A5E-AA231E24175A}" srcOrd="1" destOrd="0" presId="urn:microsoft.com/office/officeart/2008/layout/AlternatingHexagons"/>
    <dgm:cxn modelId="{7F29DE50-71CB-4C6C-BB64-B235B7590107}" type="presParOf" srcId="{A4E23E65-718D-459A-B8DD-7146C34650E3}" destId="{8F4D2824-A33B-4D0E-AE72-C93F5F54EB6D}" srcOrd="2" destOrd="0" presId="urn:microsoft.com/office/officeart/2008/layout/AlternatingHexagons"/>
    <dgm:cxn modelId="{1512F00F-840B-4517-AA99-A1DCDA176C7E}" type="presParOf" srcId="{A4E23E65-718D-459A-B8DD-7146C34650E3}" destId="{0E7492C8-8639-4C32-A553-4D30694B0E21}" srcOrd="3" destOrd="0" presId="urn:microsoft.com/office/officeart/2008/layout/AlternatingHexagons"/>
    <dgm:cxn modelId="{E262C614-8C98-40E7-A3CF-2B4360ABB425}" type="presParOf" srcId="{A4E23E65-718D-459A-B8DD-7146C34650E3}" destId="{7F953875-2C1F-4366-A7D2-18825550F4A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BF4E38-6E80-4730-B791-3BBC7A83C10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vi-VN"/>
        </a:p>
      </dgm:t>
    </dgm:pt>
    <dgm:pt modelId="{AA464C82-ED8E-4E60-845B-908E9698FCFB}">
      <dgm:prSet phldrT="[Text]"/>
      <dgm:spPr/>
      <dgm:t>
        <a:bodyPr/>
        <a:lstStyle/>
        <a:p>
          <a:r>
            <a:rPr lang="en-US" dirty="0"/>
            <a:t>RLPT</a:t>
          </a:r>
          <a:endParaRPr lang="vi-VN" dirty="0"/>
        </a:p>
      </dgm:t>
    </dgm:pt>
    <dgm:pt modelId="{D8986F3D-9169-4A69-B491-AFFBA1368824}" type="parTrans" cxnId="{799E9DD8-F4B5-46AA-98B4-7A123B156731}">
      <dgm:prSet/>
      <dgm:spPr/>
      <dgm:t>
        <a:bodyPr/>
        <a:lstStyle/>
        <a:p>
          <a:endParaRPr lang="vi-VN"/>
        </a:p>
      </dgm:t>
    </dgm:pt>
    <dgm:pt modelId="{EB3E883F-CFD5-4142-B2FC-F4C0237706BC}" type="sibTrans" cxnId="{799E9DD8-F4B5-46AA-98B4-7A123B156731}">
      <dgm:prSet/>
      <dgm:spPr/>
      <dgm:t>
        <a:bodyPr/>
        <a:lstStyle/>
        <a:p>
          <a:endParaRPr lang="vi-VN"/>
        </a:p>
      </dgm:t>
    </dgm:pt>
    <dgm:pt modelId="{E99D9F0F-A7AD-45BE-A559-9F2814743155}">
      <dgm:prSet phldrT="[Text]"/>
      <dgm:spPr>
        <a:solidFill>
          <a:srgbClr val="FF0000"/>
        </a:solidFill>
      </dgm:spPr>
      <dgm:t>
        <a:bodyPr/>
        <a:lstStyle/>
        <a:p>
          <a:r>
            <a:rPr lang="en-US" dirty="0" err="1"/>
            <a:t>Khuyết</a:t>
          </a:r>
          <a:r>
            <a:rPr lang="en-US" dirty="0"/>
            <a:t> </a:t>
          </a:r>
          <a:r>
            <a:rPr lang="en-US" dirty="0" err="1"/>
            <a:t>tật</a:t>
          </a:r>
          <a:r>
            <a:rPr lang="en-US" dirty="0"/>
            <a:t> </a:t>
          </a:r>
          <a:r>
            <a:rPr lang="en-US" dirty="0" err="1"/>
            <a:t>trí</a:t>
          </a:r>
          <a:r>
            <a:rPr lang="en-US" dirty="0"/>
            <a:t> </a:t>
          </a:r>
          <a:r>
            <a:rPr lang="en-US" dirty="0" err="1"/>
            <a:t>tuệ</a:t>
          </a:r>
          <a:r>
            <a:rPr lang="en-US" dirty="0"/>
            <a:t> </a:t>
          </a:r>
          <a:endParaRPr lang="vi-VN" dirty="0"/>
        </a:p>
      </dgm:t>
    </dgm:pt>
    <dgm:pt modelId="{73157798-D056-449D-985B-9B364BBEB265}" type="parTrans" cxnId="{18850D24-79AC-4525-BD62-0B971A078963}">
      <dgm:prSet/>
      <dgm:spPr/>
      <dgm:t>
        <a:bodyPr/>
        <a:lstStyle/>
        <a:p>
          <a:endParaRPr lang="vi-VN"/>
        </a:p>
      </dgm:t>
    </dgm:pt>
    <dgm:pt modelId="{871EF839-F3E8-42D1-AFFF-9B24DDC6B5E8}" type="sibTrans" cxnId="{18850D24-79AC-4525-BD62-0B971A078963}">
      <dgm:prSet/>
      <dgm:spPr/>
      <dgm:t>
        <a:bodyPr/>
        <a:lstStyle/>
        <a:p>
          <a:endParaRPr lang="vi-VN"/>
        </a:p>
      </dgm:t>
    </dgm:pt>
    <dgm:pt modelId="{2A87BCAD-7BB6-4F8A-B2D9-070AC9F28B75}">
      <dgm:prSet phldrT="[Text]"/>
      <dgm:spPr>
        <a:solidFill>
          <a:srgbClr val="FFC000"/>
        </a:solidFill>
      </dgm:spPr>
      <dgm:t>
        <a:bodyPr/>
        <a:lstStyle/>
        <a:p>
          <a:r>
            <a:rPr lang="en-US" dirty="0" err="1"/>
            <a:t>Rối</a:t>
          </a:r>
          <a:r>
            <a:rPr lang="en-US" dirty="0"/>
            <a:t> </a:t>
          </a:r>
          <a:r>
            <a:rPr lang="en-US" dirty="0" err="1"/>
            <a:t>loạn</a:t>
          </a:r>
          <a:r>
            <a:rPr lang="en-US" dirty="0"/>
            <a:t> </a:t>
          </a:r>
          <a:r>
            <a:rPr lang="en-US" dirty="0" err="1"/>
            <a:t>phổ</a:t>
          </a:r>
          <a:r>
            <a:rPr lang="en-US" dirty="0"/>
            <a:t> </a:t>
          </a:r>
          <a:r>
            <a:rPr lang="en-US" dirty="0" err="1"/>
            <a:t>tự</a:t>
          </a:r>
          <a:r>
            <a:rPr lang="en-US" dirty="0"/>
            <a:t> </a:t>
          </a:r>
          <a:r>
            <a:rPr lang="en-US" dirty="0" err="1"/>
            <a:t>kỷ</a:t>
          </a:r>
          <a:r>
            <a:rPr lang="en-US" dirty="0"/>
            <a:t> </a:t>
          </a:r>
          <a:endParaRPr lang="vi-VN" dirty="0"/>
        </a:p>
      </dgm:t>
    </dgm:pt>
    <dgm:pt modelId="{7821D5C1-1746-453E-B1A8-33E3EB30D898}" type="parTrans" cxnId="{CC02DBBB-6793-4CDA-B9BC-3772C0A820C0}">
      <dgm:prSet/>
      <dgm:spPr/>
      <dgm:t>
        <a:bodyPr/>
        <a:lstStyle/>
        <a:p>
          <a:endParaRPr lang="vi-VN"/>
        </a:p>
      </dgm:t>
    </dgm:pt>
    <dgm:pt modelId="{F2D4CD0B-CA8D-4E6B-AD82-976F2765D789}" type="sibTrans" cxnId="{CC02DBBB-6793-4CDA-B9BC-3772C0A820C0}">
      <dgm:prSet/>
      <dgm:spPr/>
      <dgm:t>
        <a:bodyPr/>
        <a:lstStyle/>
        <a:p>
          <a:endParaRPr lang="vi-VN"/>
        </a:p>
      </dgm:t>
    </dgm:pt>
    <dgm:pt modelId="{B162EF03-A29D-44D2-8251-C5F2802673DD}">
      <dgm:prSet phldrT="[Text]"/>
      <dgm:spPr>
        <a:solidFill>
          <a:srgbClr val="00B050"/>
        </a:solidFill>
      </dgm:spPr>
      <dgm:t>
        <a:bodyPr/>
        <a:lstStyle/>
        <a:p>
          <a:r>
            <a:rPr lang="en-US" dirty="0" err="1"/>
            <a:t>Tăng</a:t>
          </a:r>
          <a:r>
            <a:rPr lang="en-US" dirty="0"/>
            <a:t> </a:t>
          </a:r>
          <a:r>
            <a:rPr lang="en-US" dirty="0" err="1"/>
            <a:t>động</a:t>
          </a:r>
          <a:r>
            <a:rPr lang="en-US" dirty="0"/>
            <a:t>, </a:t>
          </a:r>
          <a:r>
            <a:rPr lang="en-US" dirty="0" err="1"/>
            <a:t>giảm</a:t>
          </a:r>
          <a:r>
            <a:rPr lang="en-US" dirty="0"/>
            <a:t> </a:t>
          </a:r>
          <a:r>
            <a:rPr lang="en-US" dirty="0" err="1"/>
            <a:t>chú</a:t>
          </a:r>
          <a:r>
            <a:rPr lang="en-US" dirty="0"/>
            <a:t> ý </a:t>
          </a:r>
          <a:endParaRPr lang="vi-VN" dirty="0"/>
        </a:p>
      </dgm:t>
    </dgm:pt>
    <dgm:pt modelId="{02ACDFA1-AB14-44A2-9EFD-FE70CD62D4B9}" type="parTrans" cxnId="{0E404C80-42A0-4FFC-AD03-51676618BE43}">
      <dgm:prSet/>
      <dgm:spPr/>
      <dgm:t>
        <a:bodyPr/>
        <a:lstStyle/>
        <a:p>
          <a:endParaRPr lang="vi-VN"/>
        </a:p>
      </dgm:t>
    </dgm:pt>
    <dgm:pt modelId="{C1DE10F9-A543-478E-BFE6-8C2CEF473E1C}" type="sibTrans" cxnId="{0E404C80-42A0-4FFC-AD03-51676618BE43}">
      <dgm:prSet/>
      <dgm:spPr/>
      <dgm:t>
        <a:bodyPr/>
        <a:lstStyle/>
        <a:p>
          <a:endParaRPr lang="vi-VN"/>
        </a:p>
      </dgm:t>
    </dgm:pt>
    <dgm:pt modelId="{A20266B0-C7D0-42EF-BD3C-B7CBC6EDFAB5}">
      <dgm:prSet/>
      <dgm:spPr>
        <a:solidFill>
          <a:srgbClr val="BF8321"/>
        </a:solidFill>
      </dgm:spPr>
      <dgm:t>
        <a:bodyPr/>
        <a:lstStyle/>
        <a:p>
          <a:r>
            <a:rPr lang="en-US" dirty="0" err="1"/>
            <a:t>Rối</a:t>
          </a:r>
          <a:r>
            <a:rPr lang="en-US" dirty="0"/>
            <a:t> </a:t>
          </a:r>
          <a:r>
            <a:rPr lang="en-US" dirty="0" err="1"/>
            <a:t>loạn</a:t>
          </a:r>
          <a:r>
            <a:rPr lang="en-US" dirty="0"/>
            <a:t> </a:t>
          </a:r>
          <a:r>
            <a:rPr lang="en-US" dirty="0" err="1"/>
            <a:t>giao</a:t>
          </a:r>
          <a:r>
            <a:rPr lang="en-US" dirty="0"/>
            <a:t> </a:t>
          </a:r>
          <a:r>
            <a:rPr lang="en-US" dirty="0" err="1"/>
            <a:t>tiếp</a:t>
          </a:r>
          <a:r>
            <a:rPr lang="en-US" dirty="0"/>
            <a:t> </a:t>
          </a:r>
          <a:endParaRPr lang="vi-VN" dirty="0"/>
        </a:p>
      </dgm:t>
    </dgm:pt>
    <dgm:pt modelId="{576E363E-1284-4E31-9B89-5D8897D2A0C6}" type="parTrans" cxnId="{587E7AFC-0A3B-447F-A8A6-3B4E9B6F0B80}">
      <dgm:prSet/>
      <dgm:spPr/>
      <dgm:t>
        <a:bodyPr/>
        <a:lstStyle/>
        <a:p>
          <a:endParaRPr lang="vi-VN"/>
        </a:p>
      </dgm:t>
    </dgm:pt>
    <dgm:pt modelId="{9AE20A2F-D54A-410B-B089-77EFD9D9C1B7}" type="sibTrans" cxnId="{587E7AFC-0A3B-447F-A8A6-3B4E9B6F0B80}">
      <dgm:prSet/>
      <dgm:spPr/>
      <dgm:t>
        <a:bodyPr/>
        <a:lstStyle/>
        <a:p>
          <a:endParaRPr lang="vi-VN"/>
        </a:p>
      </dgm:t>
    </dgm:pt>
    <dgm:pt modelId="{66BB8D2E-508E-42B0-9592-9B49D952EF2A}">
      <dgm:prSet/>
      <dgm:spPr>
        <a:solidFill>
          <a:srgbClr val="F57C39"/>
        </a:solidFill>
      </dgm:spPr>
      <dgm:t>
        <a:bodyPr/>
        <a:lstStyle/>
        <a:p>
          <a:r>
            <a:rPr lang="en-US" dirty="0" err="1"/>
            <a:t>Rối</a:t>
          </a:r>
          <a:r>
            <a:rPr lang="en-US" dirty="0"/>
            <a:t> </a:t>
          </a:r>
          <a:r>
            <a:rPr lang="en-US" dirty="0" err="1"/>
            <a:t>loạn</a:t>
          </a:r>
          <a:r>
            <a:rPr lang="en-US" dirty="0"/>
            <a:t> </a:t>
          </a:r>
          <a:r>
            <a:rPr lang="en-US" dirty="0" err="1"/>
            <a:t>vận</a:t>
          </a:r>
          <a:r>
            <a:rPr lang="en-US" dirty="0"/>
            <a:t> </a:t>
          </a:r>
          <a:r>
            <a:rPr lang="en-US" dirty="0" err="1"/>
            <a:t>động</a:t>
          </a:r>
          <a:r>
            <a:rPr lang="en-US" dirty="0"/>
            <a:t> </a:t>
          </a:r>
          <a:endParaRPr lang="vi-VN" dirty="0"/>
        </a:p>
      </dgm:t>
    </dgm:pt>
    <dgm:pt modelId="{D54C5C5A-B662-48E3-A11C-9E71F9BE94ED}" type="parTrans" cxnId="{3F49B231-316D-4A8C-B690-E8293995DA8A}">
      <dgm:prSet/>
      <dgm:spPr/>
      <dgm:t>
        <a:bodyPr/>
        <a:lstStyle/>
        <a:p>
          <a:endParaRPr lang="vi-VN"/>
        </a:p>
      </dgm:t>
    </dgm:pt>
    <dgm:pt modelId="{5F3F3700-C86A-47A9-AAF5-4FCBB2BBEB64}" type="sibTrans" cxnId="{3F49B231-316D-4A8C-B690-E8293995DA8A}">
      <dgm:prSet/>
      <dgm:spPr/>
      <dgm:t>
        <a:bodyPr/>
        <a:lstStyle/>
        <a:p>
          <a:endParaRPr lang="vi-VN"/>
        </a:p>
      </dgm:t>
    </dgm:pt>
    <dgm:pt modelId="{87B1750C-4DCF-4ADB-A9EC-FEA8DA110C64}">
      <dgm:prSet/>
      <dgm:spPr>
        <a:solidFill>
          <a:srgbClr val="FFCC99"/>
        </a:solidFill>
      </dgm:spPr>
      <dgm:t>
        <a:bodyPr/>
        <a:lstStyle/>
        <a:p>
          <a:r>
            <a:rPr lang="en-US" dirty="0" err="1"/>
            <a:t>Rối</a:t>
          </a:r>
          <a:r>
            <a:rPr lang="en-US" dirty="0"/>
            <a:t> </a:t>
          </a:r>
          <a:r>
            <a:rPr lang="en-US" dirty="0" err="1"/>
            <a:t>loạn</a:t>
          </a:r>
          <a:r>
            <a:rPr lang="en-US" dirty="0"/>
            <a:t> học </a:t>
          </a:r>
          <a:r>
            <a:rPr lang="en-US" dirty="0" err="1"/>
            <a:t>tập</a:t>
          </a:r>
          <a:r>
            <a:rPr lang="en-US" dirty="0"/>
            <a:t> </a:t>
          </a:r>
          <a:endParaRPr lang="vi-VN" dirty="0"/>
        </a:p>
      </dgm:t>
    </dgm:pt>
    <dgm:pt modelId="{CBF23405-38C1-4DA5-A671-DF9323E115EB}" type="parTrans" cxnId="{DE2B534A-4F13-403A-AA75-4588DE8DEFD2}">
      <dgm:prSet/>
      <dgm:spPr/>
      <dgm:t>
        <a:bodyPr/>
        <a:lstStyle/>
        <a:p>
          <a:endParaRPr lang="vi-VN"/>
        </a:p>
      </dgm:t>
    </dgm:pt>
    <dgm:pt modelId="{B72E25C9-F3E7-4D3E-893D-FC36ABD866F7}" type="sibTrans" cxnId="{DE2B534A-4F13-403A-AA75-4588DE8DEFD2}">
      <dgm:prSet/>
      <dgm:spPr/>
      <dgm:t>
        <a:bodyPr/>
        <a:lstStyle/>
        <a:p>
          <a:endParaRPr lang="vi-VN"/>
        </a:p>
      </dgm:t>
    </dgm:pt>
    <dgm:pt modelId="{CE163CB5-5611-4F68-8329-BE00B90213C4}" type="pres">
      <dgm:prSet presAssocID="{67BF4E38-6E80-4730-B791-3BBC7A83C104}" presName="Name0" presStyleCnt="0">
        <dgm:presLayoutVars>
          <dgm:chMax val="1"/>
          <dgm:chPref val="1"/>
          <dgm:dir/>
          <dgm:animOne val="branch"/>
          <dgm:animLvl val="lvl"/>
        </dgm:presLayoutVars>
      </dgm:prSet>
      <dgm:spPr/>
    </dgm:pt>
    <dgm:pt modelId="{04B285EB-71A1-42E1-BE20-E7357CB23627}" type="pres">
      <dgm:prSet presAssocID="{AA464C82-ED8E-4E60-845B-908E9698FCFB}" presName="singleCycle" presStyleCnt="0"/>
      <dgm:spPr/>
    </dgm:pt>
    <dgm:pt modelId="{135D1AFA-AEFE-4284-818F-CF904EE5D295}" type="pres">
      <dgm:prSet presAssocID="{AA464C82-ED8E-4E60-845B-908E9698FCFB}" presName="singleCenter" presStyleLbl="node1" presStyleIdx="0" presStyleCnt="7">
        <dgm:presLayoutVars>
          <dgm:chMax val="7"/>
          <dgm:chPref val="7"/>
        </dgm:presLayoutVars>
      </dgm:prSet>
      <dgm:spPr/>
    </dgm:pt>
    <dgm:pt modelId="{AC7E056E-9DFD-42BC-B7BE-8C0C8D54AFA3}" type="pres">
      <dgm:prSet presAssocID="{73157798-D056-449D-985B-9B364BBEB265}" presName="Name56" presStyleLbl="parChTrans1D2" presStyleIdx="0" presStyleCnt="6"/>
      <dgm:spPr/>
    </dgm:pt>
    <dgm:pt modelId="{25BD2B88-634B-4CFB-9B50-8D09E3BE5728}" type="pres">
      <dgm:prSet presAssocID="{E99D9F0F-A7AD-45BE-A559-9F2814743155}" presName="text0" presStyleLbl="node1" presStyleIdx="1" presStyleCnt="7" custScaleX="183348">
        <dgm:presLayoutVars>
          <dgm:bulletEnabled val="1"/>
        </dgm:presLayoutVars>
      </dgm:prSet>
      <dgm:spPr/>
    </dgm:pt>
    <dgm:pt modelId="{8352044C-DE5C-481B-A037-F6268E36E357}" type="pres">
      <dgm:prSet presAssocID="{7821D5C1-1746-453E-B1A8-33E3EB30D898}" presName="Name56" presStyleLbl="parChTrans1D2" presStyleIdx="1" presStyleCnt="6"/>
      <dgm:spPr/>
    </dgm:pt>
    <dgm:pt modelId="{7222E9BB-FC16-421B-B073-4D96FE074ED6}" type="pres">
      <dgm:prSet presAssocID="{2A87BCAD-7BB6-4F8A-B2D9-070AC9F28B75}" presName="text0" presStyleLbl="node1" presStyleIdx="2" presStyleCnt="7" custScaleX="132836" custRadScaleRad="101167" custRadScaleInc="-591">
        <dgm:presLayoutVars>
          <dgm:bulletEnabled val="1"/>
        </dgm:presLayoutVars>
      </dgm:prSet>
      <dgm:spPr/>
    </dgm:pt>
    <dgm:pt modelId="{11C490F5-DC78-4917-A86A-B676B260EF8F}" type="pres">
      <dgm:prSet presAssocID="{02ACDFA1-AB14-44A2-9EFD-FE70CD62D4B9}" presName="Name56" presStyleLbl="parChTrans1D2" presStyleIdx="2" presStyleCnt="6"/>
      <dgm:spPr/>
    </dgm:pt>
    <dgm:pt modelId="{AFCFAE07-EF93-4061-8CFF-57EFF0D3C834}" type="pres">
      <dgm:prSet presAssocID="{B162EF03-A29D-44D2-8251-C5F2802673DD}" presName="text0" presStyleLbl="node1" presStyleIdx="3" presStyleCnt="7" custScaleX="172065" custRadScaleRad="109132" custRadScaleInc="-9105">
        <dgm:presLayoutVars>
          <dgm:bulletEnabled val="1"/>
        </dgm:presLayoutVars>
      </dgm:prSet>
      <dgm:spPr/>
    </dgm:pt>
    <dgm:pt modelId="{AA1F5630-6E07-46E1-A245-049F207CE43D}" type="pres">
      <dgm:prSet presAssocID="{576E363E-1284-4E31-9B89-5D8897D2A0C6}" presName="Name56" presStyleLbl="parChTrans1D2" presStyleIdx="3" presStyleCnt="6"/>
      <dgm:spPr/>
    </dgm:pt>
    <dgm:pt modelId="{3F4BDFCE-1565-4951-8D0E-644276D425A4}" type="pres">
      <dgm:prSet presAssocID="{A20266B0-C7D0-42EF-BD3C-B7CBC6EDFAB5}" presName="text0" presStyleLbl="node1" presStyleIdx="4" presStyleCnt="7" custScaleX="147391">
        <dgm:presLayoutVars>
          <dgm:bulletEnabled val="1"/>
        </dgm:presLayoutVars>
      </dgm:prSet>
      <dgm:spPr/>
    </dgm:pt>
    <dgm:pt modelId="{77534D52-D562-4A0B-B81A-5D6EB401AE2A}" type="pres">
      <dgm:prSet presAssocID="{D54C5C5A-B662-48E3-A11C-9E71F9BE94ED}" presName="Name56" presStyleLbl="parChTrans1D2" presStyleIdx="4" presStyleCnt="6"/>
      <dgm:spPr/>
    </dgm:pt>
    <dgm:pt modelId="{14D34746-4E00-4461-AFA9-A16BA1BC5985}" type="pres">
      <dgm:prSet presAssocID="{66BB8D2E-508E-42B0-9592-9B49D952EF2A}" presName="text0" presStyleLbl="node1" presStyleIdx="5" presStyleCnt="7" custScaleX="165999">
        <dgm:presLayoutVars>
          <dgm:bulletEnabled val="1"/>
        </dgm:presLayoutVars>
      </dgm:prSet>
      <dgm:spPr/>
    </dgm:pt>
    <dgm:pt modelId="{1515925A-5BEB-4CCA-A877-F050A77DC70A}" type="pres">
      <dgm:prSet presAssocID="{CBF23405-38C1-4DA5-A671-DF9323E115EB}" presName="Name56" presStyleLbl="parChTrans1D2" presStyleIdx="5" presStyleCnt="6"/>
      <dgm:spPr/>
    </dgm:pt>
    <dgm:pt modelId="{595C50AE-401D-4144-AD77-AE54E99CD0C6}" type="pres">
      <dgm:prSet presAssocID="{87B1750C-4DCF-4ADB-A9EC-FEA8DA110C64}" presName="text0" presStyleLbl="node1" presStyleIdx="6" presStyleCnt="7" custScaleX="146084">
        <dgm:presLayoutVars>
          <dgm:bulletEnabled val="1"/>
        </dgm:presLayoutVars>
      </dgm:prSet>
      <dgm:spPr/>
    </dgm:pt>
  </dgm:ptLst>
  <dgm:cxnLst>
    <dgm:cxn modelId="{E2CFCB02-6CC5-44C2-B2A6-090ABF9EDE1A}" type="presOf" srcId="{7821D5C1-1746-453E-B1A8-33E3EB30D898}" destId="{8352044C-DE5C-481B-A037-F6268E36E357}" srcOrd="0" destOrd="0" presId="urn:microsoft.com/office/officeart/2008/layout/RadialCluster"/>
    <dgm:cxn modelId="{3AB6060C-8EEA-4A8B-B153-338626CB6CA8}" type="presOf" srcId="{73157798-D056-449D-985B-9B364BBEB265}" destId="{AC7E056E-9DFD-42BC-B7BE-8C0C8D54AFA3}" srcOrd="0" destOrd="0" presId="urn:microsoft.com/office/officeart/2008/layout/RadialCluster"/>
    <dgm:cxn modelId="{8C795A11-D71C-4A76-8C9F-FAB7247F628B}" type="presOf" srcId="{66BB8D2E-508E-42B0-9592-9B49D952EF2A}" destId="{14D34746-4E00-4461-AFA9-A16BA1BC5985}" srcOrd="0" destOrd="0" presId="urn:microsoft.com/office/officeart/2008/layout/RadialCluster"/>
    <dgm:cxn modelId="{D1BBF322-CF83-4FF5-974D-437143A5EAB8}" type="presOf" srcId="{87B1750C-4DCF-4ADB-A9EC-FEA8DA110C64}" destId="{595C50AE-401D-4144-AD77-AE54E99CD0C6}" srcOrd="0" destOrd="0" presId="urn:microsoft.com/office/officeart/2008/layout/RadialCluster"/>
    <dgm:cxn modelId="{18850D24-79AC-4525-BD62-0B971A078963}" srcId="{AA464C82-ED8E-4E60-845B-908E9698FCFB}" destId="{E99D9F0F-A7AD-45BE-A559-9F2814743155}" srcOrd="0" destOrd="0" parTransId="{73157798-D056-449D-985B-9B364BBEB265}" sibTransId="{871EF839-F3E8-42D1-AFFF-9B24DDC6B5E8}"/>
    <dgm:cxn modelId="{3F49B231-316D-4A8C-B690-E8293995DA8A}" srcId="{AA464C82-ED8E-4E60-845B-908E9698FCFB}" destId="{66BB8D2E-508E-42B0-9592-9B49D952EF2A}" srcOrd="4" destOrd="0" parTransId="{D54C5C5A-B662-48E3-A11C-9E71F9BE94ED}" sibTransId="{5F3F3700-C86A-47A9-AAF5-4FCBB2BBEB64}"/>
    <dgm:cxn modelId="{8C469037-1C0A-40E8-8111-D52672F113B0}" type="presOf" srcId="{E99D9F0F-A7AD-45BE-A559-9F2814743155}" destId="{25BD2B88-634B-4CFB-9B50-8D09E3BE5728}" srcOrd="0" destOrd="0" presId="urn:microsoft.com/office/officeart/2008/layout/RadialCluster"/>
    <dgm:cxn modelId="{D68A1D62-367F-48EA-B311-1D0A23166331}" type="presOf" srcId="{CBF23405-38C1-4DA5-A671-DF9323E115EB}" destId="{1515925A-5BEB-4CCA-A877-F050A77DC70A}" srcOrd="0" destOrd="0" presId="urn:microsoft.com/office/officeart/2008/layout/RadialCluster"/>
    <dgm:cxn modelId="{DE2B534A-4F13-403A-AA75-4588DE8DEFD2}" srcId="{AA464C82-ED8E-4E60-845B-908E9698FCFB}" destId="{87B1750C-4DCF-4ADB-A9EC-FEA8DA110C64}" srcOrd="5" destOrd="0" parTransId="{CBF23405-38C1-4DA5-A671-DF9323E115EB}" sibTransId="{B72E25C9-F3E7-4D3E-893D-FC36ABD866F7}"/>
    <dgm:cxn modelId="{C65F834E-EAF0-4636-856D-4AC8AAABA1E7}" type="presOf" srcId="{576E363E-1284-4E31-9B89-5D8897D2A0C6}" destId="{AA1F5630-6E07-46E1-A245-049F207CE43D}" srcOrd="0" destOrd="0" presId="urn:microsoft.com/office/officeart/2008/layout/RadialCluster"/>
    <dgm:cxn modelId="{0E404C80-42A0-4FFC-AD03-51676618BE43}" srcId="{AA464C82-ED8E-4E60-845B-908E9698FCFB}" destId="{B162EF03-A29D-44D2-8251-C5F2802673DD}" srcOrd="2" destOrd="0" parTransId="{02ACDFA1-AB14-44A2-9EFD-FE70CD62D4B9}" sibTransId="{C1DE10F9-A543-478E-BFE6-8C2CEF473E1C}"/>
    <dgm:cxn modelId="{8245F084-EE14-49DF-9589-60A13861B4BD}" type="presOf" srcId="{A20266B0-C7D0-42EF-BD3C-B7CBC6EDFAB5}" destId="{3F4BDFCE-1565-4951-8D0E-644276D425A4}" srcOrd="0" destOrd="0" presId="urn:microsoft.com/office/officeart/2008/layout/RadialCluster"/>
    <dgm:cxn modelId="{89ECB2A0-676B-40F3-89FB-BDF90BE821EF}" type="presOf" srcId="{02ACDFA1-AB14-44A2-9EFD-FE70CD62D4B9}" destId="{11C490F5-DC78-4917-A86A-B676B260EF8F}" srcOrd="0" destOrd="0" presId="urn:microsoft.com/office/officeart/2008/layout/RadialCluster"/>
    <dgm:cxn modelId="{AAFBABB8-E9CA-4A46-9204-90218BC6D653}" type="presOf" srcId="{2A87BCAD-7BB6-4F8A-B2D9-070AC9F28B75}" destId="{7222E9BB-FC16-421B-B073-4D96FE074ED6}" srcOrd="0" destOrd="0" presId="urn:microsoft.com/office/officeart/2008/layout/RadialCluster"/>
    <dgm:cxn modelId="{CC02DBBB-6793-4CDA-B9BC-3772C0A820C0}" srcId="{AA464C82-ED8E-4E60-845B-908E9698FCFB}" destId="{2A87BCAD-7BB6-4F8A-B2D9-070AC9F28B75}" srcOrd="1" destOrd="0" parTransId="{7821D5C1-1746-453E-B1A8-33E3EB30D898}" sibTransId="{F2D4CD0B-CA8D-4E6B-AD82-976F2765D789}"/>
    <dgm:cxn modelId="{799E9DD8-F4B5-46AA-98B4-7A123B156731}" srcId="{67BF4E38-6E80-4730-B791-3BBC7A83C104}" destId="{AA464C82-ED8E-4E60-845B-908E9698FCFB}" srcOrd="0" destOrd="0" parTransId="{D8986F3D-9169-4A69-B491-AFFBA1368824}" sibTransId="{EB3E883F-CFD5-4142-B2FC-F4C0237706BC}"/>
    <dgm:cxn modelId="{DC164FE8-B883-49D3-B9EE-6F1B0E951632}" type="presOf" srcId="{D54C5C5A-B662-48E3-A11C-9E71F9BE94ED}" destId="{77534D52-D562-4A0B-B81A-5D6EB401AE2A}" srcOrd="0" destOrd="0" presId="urn:microsoft.com/office/officeart/2008/layout/RadialCluster"/>
    <dgm:cxn modelId="{D35364F0-C75A-4545-B42C-DFC0A40BDDA4}" type="presOf" srcId="{AA464C82-ED8E-4E60-845B-908E9698FCFB}" destId="{135D1AFA-AEFE-4284-818F-CF904EE5D295}" srcOrd="0" destOrd="0" presId="urn:microsoft.com/office/officeart/2008/layout/RadialCluster"/>
    <dgm:cxn modelId="{03BDE3FA-A242-43D8-B055-88F12D9D72AA}" type="presOf" srcId="{B162EF03-A29D-44D2-8251-C5F2802673DD}" destId="{AFCFAE07-EF93-4061-8CFF-57EFF0D3C834}" srcOrd="0" destOrd="0" presId="urn:microsoft.com/office/officeart/2008/layout/RadialCluster"/>
    <dgm:cxn modelId="{587E7AFC-0A3B-447F-A8A6-3B4E9B6F0B80}" srcId="{AA464C82-ED8E-4E60-845B-908E9698FCFB}" destId="{A20266B0-C7D0-42EF-BD3C-B7CBC6EDFAB5}" srcOrd="3" destOrd="0" parTransId="{576E363E-1284-4E31-9B89-5D8897D2A0C6}" sibTransId="{9AE20A2F-D54A-410B-B089-77EFD9D9C1B7}"/>
    <dgm:cxn modelId="{54FE5FFD-66EB-4F74-89AA-257FFADF5724}" type="presOf" srcId="{67BF4E38-6E80-4730-B791-3BBC7A83C104}" destId="{CE163CB5-5611-4F68-8329-BE00B90213C4}" srcOrd="0" destOrd="0" presId="urn:microsoft.com/office/officeart/2008/layout/RadialCluster"/>
    <dgm:cxn modelId="{AEFEDCD9-F43E-49E2-86C4-348A1EA61702}" type="presParOf" srcId="{CE163CB5-5611-4F68-8329-BE00B90213C4}" destId="{04B285EB-71A1-42E1-BE20-E7357CB23627}" srcOrd="0" destOrd="0" presId="urn:microsoft.com/office/officeart/2008/layout/RadialCluster"/>
    <dgm:cxn modelId="{18D26DBE-9D39-42CD-9C4A-52762D101947}" type="presParOf" srcId="{04B285EB-71A1-42E1-BE20-E7357CB23627}" destId="{135D1AFA-AEFE-4284-818F-CF904EE5D295}" srcOrd="0" destOrd="0" presId="urn:microsoft.com/office/officeart/2008/layout/RadialCluster"/>
    <dgm:cxn modelId="{1A4E0263-2154-44AE-BDEF-B795824A7111}" type="presParOf" srcId="{04B285EB-71A1-42E1-BE20-E7357CB23627}" destId="{AC7E056E-9DFD-42BC-B7BE-8C0C8D54AFA3}" srcOrd="1" destOrd="0" presId="urn:microsoft.com/office/officeart/2008/layout/RadialCluster"/>
    <dgm:cxn modelId="{E501E9F3-D538-4F7A-B16F-064B26529688}" type="presParOf" srcId="{04B285EB-71A1-42E1-BE20-E7357CB23627}" destId="{25BD2B88-634B-4CFB-9B50-8D09E3BE5728}" srcOrd="2" destOrd="0" presId="urn:microsoft.com/office/officeart/2008/layout/RadialCluster"/>
    <dgm:cxn modelId="{F0FCD414-8C7F-40BC-B3F7-46457BE88477}" type="presParOf" srcId="{04B285EB-71A1-42E1-BE20-E7357CB23627}" destId="{8352044C-DE5C-481B-A037-F6268E36E357}" srcOrd="3" destOrd="0" presId="urn:microsoft.com/office/officeart/2008/layout/RadialCluster"/>
    <dgm:cxn modelId="{B01815EC-3C5F-4E17-A11E-D084E672A4FA}" type="presParOf" srcId="{04B285EB-71A1-42E1-BE20-E7357CB23627}" destId="{7222E9BB-FC16-421B-B073-4D96FE074ED6}" srcOrd="4" destOrd="0" presId="urn:microsoft.com/office/officeart/2008/layout/RadialCluster"/>
    <dgm:cxn modelId="{8757A42D-7448-462D-AA3C-19D8210B6071}" type="presParOf" srcId="{04B285EB-71A1-42E1-BE20-E7357CB23627}" destId="{11C490F5-DC78-4917-A86A-B676B260EF8F}" srcOrd="5" destOrd="0" presId="urn:microsoft.com/office/officeart/2008/layout/RadialCluster"/>
    <dgm:cxn modelId="{08F75D76-AB1F-4C1C-88E9-6096E947AE9D}" type="presParOf" srcId="{04B285EB-71A1-42E1-BE20-E7357CB23627}" destId="{AFCFAE07-EF93-4061-8CFF-57EFF0D3C834}" srcOrd="6" destOrd="0" presId="urn:microsoft.com/office/officeart/2008/layout/RadialCluster"/>
    <dgm:cxn modelId="{601834A7-4FBD-4688-9846-47B6A30848B5}" type="presParOf" srcId="{04B285EB-71A1-42E1-BE20-E7357CB23627}" destId="{AA1F5630-6E07-46E1-A245-049F207CE43D}" srcOrd="7" destOrd="0" presId="urn:microsoft.com/office/officeart/2008/layout/RadialCluster"/>
    <dgm:cxn modelId="{4060862A-F917-462E-A395-A96B35B387AA}" type="presParOf" srcId="{04B285EB-71A1-42E1-BE20-E7357CB23627}" destId="{3F4BDFCE-1565-4951-8D0E-644276D425A4}" srcOrd="8" destOrd="0" presId="urn:microsoft.com/office/officeart/2008/layout/RadialCluster"/>
    <dgm:cxn modelId="{25021FC1-8DB4-4528-B10B-9B77FD4797DB}" type="presParOf" srcId="{04B285EB-71A1-42E1-BE20-E7357CB23627}" destId="{77534D52-D562-4A0B-B81A-5D6EB401AE2A}" srcOrd="9" destOrd="0" presId="urn:microsoft.com/office/officeart/2008/layout/RadialCluster"/>
    <dgm:cxn modelId="{277A60E1-A219-489F-93E8-87EF68D225F5}" type="presParOf" srcId="{04B285EB-71A1-42E1-BE20-E7357CB23627}" destId="{14D34746-4E00-4461-AFA9-A16BA1BC5985}" srcOrd="10" destOrd="0" presId="urn:microsoft.com/office/officeart/2008/layout/RadialCluster"/>
    <dgm:cxn modelId="{E4609449-A52C-4EC7-9565-E211D4C67926}" type="presParOf" srcId="{04B285EB-71A1-42E1-BE20-E7357CB23627}" destId="{1515925A-5BEB-4CCA-A877-F050A77DC70A}" srcOrd="11" destOrd="0" presId="urn:microsoft.com/office/officeart/2008/layout/RadialCluster"/>
    <dgm:cxn modelId="{1A51B37C-4236-4983-91D9-CE20418E8AD4}" type="presParOf" srcId="{04B285EB-71A1-42E1-BE20-E7357CB23627}" destId="{595C50AE-401D-4144-AD77-AE54E99CD0C6}"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EAE268-BFBA-400E-B4D5-BE4F560381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2D37665D-927E-4496-A235-DE2DDE49A279}">
      <dgm:prSet phldrT="[Text]"/>
      <dgm:spPr/>
      <dgm:t>
        <a:bodyPr/>
        <a:lstStyle/>
        <a:p>
          <a:r>
            <a:rPr lang="en-US" dirty="0" err="1"/>
            <a:t>Khuyết</a:t>
          </a:r>
          <a:r>
            <a:rPr lang="en-US" dirty="0"/>
            <a:t> </a:t>
          </a:r>
          <a:r>
            <a:rPr lang="en-US" dirty="0" err="1"/>
            <a:t>tật</a:t>
          </a:r>
          <a:endParaRPr lang="vi-VN" dirty="0"/>
        </a:p>
      </dgm:t>
    </dgm:pt>
    <dgm:pt modelId="{04BC2EDB-1634-42DB-AC58-5F82E53F175B}" type="parTrans" cxnId="{D5282853-6DDE-4218-82AF-9B68BFD75A36}">
      <dgm:prSet/>
      <dgm:spPr/>
      <dgm:t>
        <a:bodyPr/>
        <a:lstStyle/>
        <a:p>
          <a:endParaRPr lang="vi-VN"/>
        </a:p>
      </dgm:t>
    </dgm:pt>
    <dgm:pt modelId="{CB7F2D74-CCDC-41BF-AC2F-B5944C490ECC}" type="sibTrans" cxnId="{D5282853-6DDE-4218-82AF-9B68BFD75A36}">
      <dgm:prSet/>
      <dgm:spPr/>
      <dgm:t>
        <a:bodyPr/>
        <a:lstStyle/>
        <a:p>
          <a:endParaRPr lang="vi-VN"/>
        </a:p>
      </dgm:t>
    </dgm:pt>
    <dgm:pt modelId="{FD044A9D-33B7-4C3A-A216-5874F40784B0}">
      <dgm:prSet phldrT="[Text]"/>
      <dgm:spPr>
        <a:solidFill>
          <a:srgbClr val="FF0000"/>
        </a:solidFill>
      </dgm:spPr>
      <dgm:t>
        <a:bodyPr/>
        <a:lstStyle/>
        <a:p>
          <a:r>
            <a:rPr lang="en-US" dirty="0"/>
            <a:t>KT </a:t>
          </a:r>
          <a:r>
            <a:rPr lang="en-US" dirty="0" err="1"/>
            <a:t>trí</a:t>
          </a:r>
          <a:r>
            <a:rPr lang="en-US" dirty="0"/>
            <a:t> </a:t>
          </a:r>
          <a:r>
            <a:rPr lang="en-US" dirty="0" err="1"/>
            <a:t>tuệ</a:t>
          </a:r>
          <a:endParaRPr lang="vi-VN" dirty="0"/>
        </a:p>
      </dgm:t>
    </dgm:pt>
    <dgm:pt modelId="{21ECC1EB-CB61-4478-8C47-DEABEE87B525}" type="parTrans" cxnId="{D043AF73-288B-4F53-A9EC-55581AC0441A}">
      <dgm:prSet/>
      <dgm:spPr/>
      <dgm:t>
        <a:bodyPr/>
        <a:lstStyle/>
        <a:p>
          <a:endParaRPr lang="vi-VN"/>
        </a:p>
      </dgm:t>
    </dgm:pt>
    <dgm:pt modelId="{7D402311-C19D-40B2-8B60-37686CBBBA79}" type="sibTrans" cxnId="{D043AF73-288B-4F53-A9EC-55581AC0441A}">
      <dgm:prSet/>
      <dgm:spPr/>
      <dgm:t>
        <a:bodyPr/>
        <a:lstStyle/>
        <a:p>
          <a:endParaRPr lang="vi-VN"/>
        </a:p>
      </dgm:t>
    </dgm:pt>
    <dgm:pt modelId="{1EDA3DD6-0DDF-4BA4-83DE-FD5C62862D95}">
      <dgm:prSet phldrT="[Text]"/>
      <dgm:spPr/>
      <dgm:t>
        <a:bodyPr/>
        <a:lstStyle/>
        <a:p>
          <a:r>
            <a:rPr lang="en-US" dirty="0"/>
            <a:t>TT </a:t>
          </a:r>
          <a:r>
            <a:rPr lang="en-US" dirty="0" err="1"/>
            <a:t>vận</a:t>
          </a:r>
          <a:r>
            <a:rPr lang="en-US" dirty="0"/>
            <a:t> </a:t>
          </a:r>
          <a:r>
            <a:rPr lang="en-US" dirty="0" err="1"/>
            <a:t>động</a:t>
          </a:r>
          <a:endParaRPr lang="vi-VN" dirty="0"/>
        </a:p>
      </dgm:t>
    </dgm:pt>
    <dgm:pt modelId="{9DFE2900-E5A7-4E93-951C-B6F1CE739762}" type="parTrans" cxnId="{012EF9A7-6F5C-46AB-B629-BB91E631DC90}">
      <dgm:prSet/>
      <dgm:spPr/>
      <dgm:t>
        <a:bodyPr/>
        <a:lstStyle/>
        <a:p>
          <a:endParaRPr lang="vi-VN"/>
        </a:p>
      </dgm:t>
    </dgm:pt>
    <dgm:pt modelId="{A5F1E53A-A402-4F56-9379-BBD7F623C189}" type="sibTrans" cxnId="{012EF9A7-6F5C-46AB-B629-BB91E631DC90}">
      <dgm:prSet/>
      <dgm:spPr/>
      <dgm:t>
        <a:bodyPr/>
        <a:lstStyle/>
        <a:p>
          <a:endParaRPr lang="vi-VN"/>
        </a:p>
      </dgm:t>
    </dgm:pt>
    <dgm:pt modelId="{E89271A4-D4AC-43CF-A861-9A33117AEA4A}">
      <dgm:prSet phldrT="[Text]"/>
      <dgm:spPr/>
      <dgm:t>
        <a:bodyPr/>
        <a:lstStyle/>
        <a:p>
          <a:r>
            <a:rPr lang="en-US" dirty="0"/>
            <a:t>KT </a:t>
          </a:r>
          <a:r>
            <a:rPr lang="en-US" dirty="0" err="1"/>
            <a:t>nhìn</a:t>
          </a:r>
          <a:endParaRPr lang="vi-VN" dirty="0"/>
        </a:p>
      </dgm:t>
    </dgm:pt>
    <dgm:pt modelId="{40A6C5ED-5396-4133-A85B-8BCEBA373B72}" type="parTrans" cxnId="{F6A8756E-D231-40B3-99D7-D82C79A84CB8}">
      <dgm:prSet/>
      <dgm:spPr/>
      <dgm:t>
        <a:bodyPr/>
        <a:lstStyle/>
        <a:p>
          <a:endParaRPr lang="vi-VN"/>
        </a:p>
      </dgm:t>
    </dgm:pt>
    <dgm:pt modelId="{03763D09-1026-4A5A-9F48-A29DCAF1F57A}" type="sibTrans" cxnId="{F6A8756E-D231-40B3-99D7-D82C79A84CB8}">
      <dgm:prSet/>
      <dgm:spPr/>
      <dgm:t>
        <a:bodyPr/>
        <a:lstStyle/>
        <a:p>
          <a:endParaRPr lang="vi-VN"/>
        </a:p>
      </dgm:t>
    </dgm:pt>
    <dgm:pt modelId="{5B2A4FF0-4B26-4DD5-AD67-7FD1BD53FDF1}">
      <dgm:prSet phldrT="[Text]"/>
      <dgm:spPr/>
      <dgm:t>
        <a:bodyPr/>
        <a:lstStyle/>
        <a:p>
          <a:r>
            <a:rPr lang="en-US" dirty="0"/>
            <a:t>KT </a:t>
          </a:r>
          <a:r>
            <a:rPr lang="en-US" dirty="0" err="1"/>
            <a:t>nghe</a:t>
          </a:r>
          <a:r>
            <a:rPr lang="en-US" dirty="0"/>
            <a:t>, </a:t>
          </a:r>
          <a:r>
            <a:rPr lang="en-US" dirty="0" err="1"/>
            <a:t>nói</a:t>
          </a:r>
          <a:r>
            <a:rPr lang="en-US" dirty="0"/>
            <a:t> </a:t>
          </a:r>
          <a:endParaRPr lang="vi-VN" dirty="0"/>
        </a:p>
      </dgm:t>
    </dgm:pt>
    <dgm:pt modelId="{A83C7FA7-CE44-46D4-958D-5F1FA3F0AB6E}" type="parTrans" cxnId="{EA80EB32-FB04-4560-A3A0-BAA268D9CA07}">
      <dgm:prSet/>
      <dgm:spPr/>
      <dgm:t>
        <a:bodyPr/>
        <a:lstStyle/>
        <a:p>
          <a:endParaRPr lang="vi-VN"/>
        </a:p>
      </dgm:t>
    </dgm:pt>
    <dgm:pt modelId="{B63F8483-E5E5-45B0-884A-08F9AFB62332}" type="sibTrans" cxnId="{EA80EB32-FB04-4560-A3A0-BAA268D9CA07}">
      <dgm:prSet/>
      <dgm:spPr/>
      <dgm:t>
        <a:bodyPr/>
        <a:lstStyle/>
        <a:p>
          <a:endParaRPr lang="vi-VN"/>
        </a:p>
      </dgm:t>
    </dgm:pt>
    <dgm:pt modelId="{7F0A89BF-2991-4780-B3F8-0DE963EB27A7}">
      <dgm:prSet/>
      <dgm:spPr/>
      <dgm:t>
        <a:bodyPr/>
        <a:lstStyle/>
        <a:p>
          <a:r>
            <a:rPr lang="en-US" dirty="0"/>
            <a:t>KT </a:t>
          </a:r>
          <a:r>
            <a:rPr lang="en-US" dirty="0" err="1"/>
            <a:t>khác</a:t>
          </a:r>
          <a:endParaRPr lang="vi-VN" dirty="0"/>
        </a:p>
      </dgm:t>
    </dgm:pt>
    <dgm:pt modelId="{C73FD17F-315B-4535-AD13-50DD6A314060}" type="parTrans" cxnId="{9FAAAC37-2E09-40CE-9712-F70355A87853}">
      <dgm:prSet/>
      <dgm:spPr/>
      <dgm:t>
        <a:bodyPr/>
        <a:lstStyle/>
        <a:p>
          <a:endParaRPr lang="vi-VN"/>
        </a:p>
      </dgm:t>
    </dgm:pt>
    <dgm:pt modelId="{A0A5EBB5-0A5B-4212-A4C5-FEC0E587E811}" type="sibTrans" cxnId="{9FAAAC37-2E09-40CE-9712-F70355A87853}">
      <dgm:prSet/>
      <dgm:spPr/>
      <dgm:t>
        <a:bodyPr/>
        <a:lstStyle/>
        <a:p>
          <a:endParaRPr lang="vi-VN"/>
        </a:p>
      </dgm:t>
    </dgm:pt>
    <dgm:pt modelId="{591F734F-F10E-45EB-A68E-7AD583519BD6}">
      <dgm:prSet/>
      <dgm:spPr/>
      <dgm:t>
        <a:bodyPr/>
        <a:lstStyle/>
        <a:p>
          <a:r>
            <a:rPr lang="en-US" dirty="0"/>
            <a:t>KT tâm </a:t>
          </a:r>
          <a:r>
            <a:rPr lang="en-US" dirty="0" err="1"/>
            <a:t>thần</a:t>
          </a:r>
          <a:r>
            <a:rPr lang="en-US" dirty="0"/>
            <a:t> </a:t>
          </a:r>
          <a:r>
            <a:rPr lang="en-US" dirty="0" err="1"/>
            <a:t>kinh</a:t>
          </a:r>
          <a:r>
            <a:rPr lang="en-US" dirty="0"/>
            <a:t> </a:t>
          </a:r>
          <a:endParaRPr lang="vi-VN" dirty="0"/>
        </a:p>
      </dgm:t>
    </dgm:pt>
    <dgm:pt modelId="{64678243-4E4E-496A-83BC-91C6297AB91D}" type="parTrans" cxnId="{9A0BEF3C-FE3B-4830-BC15-E73798595ABE}">
      <dgm:prSet/>
      <dgm:spPr/>
      <dgm:t>
        <a:bodyPr/>
        <a:lstStyle/>
        <a:p>
          <a:endParaRPr lang="vi-VN"/>
        </a:p>
      </dgm:t>
    </dgm:pt>
    <dgm:pt modelId="{5515F9BC-BAAE-499E-A4A7-B18222B002D5}" type="sibTrans" cxnId="{9A0BEF3C-FE3B-4830-BC15-E73798595ABE}">
      <dgm:prSet/>
      <dgm:spPr/>
      <dgm:t>
        <a:bodyPr/>
        <a:lstStyle/>
        <a:p>
          <a:endParaRPr lang="vi-VN"/>
        </a:p>
      </dgm:t>
    </dgm:pt>
    <dgm:pt modelId="{0E051CC8-9E40-474D-8391-85E18EE8BC97}">
      <dgm:prSet/>
      <dgm:spPr/>
      <dgm:t>
        <a:bodyPr/>
        <a:lstStyle/>
        <a:p>
          <a:r>
            <a:rPr lang="en-US" dirty="0" err="1"/>
            <a:t>Bệnh</a:t>
          </a:r>
          <a:r>
            <a:rPr lang="en-US" dirty="0"/>
            <a:t> </a:t>
          </a:r>
          <a:r>
            <a:rPr lang="en-US" dirty="0" err="1"/>
            <a:t>hiếm</a:t>
          </a:r>
          <a:r>
            <a:rPr lang="en-US" dirty="0"/>
            <a:t> </a:t>
          </a:r>
          <a:endParaRPr lang="vi-VN" dirty="0"/>
        </a:p>
      </dgm:t>
    </dgm:pt>
    <dgm:pt modelId="{193C16E5-7DE7-4C0C-B3DD-008D1232A8DF}" type="parTrans" cxnId="{7B9701AB-458E-470B-8E63-C9A620DE6C6A}">
      <dgm:prSet/>
      <dgm:spPr/>
      <dgm:t>
        <a:bodyPr/>
        <a:lstStyle/>
        <a:p>
          <a:endParaRPr lang="vi-VN"/>
        </a:p>
      </dgm:t>
    </dgm:pt>
    <dgm:pt modelId="{0C70EEBE-2B3B-4557-8D45-73CB0E5460B9}" type="sibTrans" cxnId="{7B9701AB-458E-470B-8E63-C9A620DE6C6A}">
      <dgm:prSet/>
      <dgm:spPr/>
      <dgm:t>
        <a:bodyPr/>
        <a:lstStyle/>
        <a:p>
          <a:endParaRPr lang="vi-VN"/>
        </a:p>
      </dgm:t>
    </dgm:pt>
    <dgm:pt modelId="{C53FE5DA-5673-497D-AF79-B87DAC75D586}">
      <dgm:prSet/>
      <dgm:spPr/>
      <dgm:t>
        <a:bodyPr/>
        <a:lstStyle/>
        <a:p>
          <a:r>
            <a:rPr lang="en-US" dirty="0"/>
            <a:t>ADHD</a:t>
          </a:r>
          <a:endParaRPr lang="vi-VN" dirty="0"/>
        </a:p>
      </dgm:t>
    </dgm:pt>
    <dgm:pt modelId="{D536B16B-AB8B-4D6C-83F8-2F370550C34D}" type="parTrans" cxnId="{7EAB04E4-F0B1-41C4-9764-FCA2FDA958EB}">
      <dgm:prSet/>
      <dgm:spPr/>
      <dgm:t>
        <a:bodyPr/>
        <a:lstStyle/>
        <a:p>
          <a:endParaRPr lang="vi-VN"/>
        </a:p>
      </dgm:t>
    </dgm:pt>
    <dgm:pt modelId="{0FE5F690-DC69-4745-8809-42F8F79F637E}" type="sibTrans" cxnId="{7EAB04E4-F0B1-41C4-9764-FCA2FDA958EB}">
      <dgm:prSet/>
      <dgm:spPr/>
      <dgm:t>
        <a:bodyPr/>
        <a:lstStyle/>
        <a:p>
          <a:endParaRPr lang="vi-VN"/>
        </a:p>
      </dgm:t>
    </dgm:pt>
    <dgm:pt modelId="{8E7A9DE6-E591-4B47-91C8-D2ADE5F5C6CC}" type="asst">
      <dgm:prSet/>
      <dgm:spPr>
        <a:solidFill>
          <a:srgbClr val="FFC000"/>
        </a:solidFill>
      </dgm:spPr>
      <dgm:t>
        <a:bodyPr/>
        <a:lstStyle/>
        <a:p>
          <a:r>
            <a:rPr lang="en-US" dirty="0"/>
            <a:t>RL</a:t>
          </a:r>
        </a:p>
        <a:p>
          <a:r>
            <a:rPr lang="en-US" dirty="0"/>
            <a:t> </a:t>
          </a:r>
          <a:r>
            <a:rPr lang="en-US" dirty="0" err="1"/>
            <a:t>phổ</a:t>
          </a:r>
          <a:r>
            <a:rPr lang="en-US" dirty="0"/>
            <a:t> </a:t>
          </a:r>
          <a:r>
            <a:rPr lang="en-US" dirty="0" err="1"/>
            <a:t>tự</a:t>
          </a:r>
          <a:r>
            <a:rPr lang="en-US" dirty="0"/>
            <a:t> </a:t>
          </a:r>
          <a:r>
            <a:rPr lang="en-US" dirty="0" err="1"/>
            <a:t>kỷ</a:t>
          </a:r>
          <a:r>
            <a:rPr lang="en-US" dirty="0"/>
            <a:t> </a:t>
          </a:r>
          <a:endParaRPr lang="vi-VN" dirty="0"/>
        </a:p>
      </dgm:t>
    </dgm:pt>
    <dgm:pt modelId="{710BE1DE-D447-4E77-9EAA-4AFE85147AB4}" type="parTrans" cxnId="{DCF102EE-206D-4D67-8F2D-A12428AC73CF}">
      <dgm:prSet/>
      <dgm:spPr/>
      <dgm:t>
        <a:bodyPr/>
        <a:lstStyle/>
        <a:p>
          <a:endParaRPr lang="vi-VN"/>
        </a:p>
      </dgm:t>
    </dgm:pt>
    <dgm:pt modelId="{DF0F7554-E530-4B75-A359-71CF5F52D3A8}" type="sibTrans" cxnId="{DCF102EE-206D-4D67-8F2D-A12428AC73CF}">
      <dgm:prSet/>
      <dgm:spPr/>
      <dgm:t>
        <a:bodyPr/>
        <a:lstStyle/>
        <a:p>
          <a:endParaRPr lang="vi-VN"/>
        </a:p>
      </dgm:t>
    </dgm:pt>
    <dgm:pt modelId="{832491D3-D363-4386-8421-431160576BE6}" type="asst">
      <dgm:prSet/>
      <dgm:spPr>
        <a:solidFill>
          <a:srgbClr val="FFCC99"/>
        </a:solidFill>
      </dgm:spPr>
      <dgm:t>
        <a:bodyPr/>
        <a:lstStyle/>
        <a:p>
          <a:r>
            <a:rPr lang="en-US" dirty="0"/>
            <a:t>RL </a:t>
          </a:r>
        </a:p>
        <a:p>
          <a:r>
            <a:rPr lang="en-US" dirty="0"/>
            <a:t>học </a:t>
          </a:r>
          <a:r>
            <a:rPr lang="en-US" dirty="0" err="1"/>
            <a:t>tập</a:t>
          </a:r>
          <a:r>
            <a:rPr lang="en-US" dirty="0"/>
            <a:t> </a:t>
          </a:r>
          <a:endParaRPr lang="vi-VN" dirty="0"/>
        </a:p>
      </dgm:t>
    </dgm:pt>
    <dgm:pt modelId="{C26DD9E6-7827-4663-A2CB-CD08EAFC1A21}" type="parTrans" cxnId="{1CEF23D9-9672-46E1-8AE4-7F8AE26A9922}">
      <dgm:prSet/>
      <dgm:spPr/>
      <dgm:t>
        <a:bodyPr/>
        <a:lstStyle/>
        <a:p>
          <a:endParaRPr lang="vi-VN"/>
        </a:p>
      </dgm:t>
    </dgm:pt>
    <dgm:pt modelId="{CEB7ABE3-3316-482B-B4C5-8B775822EA83}" type="sibTrans" cxnId="{1CEF23D9-9672-46E1-8AE4-7F8AE26A9922}">
      <dgm:prSet/>
      <dgm:spPr/>
      <dgm:t>
        <a:bodyPr/>
        <a:lstStyle/>
        <a:p>
          <a:endParaRPr lang="vi-VN"/>
        </a:p>
      </dgm:t>
    </dgm:pt>
    <dgm:pt modelId="{BA3A1F5A-BB2A-4EA5-9D8D-6111EB52F35F}" type="asst">
      <dgm:prSet/>
      <dgm:spPr>
        <a:solidFill>
          <a:srgbClr val="BF8321"/>
        </a:solidFill>
      </dgm:spPr>
      <dgm:t>
        <a:bodyPr/>
        <a:lstStyle/>
        <a:p>
          <a:r>
            <a:rPr lang="en-US" dirty="0"/>
            <a:t>RL</a:t>
          </a:r>
        </a:p>
        <a:p>
          <a:r>
            <a:rPr lang="en-US" dirty="0"/>
            <a:t>Giao </a:t>
          </a:r>
          <a:r>
            <a:rPr lang="en-US" dirty="0" err="1"/>
            <a:t>tiếp</a:t>
          </a:r>
          <a:r>
            <a:rPr lang="en-US" dirty="0"/>
            <a:t> </a:t>
          </a:r>
          <a:endParaRPr lang="vi-VN" dirty="0"/>
        </a:p>
      </dgm:t>
    </dgm:pt>
    <dgm:pt modelId="{DF4F2ED8-4D63-462A-B6CB-D06B63F950BC}" type="parTrans" cxnId="{B6FAF2AC-02E3-47DF-8711-83A39E0D0E68}">
      <dgm:prSet/>
      <dgm:spPr/>
      <dgm:t>
        <a:bodyPr/>
        <a:lstStyle/>
        <a:p>
          <a:endParaRPr lang="vi-VN"/>
        </a:p>
      </dgm:t>
    </dgm:pt>
    <dgm:pt modelId="{3000628D-D9C4-4A11-99C6-3EF334873C09}" type="sibTrans" cxnId="{B6FAF2AC-02E3-47DF-8711-83A39E0D0E68}">
      <dgm:prSet/>
      <dgm:spPr/>
      <dgm:t>
        <a:bodyPr/>
        <a:lstStyle/>
        <a:p>
          <a:endParaRPr lang="vi-VN"/>
        </a:p>
      </dgm:t>
    </dgm:pt>
    <dgm:pt modelId="{AA38F784-3D9E-4B7A-B510-DF588CDCAFF0}" type="asst">
      <dgm:prSet/>
      <dgm:spPr>
        <a:solidFill>
          <a:srgbClr val="F77737"/>
        </a:solidFill>
      </dgm:spPr>
      <dgm:t>
        <a:bodyPr/>
        <a:lstStyle/>
        <a:p>
          <a:r>
            <a:rPr lang="en-US" dirty="0"/>
            <a:t>RL </a:t>
          </a:r>
        </a:p>
        <a:p>
          <a:r>
            <a:rPr lang="en-US" dirty="0" err="1"/>
            <a:t>vận</a:t>
          </a:r>
          <a:r>
            <a:rPr lang="en-US" dirty="0"/>
            <a:t> </a:t>
          </a:r>
          <a:r>
            <a:rPr lang="en-US" dirty="0" err="1"/>
            <a:t>động</a:t>
          </a:r>
          <a:endParaRPr lang="vi-VN" dirty="0"/>
        </a:p>
      </dgm:t>
    </dgm:pt>
    <dgm:pt modelId="{A9D73531-0AF4-487E-9913-AE0E198C8924}" type="parTrans" cxnId="{671D84BA-4542-46C6-ABAA-E78B52ACE8BB}">
      <dgm:prSet/>
      <dgm:spPr/>
      <dgm:t>
        <a:bodyPr/>
        <a:lstStyle/>
        <a:p>
          <a:endParaRPr lang="vi-VN"/>
        </a:p>
      </dgm:t>
    </dgm:pt>
    <dgm:pt modelId="{6F708112-AB94-4A8D-8128-141179F4F09B}" type="sibTrans" cxnId="{671D84BA-4542-46C6-ABAA-E78B52ACE8BB}">
      <dgm:prSet/>
      <dgm:spPr/>
      <dgm:t>
        <a:bodyPr/>
        <a:lstStyle/>
        <a:p>
          <a:endParaRPr lang="vi-VN"/>
        </a:p>
      </dgm:t>
    </dgm:pt>
    <dgm:pt modelId="{D588118A-E221-4B94-9342-3A610224F4E4}" type="pres">
      <dgm:prSet presAssocID="{A9EAE268-BFBA-400E-B4D5-BE4F5603818F}" presName="hierChild1" presStyleCnt="0">
        <dgm:presLayoutVars>
          <dgm:orgChart val="1"/>
          <dgm:chPref val="1"/>
          <dgm:dir/>
          <dgm:animOne val="branch"/>
          <dgm:animLvl val="lvl"/>
          <dgm:resizeHandles/>
        </dgm:presLayoutVars>
      </dgm:prSet>
      <dgm:spPr/>
    </dgm:pt>
    <dgm:pt modelId="{7251B78E-A58F-4372-98B1-76466143AE85}" type="pres">
      <dgm:prSet presAssocID="{2D37665D-927E-4496-A235-DE2DDE49A279}" presName="hierRoot1" presStyleCnt="0">
        <dgm:presLayoutVars>
          <dgm:hierBranch val="init"/>
        </dgm:presLayoutVars>
      </dgm:prSet>
      <dgm:spPr/>
    </dgm:pt>
    <dgm:pt modelId="{A9F1442B-2ED2-44D1-A44F-AF41543348A5}" type="pres">
      <dgm:prSet presAssocID="{2D37665D-927E-4496-A235-DE2DDE49A279}" presName="rootComposite1" presStyleCnt="0"/>
      <dgm:spPr/>
    </dgm:pt>
    <dgm:pt modelId="{376C5264-1E6C-4338-B17B-0375C3A42C8A}" type="pres">
      <dgm:prSet presAssocID="{2D37665D-927E-4496-A235-DE2DDE49A279}" presName="rootText1" presStyleLbl="node0" presStyleIdx="0" presStyleCnt="1">
        <dgm:presLayoutVars>
          <dgm:chPref val="3"/>
        </dgm:presLayoutVars>
      </dgm:prSet>
      <dgm:spPr/>
    </dgm:pt>
    <dgm:pt modelId="{8B2FDA1E-74E1-4D8E-9FF0-5BEFAF4FE175}" type="pres">
      <dgm:prSet presAssocID="{2D37665D-927E-4496-A235-DE2DDE49A279}" presName="rootConnector1" presStyleLbl="node1" presStyleIdx="0" presStyleCnt="0"/>
      <dgm:spPr/>
    </dgm:pt>
    <dgm:pt modelId="{6AE76911-A537-4807-A2EA-EA335672B900}" type="pres">
      <dgm:prSet presAssocID="{2D37665D-927E-4496-A235-DE2DDE49A279}" presName="hierChild2" presStyleCnt="0"/>
      <dgm:spPr/>
    </dgm:pt>
    <dgm:pt modelId="{349B60A8-8465-43AE-8378-599534FE4976}" type="pres">
      <dgm:prSet presAssocID="{21ECC1EB-CB61-4478-8C47-DEABEE87B525}" presName="Name37" presStyleLbl="parChTrans1D2" presStyleIdx="0" presStyleCnt="6"/>
      <dgm:spPr/>
    </dgm:pt>
    <dgm:pt modelId="{2419B1F2-85E9-4F68-A413-AEA15B31C703}" type="pres">
      <dgm:prSet presAssocID="{FD044A9D-33B7-4C3A-A216-5874F40784B0}" presName="hierRoot2" presStyleCnt="0">
        <dgm:presLayoutVars>
          <dgm:hierBranch val="init"/>
        </dgm:presLayoutVars>
      </dgm:prSet>
      <dgm:spPr/>
    </dgm:pt>
    <dgm:pt modelId="{85CDD608-D9E8-4EC9-A484-13C25BBF500C}" type="pres">
      <dgm:prSet presAssocID="{FD044A9D-33B7-4C3A-A216-5874F40784B0}" presName="rootComposite" presStyleCnt="0"/>
      <dgm:spPr/>
    </dgm:pt>
    <dgm:pt modelId="{A307D540-190A-4684-A226-505367A5DA3C}" type="pres">
      <dgm:prSet presAssocID="{FD044A9D-33B7-4C3A-A216-5874F40784B0}" presName="rootText" presStyleLbl="node2" presStyleIdx="0" presStyleCnt="6">
        <dgm:presLayoutVars>
          <dgm:chPref val="3"/>
        </dgm:presLayoutVars>
      </dgm:prSet>
      <dgm:spPr/>
    </dgm:pt>
    <dgm:pt modelId="{6F58ECDD-09E6-4A51-8684-61AB1D266F80}" type="pres">
      <dgm:prSet presAssocID="{FD044A9D-33B7-4C3A-A216-5874F40784B0}" presName="rootConnector" presStyleLbl="node2" presStyleIdx="0" presStyleCnt="6"/>
      <dgm:spPr/>
    </dgm:pt>
    <dgm:pt modelId="{79D6D20F-9EA0-4823-9FB9-661C6C8F5DF0}" type="pres">
      <dgm:prSet presAssocID="{FD044A9D-33B7-4C3A-A216-5874F40784B0}" presName="hierChild4" presStyleCnt="0"/>
      <dgm:spPr/>
    </dgm:pt>
    <dgm:pt modelId="{00C6BF80-4F0F-4B29-A58D-C0FB135ACD89}" type="pres">
      <dgm:prSet presAssocID="{FD044A9D-33B7-4C3A-A216-5874F40784B0}" presName="hierChild5" presStyleCnt="0"/>
      <dgm:spPr/>
    </dgm:pt>
    <dgm:pt modelId="{07259F00-3A46-405F-8CA8-742741CDB8DE}" type="pres">
      <dgm:prSet presAssocID="{9DFE2900-E5A7-4E93-951C-B6F1CE739762}" presName="Name37" presStyleLbl="parChTrans1D2" presStyleIdx="1" presStyleCnt="6"/>
      <dgm:spPr/>
    </dgm:pt>
    <dgm:pt modelId="{0F3D33D3-1A3B-4459-B395-B8DC14BC9AD6}" type="pres">
      <dgm:prSet presAssocID="{1EDA3DD6-0DDF-4BA4-83DE-FD5C62862D95}" presName="hierRoot2" presStyleCnt="0">
        <dgm:presLayoutVars>
          <dgm:hierBranch val="init"/>
        </dgm:presLayoutVars>
      </dgm:prSet>
      <dgm:spPr/>
    </dgm:pt>
    <dgm:pt modelId="{5F2005E2-68CC-4528-B962-B0127AD110E2}" type="pres">
      <dgm:prSet presAssocID="{1EDA3DD6-0DDF-4BA4-83DE-FD5C62862D95}" presName="rootComposite" presStyleCnt="0"/>
      <dgm:spPr/>
    </dgm:pt>
    <dgm:pt modelId="{F9786D79-34C9-41B4-84B5-D9E4DFE13195}" type="pres">
      <dgm:prSet presAssocID="{1EDA3DD6-0DDF-4BA4-83DE-FD5C62862D95}" presName="rootText" presStyleLbl="node2" presStyleIdx="1" presStyleCnt="6">
        <dgm:presLayoutVars>
          <dgm:chPref val="3"/>
        </dgm:presLayoutVars>
      </dgm:prSet>
      <dgm:spPr/>
    </dgm:pt>
    <dgm:pt modelId="{CD455CE8-54C2-41CE-91C1-6CB2D35F801B}" type="pres">
      <dgm:prSet presAssocID="{1EDA3DD6-0DDF-4BA4-83DE-FD5C62862D95}" presName="rootConnector" presStyleLbl="node2" presStyleIdx="1" presStyleCnt="6"/>
      <dgm:spPr/>
    </dgm:pt>
    <dgm:pt modelId="{079D73AE-0EBB-4808-BB1C-EC48FC1D4CFE}" type="pres">
      <dgm:prSet presAssocID="{1EDA3DD6-0DDF-4BA4-83DE-FD5C62862D95}" presName="hierChild4" presStyleCnt="0"/>
      <dgm:spPr/>
    </dgm:pt>
    <dgm:pt modelId="{35FF3815-4E54-41DF-941F-7CEF482C87FF}" type="pres">
      <dgm:prSet presAssocID="{1EDA3DD6-0DDF-4BA4-83DE-FD5C62862D95}" presName="hierChild5" presStyleCnt="0"/>
      <dgm:spPr/>
    </dgm:pt>
    <dgm:pt modelId="{CABBA377-0264-4CA1-B68F-57B22741F8CA}" type="pres">
      <dgm:prSet presAssocID="{A9D73531-0AF4-487E-9913-AE0E198C8924}" presName="Name111" presStyleLbl="parChTrans1D3" presStyleIdx="0" presStyleCnt="6"/>
      <dgm:spPr/>
    </dgm:pt>
    <dgm:pt modelId="{E552F5DD-E7A9-4DF1-989D-F62D7EEE91D8}" type="pres">
      <dgm:prSet presAssocID="{AA38F784-3D9E-4B7A-B510-DF588CDCAFF0}" presName="hierRoot3" presStyleCnt="0">
        <dgm:presLayoutVars>
          <dgm:hierBranch val="init"/>
        </dgm:presLayoutVars>
      </dgm:prSet>
      <dgm:spPr/>
    </dgm:pt>
    <dgm:pt modelId="{D509A3E7-BED7-42EE-9773-5229F5B362CD}" type="pres">
      <dgm:prSet presAssocID="{AA38F784-3D9E-4B7A-B510-DF588CDCAFF0}" presName="rootComposite3" presStyleCnt="0"/>
      <dgm:spPr/>
    </dgm:pt>
    <dgm:pt modelId="{FD8E0A78-E5CD-4CA1-904A-52FDEFC8AE6B}" type="pres">
      <dgm:prSet presAssocID="{AA38F784-3D9E-4B7A-B510-DF588CDCAFF0}" presName="rootText3" presStyleLbl="asst2" presStyleIdx="0" presStyleCnt="4">
        <dgm:presLayoutVars>
          <dgm:chPref val="3"/>
        </dgm:presLayoutVars>
      </dgm:prSet>
      <dgm:spPr/>
    </dgm:pt>
    <dgm:pt modelId="{37383F68-BE66-453A-B3D5-0CCB15F5E3E1}" type="pres">
      <dgm:prSet presAssocID="{AA38F784-3D9E-4B7A-B510-DF588CDCAFF0}" presName="rootConnector3" presStyleLbl="asst2" presStyleIdx="0" presStyleCnt="4"/>
      <dgm:spPr/>
    </dgm:pt>
    <dgm:pt modelId="{0C6D8717-CFE3-4F07-A67C-2A4E68CADFEE}" type="pres">
      <dgm:prSet presAssocID="{AA38F784-3D9E-4B7A-B510-DF588CDCAFF0}" presName="hierChild6" presStyleCnt="0"/>
      <dgm:spPr/>
    </dgm:pt>
    <dgm:pt modelId="{7509341C-39FD-4909-A442-707B52C03DFC}" type="pres">
      <dgm:prSet presAssocID="{AA38F784-3D9E-4B7A-B510-DF588CDCAFF0}" presName="hierChild7" presStyleCnt="0"/>
      <dgm:spPr/>
    </dgm:pt>
    <dgm:pt modelId="{660340F6-9032-47D6-9878-7BCA82C387DC}" type="pres">
      <dgm:prSet presAssocID="{40A6C5ED-5396-4133-A85B-8BCEBA373B72}" presName="Name37" presStyleLbl="parChTrans1D2" presStyleIdx="2" presStyleCnt="6"/>
      <dgm:spPr/>
    </dgm:pt>
    <dgm:pt modelId="{D855B660-5A42-4E99-98A3-13A97F855744}" type="pres">
      <dgm:prSet presAssocID="{E89271A4-D4AC-43CF-A861-9A33117AEA4A}" presName="hierRoot2" presStyleCnt="0">
        <dgm:presLayoutVars>
          <dgm:hierBranch val="init"/>
        </dgm:presLayoutVars>
      </dgm:prSet>
      <dgm:spPr/>
    </dgm:pt>
    <dgm:pt modelId="{080373E7-DD7B-4A96-845E-361441FA8F3A}" type="pres">
      <dgm:prSet presAssocID="{E89271A4-D4AC-43CF-A861-9A33117AEA4A}" presName="rootComposite" presStyleCnt="0"/>
      <dgm:spPr/>
    </dgm:pt>
    <dgm:pt modelId="{4439A912-395B-4598-84CE-C9FD5F690292}" type="pres">
      <dgm:prSet presAssocID="{E89271A4-D4AC-43CF-A861-9A33117AEA4A}" presName="rootText" presStyleLbl="node2" presStyleIdx="2" presStyleCnt="6">
        <dgm:presLayoutVars>
          <dgm:chPref val="3"/>
        </dgm:presLayoutVars>
      </dgm:prSet>
      <dgm:spPr/>
    </dgm:pt>
    <dgm:pt modelId="{742242B8-9CDC-4A5D-A52F-88FBB4B7FCA5}" type="pres">
      <dgm:prSet presAssocID="{E89271A4-D4AC-43CF-A861-9A33117AEA4A}" presName="rootConnector" presStyleLbl="node2" presStyleIdx="2" presStyleCnt="6"/>
      <dgm:spPr/>
    </dgm:pt>
    <dgm:pt modelId="{082F4E47-F040-4FB2-8CFB-A74094AE9DE3}" type="pres">
      <dgm:prSet presAssocID="{E89271A4-D4AC-43CF-A861-9A33117AEA4A}" presName="hierChild4" presStyleCnt="0"/>
      <dgm:spPr/>
    </dgm:pt>
    <dgm:pt modelId="{4F94A366-A1D0-4A5E-9F2E-67A91BE779DA}" type="pres">
      <dgm:prSet presAssocID="{E89271A4-D4AC-43CF-A861-9A33117AEA4A}" presName="hierChild5" presStyleCnt="0"/>
      <dgm:spPr/>
    </dgm:pt>
    <dgm:pt modelId="{36B23031-1F37-45CF-82B1-FD272EBD2EE2}" type="pres">
      <dgm:prSet presAssocID="{A83C7FA7-CE44-46D4-958D-5F1FA3F0AB6E}" presName="Name37" presStyleLbl="parChTrans1D2" presStyleIdx="3" presStyleCnt="6"/>
      <dgm:spPr/>
    </dgm:pt>
    <dgm:pt modelId="{9FB25623-FDBB-4033-993F-49F658578B8C}" type="pres">
      <dgm:prSet presAssocID="{5B2A4FF0-4B26-4DD5-AD67-7FD1BD53FDF1}" presName="hierRoot2" presStyleCnt="0">
        <dgm:presLayoutVars>
          <dgm:hierBranch val="init"/>
        </dgm:presLayoutVars>
      </dgm:prSet>
      <dgm:spPr/>
    </dgm:pt>
    <dgm:pt modelId="{FDC4E39F-C484-4BA3-90B4-647B3C212640}" type="pres">
      <dgm:prSet presAssocID="{5B2A4FF0-4B26-4DD5-AD67-7FD1BD53FDF1}" presName="rootComposite" presStyleCnt="0"/>
      <dgm:spPr/>
    </dgm:pt>
    <dgm:pt modelId="{620EBF30-9C2F-40EF-9F0B-19C741704F0E}" type="pres">
      <dgm:prSet presAssocID="{5B2A4FF0-4B26-4DD5-AD67-7FD1BD53FDF1}" presName="rootText" presStyleLbl="node2" presStyleIdx="3" presStyleCnt="6">
        <dgm:presLayoutVars>
          <dgm:chPref val="3"/>
        </dgm:presLayoutVars>
      </dgm:prSet>
      <dgm:spPr/>
    </dgm:pt>
    <dgm:pt modelId="{379EC0F5-A89A-4064-B358-6EC8422DE0E5}" type="pres">
      <dgm:prSet presAssocID="{5B2A4FF0-4B26-4DD5-AD67-7FD1BD53FDF1}" presName="rootConnector" presStyleLbl="node2" presStyleIdx="3" presStyleCnt="6"/>
      <dgm:spPr/>
    </dgm:pt>
    <dgm:pt modelId="{41249946-1117-477A-B7C3-7D81C69DA9C4}" type="pres">
      <dgm:prSet presAssocID="{5B2A4FF0-4B26-4DD5-AD67-7FD1BD53FDF1}" presName="hierChild4" presStyleCnt="0"/>
      <dgm:spPr/>
    </dgm:pt>
    <dgm:pt modelId="{29CF503B-2372-4328-91D8-6AE2DF387436}" type="pres">
      <dgm:prSet presAssocID="{5B2A4FF0-4B26-4DD5-AD67-7FD1BD53FDF1}" presName="hierChild5" presStyleCnt="0"/>
      <dgm:spPr/>
    </dgm:pt>
    <dgm:pt modelId="{0C1C3D40-5894-4B04-9C8E-84751B81A9B2}" type="pres">
      <dgm:prSet presAssocID="{DF4F2ED8-4D63-462A-B6CB-D06B63F950BC}" presName="Name111" presStyleLbl="parChTrans1D3" presStyleIdx="1" presStyleCnt="6"/>
      <dgm:spPr/>
    </dgm:pt>
    <dgm:pt modelId="{F63281B2-6FFF-4E36-809D-7AF15B85DE87}" type="pres">
      <dgm:prSet presAssocID="{BA3A1F5A-BB2A-4EA5-9D8D-6111EB52F35F}" presName="hierRoot3" presStyleCnt="0">
        <dgm:presLayoutVars>
          <dgm:hierBranch val="init"/>
        </dgm:presLayoutVars>
      </dgm:prSet>
      <dgm:spPr/>
    </dgm:pt>
    <dgm:pt modelId="{E73ABB13-860B-4BEF-9928-3E88EE52265D}" type="pres">
      <dgm:prSet presAssocID="{BA3A1F5A-BB2A-4EA5-9D8D-6111EB52F35F}" presName="rootComposite3" presStyleCnt="0"/>
      <dgm:spPr/>
    </dgm:pt>
    <dgm:pt modelId="{5C8B0964-6636-4EF8-B49C-C89E8FB0EE9D}" type="pres">
      <dgm:prSet presAssocID="{BA3A1F5A-BB2A-4EA5-9D8D-6111EB52F35F}" presName="rootText3" presStyleLbl="asst2" presStyleIdx="1" presStyleCnt="4">
        <dgm:presLayoutVars>
          <dgm:chPref val="3"/>
        </dgm:presLayoutVars>
      </dgm:prSet>
      <dgm:spPr/>
    </dgm:pt>
    <dgm:pt modelId="{AE8147E1-2D7A-45A0-B876-4B8942C94BF5}" type="pres">
      <dgm:prSet presAssocID="{BA3A1F5A-BB2A-4EA5-9D8D-6111EB52F35F}" presName="rootConnector3" presStyleLbl="asst2" presStyleIdx="1" presStyleCnt="4"/>
      <dgm:spPr/>
    </dgm:pt>
    <dgm:pt modelId="{1AA8A5D8-9A1E-4F05-A939-C69B95C711F5}" type="pres">
      <dgm:prSet presAssocID="{BA3A1F5A-BB2A-4EA5-9D8D-6111EB52F35F}" presName="hierChild6" presStyleCnt="0"/>
      <dgm:spPr/>
    </dgm:pt>
    <dgm:pt modelId="{8AF4F688-F55C-45FF-A6CE-A3D634F691FA}" type="pres">
      <dgm:prSet presAssocID="{BA3A1F5A-BB2A-4EA5-9D8D-6111EB52F35F}" presName="hierChild7" presStyleCnt="0"/>
      <dgm:spPr/>
    </dgm:pt>
    <dgm:pt modelId="{3EFD7848-9C06-41EA-A20A-DDC5D796A756}" type="pres">
      <dgm:prSet presAssocID="{C73FD17F-315B-4535-AD13-50DD6A314060}" presName="Name37" presStyleLbl="parChTrans1D2" presStyleIdx="4" presStyleCnt="6"/>
      <dgm:spPr/>
    </dgm:pt>
    <dgm:pt modelId="{9DBF6942-77C8-4633-BA0B-DBDA085F0891}" type="pres">
      <dgm:prSet presAssocID="{7F0A89BF-2991-4780-B3F8-0DE963EB27A7}" presName="hierRoot2" presStyleCnt="0">
        <dgm:presLayoutVars>
          <dgm:hierBranch val="init"/>
        </dgm:presLayoutVars>
      </dgm:prSet>
      <dgm:spPr/>
    </dgm:pt>
    <dgm:pt modelId="{E63BF704-286C-43E1-825D-496B423C2045}" type="pres">
      <dgm:prSet presAssocID="{7F0A89BF-2991-4780-B3F8-0DE963EB27A7}" presName="rootComposite" presStyleCnt="0"/>
      <dgm:spPr/>
    </dgm:pt>
    <dgm:pt modelId="{DD272C87-9E10-4014-9034-C5EB0489D532}" type="pres">
      <dgm:prSet presAssocID="{7F0A89BF-2991-4780-B3F8-0DE963EB27A7}" presName="rootText" presStyleLbl="node2" presStyleIdx="4" presStyleCnt="6">
        <dgm:presLayoutVars>
          <dgm:chPref val="3"/>
        </dgm:presLayoutVars>
      </dgm:prSet>
      <dgm:spPr/>
    </dgm:pt>
    <dgm:pt modelId="{44E2DE1E-89DE-481E-8999-701E4125C815}" type="pres">
      <dgm:prSet presAssocID="{7F0A89BF-2991-4780-B3F8-0DE963EB27A7}" presName="rootConnector" presStyleLbl="node2" presStyleIdx="4" presStyleCnt="6"/>
      <dgm:spPr/>
    </dgm:pt>
    <dgm:pt modelId="{54C8CEE6-4CCC-4DF7-B570-56DBD1A61120}" type="pres">
      <dgm:prSet presAssocID="{7F0A89BF-2991-4780-B3F8-0DE963EB27A7}" presName="hierChild4" presStyleCnt="0"/>
      <dgm:spPr/>
    </dgm:pt>
    <dgm:pt modelId="{2C69D04A-4F92-4292-B356-2DA0416CB9DA}" type="pres">
      <dgm:prSet presAssocID="{193C16E5-7DE7-4C0C-B3DD-008D1232A8DF}" presName="Name37" presStyleLbl="parChTrans1D3" presStyleIdx="2" presStyleCnt="6"/>
      <dgm:spPr/>
    </dgm:pt>
    <dgm:pt modelId="{7FC8C3DE-5F7A-40E3-A126-EF4494D6CFAD}" type="pres">
      <dgm:prSet presAssocID="{0E051CC8-9E40-474D-8391-85E18EE8BC97}" presName="hierRoot2" presStyleCnt="0">
        <dgm:presLayoutVars>
          <dgm:hierBranch val="init"/>
        </dgm:presLayoutVars>
      </dgm:prSet>
      <dgm:spPr/>
    </dgm:pt>
    <dgm:pt modelId="{41FDCD07-73F3-4124-80D8-3FAD2A515B19}" type="pres">
      <dgm:prSet presAssocID="{0E051CC8-9E40-474D-8391-85E18EE8BC97}" presName="rootComposite" presStyleCnt="0"/>
      <dgm:spPr/>
    </dgm:pt>
    <dgm:pt modelId="{2932E10E-9DA9-4E1A-B453-3EBAD3D41FC5}" type="pres">
      <dgm:prSet presAssocID="{0E051CC8-9E40-474D-8391-85E18EE8BC97}" presName="rootText" presStyleLbl="node3" presStyleIdx="0" presStyleCnt="2" custLinFactNeighborY="-3141">
        <dgm:presLayoutVars>
          <dgm:chPref val="3"/>
        </dgm:presLayoutVars>
      </dgm:prSet>
      <dgm:spPr/>
    </dgm:pt>
    <dgm:pt modelId="{0B969592-6E29-4746-9E1A-67924A0FF88F}" type="pres">
      <dgm:prSet presAssocID="{0E051CC8-9E40-474D-8391-85E18EE8BC97}" presName="rootConnector" presStyleLbl="node3" presStyleIdx="0" presStyleCnt="2"/>
      <dgm:spPr/>
    </dgm:pt>
    <dgm:pt modelId="{46988BC8-8230-48F1-A815-0B416F088C7C}" type="pres">
      <dgm:prSet presAssocID="{0E051CC8-9E40-474D-8391-85E18EE8BC97}" presName="hierChild4" presStyleCnt="0"/>
      <dgm:spPr/>
    </dgm:pt>
    <dgm:pt modelId="{72E68106-92FF-4613-9BE9-7B4A65798A2F}" type="pres">
      <dgm:prSet presAssocID="{0E051CC8-9E40-474D-8391-85E18EE8BC97}" presName="hierChild5" presStyleCnt="0"/>
      <dgm:spPr/>
    </dgm:pt>
    <dgm:pt modelId="{BDEBF226-270B-475C-B283-5D5A8CE398E2}" type="pres">
      <dgm:prSet presAssocID="{D536B16B-AB8B-4D6C-83F8-2F370550C34D}" presName="Name37" presStyleLbl="parChTrans1D3" presStyleIdx="3" presStyleCnt="6"/>
      <dgm:spPr/>
    </dgm:pt>
    <dgm:pt modelId="{EAF46776-2A11-4AFA-B9E1-4CDBF451F075}" type="pres">
      <dgm:prSet presAssocID="{C53FE5DA-5673-497D-AF79-B87DAC75D586}" presName="hierRoot2" presStyleCnt="0">
        <dgm:presLayoutVars>
          <dgm:hierBranch val="init"/>
        </dgm:presLayoutVars>
      </dgm:prSet>
      <dgm:spPr/>
    </dgm:pt>
    <dgm:pt modelId="{83DE5D2B-AB24-4550-AB04-09CA1B3784D9}" type="pres">
      <dgm:prSet presAssocID="{C53FE5DA-5673-497D-AF79-B87DAC75D586}" presName="rootComposite" presStyleCnt="0"/>
      <dgm:spPr/>
    </dgm:pt>
    <dgm:pt modelId="{527249AD-6373-4159-A2DD-000C180B8A47}" type="pres">
      <dgm:prSet presAssocID="{C53FE5DA-5673-497D-AF79-B87DAC75D586}" presName="rootText" presStyleLbl="node3" presStyleIdx="1" presStyleCnt="2">
        <dgm:presLayoutVars>
          <dgm:chPref val="3"/>
        </dgm:presLayoutVars>
      </dgm:prSet>
      <dgm:spPr/>
    </dgm:pt>
    <dgm:pt modelId="{A0939B25-B0F4-4C78-801A-48B8DF3B8D4E}" type="pres">
      <dgm:prSet presAssocID="{C53FE5DA-5673-497D-AF79-B87DAC75D586}" presName="rootConnector" presStyleLbl="node3" presStyleIdx="1" presStyleCnt="2"/>
      <dgm:spPr/>
    </dgm:pt>
    <dgm:pt modelId="{66A0F6BC-55CA-4E27-A9F6-933EF0475014}" type="pres">
      <dgm:prSet presAssocID="{C53FE5DA-5673-497D-AF79-B87DAC75D586}" presName="hierChild4" presStyleCnt="0"/>
      <dgm:spPr/>
    </dgm:pt>
    <dgm:pt modelId="{248C9050-213B-406E-8C19-B28F785E9B2B}" type="pres">
      <dgm:prSet presAssocID="{C53FE5DA-5673-497D-AF79-B87DAC75D586}" presName="hierChild5" presStyleCnt="0"/>
      <dgm:spPr/>
    </dgm:pt>
    <dgm:pt modelId="{0EAA37C8-D8CB-4908-A0F1-F577D3FAE797}" type="pres">
      <dgm:prSet presAssocID="{7F0A89BF-2991-4780-B3F8-0DE963EB27A7}" presName="hierChild5" presStyleCnt="0"/>
      <dgm:spPr/>
    </dgm:pt>
    <dgm:pt modelId="{D57A2251-5B77-4113-87CB-3EF7EED19595}" type="pres">
      <dgm:prSet presAssocID="{710BE1DE-D447-4E77-9EAA-4AFE85147AB4}" presName="Name111" presStyleLbl="parChTrans1D3" presStyleIdx="4" presStyleCnt="6"/>
      <dgm:spPr/>
    </dgm:pt>
    <dgm:pt modelId="{384FD48E-35F9-4BC5-B75C-37E4E0A04579}" type="pres">
      <dgm:prSet presAssocID="{8E7A9DE6-E591-4B47-91C8-D2ADE5F5C6CC}" presName="hierRoot3" presStyleCnt="0">
        <dgm:presLayoutVars>
          <dgm:hierBranch val="init"/>
        </dgm:presLayoutVars>
      </dgm:prSet>
      <dgm:spPr/>
    </dgm:pt>
    <dgm:pt modelId="{575748B0-6B11-4DCA-AA15-8AFE39E000EA}" type="pres">
      <dgm:prSet presAssocID="{8E7A9DE6-E591-4B47-91C8-D2ADE5F5C6CC}" presName="rootComposite3" presStyleCnt="0"/>
      <dgm:spPr/>
    </dgm:pt>
    <dgm:pt modelId="{308665A2-0D13-43C7-B7F5-729461D906FD}" type="pres">
      <dgm:prSet presAssocID="{8E7A9DE6-E591-4B47-91C8-D2ADE5F5C6CC}" presName="rootText3" presStyleLbl="asst2" presStyleIdx="2" presStyleCnt="4">
        <dgm:presLayoutVars>
          <dgm:chPref val="3"/>
        </dgm:presLayoutVars>
      </dgm:prSet>
      <dgm:spPr/>
    </dgm:pt>
    <dgm:pt modelId="{4CCBF3D8-43D4-4BD7-9F64-A9CECD02B09A}" type="pres">
      <dgm:prSet presAssocID="{8E7A9DE6-E591-4B47-91C8-D2ADE5F5C6CC}" presName="rootConnector3" presStyleLbl="asst2" presStyleIdx="2" presStyleCnt="4"/>
      <dgm:spPr/>
    </dgm:pt>
    <dgm:pt modelId="{80E77212-2C01-4F3A-A7A5-869BD56E43C7}" type="pres">
      <dgm:prSet presAssocID="{8E7A9DE6-E591-4B47-91C8-D2ADE5F5C6CC}" presName="hierChild6" presStyleCnt="0"/>
      <dgm:spPr/>
    </dgm:pt>
    <dgm:pt modelId="{B86FED7A-7494-46CA-BE39-98E3E2477750}" type="pres">
      <dgm:prSet presAssocID="{8E7A9DE6-E591-4B47-91C8-D2ADE5F5C6CC}" presName="hierChild7" presStyleCnt="0"/>
      <dgm:spPr/>
    </dgm:pt>
    <dgm:pt modelId="{35F80E88-B72E-4A22-B51C-EF0B003EF8AF}" type="pres">
      <dgm:prSet presAssocID="{C26DD9E6-7827-4663-A2CB-CD08EAFC1A21}" presName="Name111" presStyleLbl="parChTrans1D3" presStyleIdx="5" presStyleCnt="6"/>
      <dgm:spPr/>
    </dgm:pt>
    <dgm:pt modelId="{94E57B09-DDF4-45AE-B960-F9FD162086E6}" type="pres">
      <dgm:prSet presAssocID="{832491D3-D363-4386-8421-431160576BE6}" presName="hierRoot3" presStyleCnt="0">
        <dgm:presLayoutVars>
          <dgm:hierBranch val="init"/>
        </dgm:presLayoutVars>
      </dgm:prSet>
      <dgm:spPr/>
    </dgm:pt>
    <dgm:pt modelId="{2A290370-9A81-4777-AC0C-D86B044BF829}" type="pres">
      <dgm:prSet presAssocID="{832491D3-D363-4386-8421-431160576BE6}" presName="rootComposite3" presStyleCnt="0"/>
      <dgm:spPr/>
    </dgm:pt>
    <dgm:pt modelId="{F989A52B-7407-48B2-93D3-CCE03589F24F}" type="pres">
      <dgm:prSet presAssocID="{832491D3-D363-4386-8421-431160576BE6}" presName="rootText3" presStyleLbl="asst2" presStyleIdx="3" presStyleCnt="4">
        <dgm:presLayoutVars>
          <dgm:chPref val="3"/>
        </dgm:presLayoutVars>
      </dgm:prSet>
      <dgm:spPr/>
    </dgm:pt>
    <dgm:pt modelId="{A2204E97-DE33-4AD2-AFEF-17CBFABA57CB}" type="pres">
      <dgm:prSet presAssocID="{832491D3-D363-4386-8421-431160576BE6}" presName="rootConnector3" presStyleLbl="asst2" presStyleIdx="3" presStyleCnt="4"/>
      <dgm:spPr/>
    </dgm:pt>
    <dgm:pt modelId="{C9C6F9E6-F52C-4070-A19C-471229819542}" type="pres">
      <dgm:prSet presAssocID="{832491D3-D363-4386-8421-431160576BE6}" presName="hierChild6" presStyleCnt="0"/>
      <dgm:spPr/>
    </dgm:pt>
    <dgm:pt modelId="{B9808ADB-92EE-44C3-98F0-CEDBA193E199}" type="pres">
      <dgm:prSet presAssocID="{832491D3-D363-4386-8421-431160576BE6}" presName="hierChild7" presStyleCnt="0"/>
      <dgm:spPr/>
    </dgm:pt>
    <dgm:pt modelId="{5D866B02-3BBB-4442-B38C-CF006DAE024F}" type="pres">
      <dgm:prSet presAssocID="{64678243-4E4E-496A-83BC-91C6297AB91D}" presName="Name37" presStyleLbl="parChTrans1D2" presStyleIdx="5" presStyleCnt="6"/>
      <dgm:spPr/>
    </dgm:pt>
    <dgm:pt modelId="{D571B59F-4B20-4653-B829-17D9A4AD622B}" type="pres">
      <dgm:prSet presAssocID="{591F734F-F10E-45EB-A68E-7AD583519BD6}" presName="hierRoot2" presStyleCnt="0">
        <dgm:presLayoutVars>
          <dgm:hierBranch val="init"/>
        </dgm:presLayoutVars>
      </dgm:prSet>
      <dgm:spPr/>
    </dgm:pt>
    <dgm:pt modelId="{1AEB83A5-7EF0-4A1C-AFEA-3F2274BD078F}" type="pres">
      <dgm:prSet presAssocID="{591F734F-F10E-45EB-A68E-7AD583519BD6}" presName="rootComposite" presStyleCnt="0"/>
      <dgm:spPr/>
    </dgm:pt>
    <dgm:pt modelId="{9DFB0E63-23FB-4AE7-96BF-B083CD3D23BB}" type="pres">
      <dgm:prSet presAssocID="{591F734F-F10E-45EB-A68E-7AD583519BD6}" presName="rootText" presStyleLbl="node2" presStyleIdx="5" presStyleCnt="6">
        <dgm:presLayoutVars>
          <dgm:chPref val="3"/>
        </dgm:presLayoutVars>
      </dgm:prSet>
      <dgm:spPr/>
    </dgm:pt>
    <dgm:pt modelId="{2B011C3E-3ED6-4B5B-BE9A-D86BC4235539}" type="pres">
      <dgm:prSet presAssocID="{591F734F-F10E-45EB-A68E-7AD583519BD6}" presName="rootConnector" presStyleLbl="node2" presStyleIdx="5" presStyleCnt="6"/>
      <dgm:spPr/>
    </dgm:pt>
    <dgm:pt modelId="{88EE614F-D722-4575-A63E-77100DC79BD9}" type="pres">
      <dgm:prSet presAssocID="{591F734F-F10E-45EB-A68E-7AD583519BD6}" presName="hierChild4" presStyleCnt="0"/>
      <dgm:spPr/>
    </dgm:pt>
    <dgm:pt modelId="{1DE5FBB8-51AD-4A26-B95D-092828E0D3F7}" type="pres">
      <dgm:prSet presAssocID="{591F734F-F10E-45EB-A68E-7AD583519BD6}" presName="hierChild5" presStyleCnt="0"/>
      <dgm:spPr/>
    </dgm:pt>
    <dgm:pt modelId="{1EB8FC6D-DA30-4EA6-B1CF-7FA6DF29C5D3}" type="pres">
      <dgm:prSet presAssocID="{2D37665D-927E-4496-A235-DE2DDE49A279}" presName="hierChild3" presStyleCnt="0"/>
      <dgm:spPr/>
    </dgm:pt>
  </dgm:ptLst>
  <dgm:cxnLst>
    <dgm:cxn modelId="{3154CD09-FA19-4BF8-8D64-9EC3B9892289}" type="presOf" srcId="{21ECC1EB-CB61-4478-8C47-DEABEE87B525}" destId="{349B60A8-8465-43AE-8378-599534FE4976}" srcOrd="0" destOrd="0" presId="urn:microsoft.com/office/officeart/2005/8/layout/orgChart1"/>
    <dgm:cxn modelId="{59ECC70C-994E-4A99-8FDB-19A264BD9272}" type="presOf" srcId="{AA38F784-3D9E-4B7A-B510-DF588CDCAFF0}" destId="{FD8E0A78-E5CD-4CA1-904A-52FDEFC8AE6B}" srcOrd="0" destOrd="0" presId="urn:microsoft.com/office/officeart/2005/8/layout/orgChart1"/>
    <dgm:cxn modelId="{C1541F13-1E01-4913-B775-80EF7F8BC5D1}" type="presOf" srcId="{A83C7FA7-CE44-46D4-958D-5F1FA3F0AB6E}" destId="{36B23031-1F37-45CF-82B1-FD272EBD2EE2}" srcOrd="0" destOrd="0" presId="urn:microsoft.com/office/officeart/2005/8/layout/orgChart1"/>
    <dgm:cxn modelId="{E91B171C-746C-4AC0-8F67-BF23297EF2B3}" type="presOf" srcId="{C53FE5DA-5673-497D-AF79-B87DAC75D586}" destId="{A0939B25-B0F4-4C78-801A-48B8DF3B8D4E}" srcOrd="1" destOrd="0" presId="urn:microsoft.com/office/officeart/2005/8/layout/orgChart1"/>
    <dgm:cxn modelId="{BA299F1F-53F2-4A09-928F-664FC2C97787}" type="presOf" srcId="{5B2A4FF0-4B26-4DD5-AD67-7FD1BD53FDF1}" destId="{620EBF30-9C2F-40EF-9F0B-19C741704F0E}" srcOrd="0" destOrd="0" presId="urn:microsoft.com/office/officeart/2005/8/layout/orgChart1"/>
    <dgm:cxn modelId="{54F1AE26-1D2D-4E3B-9302-19E956A6A705}" type="presOf" srcId="{E89271A4-D4AC-43CF-A861-9A33117AEA4A}" destId="{742242B8-9CDC-4A5D-A52F-88FBB4B7FCA5}" srcOrd="1" destOrd="0" presId="urn:microsoft.com/office/officeart/2005/8/layout/orgChart1"/>
    <dgm:cxn modelId="{8199732E-AFAE-43BE-B36E-BB27028462EE}" type="presOf" srcId="{591F734F-F10E-45EB-A68E-7AD583519BD6}" destId="{2B011C3E-3ED6-4B5B-BE9A-D86BC4235539}" srcOrd="1" destOrd="0" presId="urn:microsoft.com/office/officeart/2005/8/layout/orgChart1"/>
    <dgm:cxn modelId="{EEC7932E-F22C-4816-A602-01E24BC330F5}" type="presOf" srcId="{710BE1DE-D447-4E77-9EAA-4AFE85147AB4}" destId="{D57A2251-5B77-4113-87CB-3EF7EED19595}" srcOrd="0" destOrd="0" presId="urn:microsoft.com/office/officeart/2005/8/layout/orgChart1"/>
    <dgm:cxn modelId="{EA80EB32-FB04-4560-A3A0-BAA268D9CA07}" srcId="{2D37665D-927E-4496-A235-DE2DDE49A279}" destId="{5B2A4FF0-4B26-4DD5-AD67-7FD1BD53FDF1}" srcOrd="3" destOrd="0" parTransId="{A83C7FA7-CE44-46D4-958D-5F1FA3F0AB6E}" sibTransId="{B63F8483-E5E5-45B0-884A-08F9AFB62332}"/>
    <dgm:cxn modelId="{65A17236-10C9-40AF-BFD7-6EEC1E2DC232}" type="presOf" srcId="{7F0A89BF-2991-4780-B3F8-0DE963EB27A7}" destId="{DD272C87-9E10-4014-9034-C5EB0489D532}" srcOrd="0" destOrd="0" presId="urn:microsoft.com/office/officeart/2005/8/layout/orgChart1"/>
    <dgm:cxn modelId="{9FAAAC37-2E09-40CE-9712-F70355A87853}" srcId="{2D37665D-927E-4496-A235-DE2DDE49A279}" destId="{7F0A89BF-2991-4780-B3F8-0DE963EB27A7}" srcOrd="4" destOrd="0" parTransId="{C73FD17F-315B-4535-AD13-50DD6A314060}" sibTransId="{A0A5EBB5-0A5B-4212-A4C5-FEC0E587E811}"/>
    <dgm:cxn modelId="{321CDF38-B4B3-455F-83C7-F2A34C33D3D4}" type="presOf" srcId="{832491D3-D363-4386-8421-431160576BE6}" destId="{A2204E97-DE33-4AD2-AFEF-17CBFABA57CB}" srcOrd="1" destOrd="0" presId="urn:microsoft.com/office/officeart/2005/8/layout/orgChart1"/>
    <dgm:cxn modelId="{339ED739-8203-48A0-9D48-E526C4AE8987}" type="presOf" srcId="{BA3A1F5A-BB2A-4EA5-9D8D-6111EB52F35F}" destId="{AE8147E1-2D7A-45A0-B876-4B8942C94BF5}" srcOrd="1" destOrd="0" presId="urn:microsoft.com/office/officeart/2005/8/layout/orgChart1"/>
    <dgm:cxn modelId="{9A0BEF3C-FE3B-4830-BC15-E73798595ABE}" srcId="{2D37665D-927E-4496-A235-DE2DDE49A279}" destId="{591F734F-F10E-45EB-A68E-7AD583519BD6}" srcOrd="5" destOrd="0" parTransId="{64678243-4E4E-496A-83BC-91C6297AB91D}" sibTransId="{5515F9BC-BAAE-499E-A4A7-B18222B002D5}"/>
    <dgm:cxn modelId="{DF17EB43-AD44-4CF2-A007-3860AF85E24D}" type="presOf" srcId="{A9D73531-0AF4-487E-9913-AE0E198C8924}" destId="{CABBA377-0264-4CA1-B68F-57B22741F8CA}" srcOrd="0" destOrd="0" presId="urn:microsoft.com/office/officeart/2005/8/layout/orgChart1"/>
    <dgm:cxn modelId="{304BE946-E768-4093-9D84-056693416C6B}" type="presOf" srcId="{0E051CC8-9E40-474D-8391-85E18EE8BC97}" destId="{2932E10E-9DA9-4E1A-B453-3EBAD3D41FC5}" srcOrd="0" destOrd="0" presId="urn:microsoft.com/office/officeart/2005/8/layout/orgChart1"/>
    <dgm:cxn modelId="{C990ED47-71C3-4BAE-83BF-249F62616145}" type="presOf" srcId="{C73FD17F-315B-4535-AD13-50DD6A314060}" destId="{3EFD7848-9C06-41EA-A20A-DDC5D796A756}" srcOrd="0" destOrd="0" presId="urn:microsoft.com/office/officeart/2005/8/layout/orgChart1"/>
    <dgm:cxn modelId="{6385334A-5549-44AD-BE90-6AD22F310EE2}" type="presOf" srcId="{C26DD9E6-7827-4663-A2CB-CD08EAFC1A21}" destId="{35F80E88-B72E-4A22-B51C-EF0B003EF8AF}" srcOrd="0" destOrd="0" presId="urn:microsoft.com/office/officeart/2005/8/layout/orgChart1"/>
    <dgm:cxn modelId="{7E62146E-6F3A-48F7-9DF6-F784E122A4D3}" type="presOf" srcId="{591F734F-F10E-45EB-A68E-7AD583519BD6}" destId="{9DFB0E63-23FB-4AE7-96BF-B083CD3D23BB}" srcOrd="0" destOrd="0" presId="urn:microsoft.com/office/officeart/2005/8/layout/orgChart1"/>
    <dgm:cxn modelId="{F6A8756E-D231-40B3-99D7-D82C79A84CB8}" srcId="{2D37665D-927E-4496-A235-DE2DDE49A279}" destId="{E89271A4-D4AC-43CF-A861-9A33117AEA4A}" srcOrd="2" destOrd="0" parTransId="{40A6C5ED-5396-4133-A85B-8BCEBA373B72}" sibTransId="{03763D09-1026-4A5A-9F48-A29DCAF1F57A}"/>
    <dgm:cxn modelId="{53CF5470-8364-4B3E-AB3F-58BBD877C498}" type="presOf" srcId="{1EDA3DD6-0DDF-4BA4-83DE-FD5C62862D95}" destId="{CD455CE8-54C2-41CE-91C1-6CB2D35F801B}" srcOrd="1" destOrd="0" presId="urn:microsoft.com/office/officeart/2005/8/layout/orgChart1"/>
    <dgm:cxn modelId="{8C40EC72-A009-417F-8C83-0B8C1745135F}" type="presOf" srcId="{7F0A89BF-2991-4780-B3F8-0DE963EB27A7}" destId="{44E2DE1E-89DE-481E-8999-701E4125C815}" srcOrd="1" destOrd="0" presId="urn:microsoft.com/office/officeart/2005/8/layout/orgChart1"/>
    <dgm:cxn modelId="{D5282853-6DDE-4218-82AF-9B68BFD75A36}" srcId="{A9EAE268-BFBA-400E-B4D5-BE4F5603818F}" destId="{2D37665D-927E-4496-A235-DE2DDE49A279}" srcOrd="0" destOrd="0" parTransId="{04BC2EDB-1634-42DB-AC58-5F82E53F175B}" sibTransId="{CB7F2D74-CCDC-41BF-AC2F-B5944C490ECC}"/>
    <dgm:cxn modelId="{A7873673-1C6F-4FA9-800F-DC66BBCDA7E2}" type="presOf" srcId="{C53FE5DA-5673-497D-AF79-B87DAC75D586}" destId="{527249AD-6373-4159-A2DD-000C180B8A47}" srcOrd="0" destOrd="0" presId="urn:microsoft.com/office/officeart/2005/8/layout/orgChart1"/>
    <dgm:cxn modelId="{D043AF73-288B-4F53-A9EC-55581AC0441A}" srcId="{2D37665D-927E-4496-A235-DE2DDE49A279}" destId="{FD044A9D-33B7-4C3A-A216-5874F40784B0}" srcOrd="0" destOrd="0" parTransId="{21ECC1EB-CB61-4478-8C47-DEABEE87B525}" sibTransId="{7D402311-C19D-40B2-8B60-37686CBBBA79}"/>
    <dgm:cxn modelId="{7A0C0377-5B7F-4B25-8869-C617CC80CFC3}" type="presOf" srcId="{FD044A9D-33B7-4C3A-A216-5874F40784B0}" destId="{A307D540-190A-4684-A226-505367A5DA3C}" srcOrd="0" destOrd="0" presId="urn:microsoft.com/office/officeart/2005/8/layout/orgChart1"/>
    <dgm:cxn modelId="{58E23557-72F5-498B-AEFA-E1B50EFBA016}" type="presOf" srcId="{DF4F2ED8-4D63-462A-B6CB-D06B63F950BC}" destId="{0C1C3D40-5894-4B04-9C8E-84751B81A9B2}" srcOrd="0" destOrd="0" presId="urn:microsoft.com/office/officeart/2005/8/layout/orgChart1"/>
    <dgm:cxn modelId="{F396DB78-55D0-47B3-8F16-1CF1C3CCA216}" type="presOf" srcId="{A9EAE268-BFBA-400E-B4D5-BE4F5603818F}" destId="{D588118A-E221-4B94-9342-3A610224F4E4}" srcOrd="0" destOrd="0" presId="urn:microsoft.com/office/officeart/2005/8/layout/orgChart1"/>
    <dgm:cxn modelId="{361BB05A-EAD7-46D2-AFF3-AE8353C90570}" type="presOf" srcId="{FD044A9D-33B7-4C3A-A216-5874F40784B0}" destId="{6F58ECDD-09E6-4A51-8684-61AB1D266F80}" srcOrd="1" destOrd="0" presId="urn:microsoft.com/office/officeart/2005/8/layout/orgChart1"/>
    <dgm:cxn modelId="{C932E27E-DB35-476B-BDA8-512913DCD765}" type="presOf" srcId="{E89271A4-D4AC-43CF-A861-9A33117AEA4A}" destId="{4439A912-395B-4598-84CE-C9FD5F690292}" srcOrd="0" destOrd="0" presId="urn:microsoft.com/office/officeart/2005/8/layout/orgChart1"/>
    <dgm:cxn modelId="{16D74A8A-C4C4-48EF-8F7E-7518E2374E24}" type="presOf" srcId="{D536B16B-AB8B-4D6C-83F8-2F370550C34D}" destId="{BDEBF226-270B-475C-B283-5D5A8CE398E2}" srcOrd="0" destOrd="0" presId="urn:microsoft.com/office/officeart/2005/8/layout/orgChart1"/>
    <dgm:cxn modelId="{09F46B8E-EAF2-4EEE-B59D-25A71D4EFD4D}" type="presOf" srcId="{AA38F784-3D9E-4B7A-B510-DF588CDCAFF0}" destId="{37383F68-BE66-453A-B3D5-0CCB15F5E3E1}" srcOrd="1" destOrd="0" presId="urn:microsoft.com/office/officeart/2005/8/layout/orgChart1"/>
    <dgm:cxn modelId="{2C50278F-E108-4AE7-BA90-ACEC728E8949}" type="presOf" srcId="{832491D3-D363-4386-8421-431160576BE6}" destId="{F989A52B-7407-48B2-93D3-CCE03589F24F}" srcOrd="0" destOrd="0" presId="urn:microsoft.com/office/officeart/2005/8/layout/orgChart1"/>
    <dgm:cxn modelId="{6BAAA593-EE5C-4425-80B2-9D71DB557DF2}" type="presOf" srcId="{2D37665D-927E-4496-A235-DE2DDE49A279}" destId="{8B2FDA1E-74E1-4D8E-9FF0-5BEFAF4FE175}" srcOrd="1" destOrd="0" presId="urn:microsoft.com/office/officeart/2005/8/layout/orgChart1"/>
    <dgm:cxn modelId="{27A787A0-2A01-4AEE-AB2E-E41765B0C5BC}" type="presOf" srcId="{193C16E5-7DE7-4C0C-B3DD-008D1232A8DF}" destId="{2C69D04A-4F92-4292-B356-2DA0416CB9DA}" srcOrd="0" destOrd="0" presId="urn:microsoft.com/office/officeart/2005/8/layout/orgChart1"/>
    <dgm:cxn modelId="{012EF9A7-6F5C-46AB-B629-BB91E631DC90}" srcId="{2D37665D-927E-4496-A235-DE2DDE49A279}" destId="{1EDA3DD6-0DDF-4BA4-83DE-FD5C62862D95}" srcOrd="1" destOrd="0" parTransId="{9DFE2900-E5A7-4E93-951C-B6F1CE739762}" sibTransId="{A5F1E53A-A402-4F56-9379-BBD7F623C189}"/>
    <dgm:cxn modelId="{7B9701AB-458E-470B-8E63-C9A620DE6C6A}" srcId="{7F0A89BF-2991-4780-B3F8-0DE963EB27A7}" destId="{0E051CC8-9E40-474D-8391-85E18EE8BC97}" srcOrd="0" destOrd="0" parTransId="{193C16E5-7DE7-4C0C-B3DD-008D1232A8DF}" sibTransId="{0C70EEBE-2B3B-4557-8D45-73CB0E5460B9}"/>
    <dgm:cxn modelId="{B6FAF2AC-02E3-47DF-8711-83A39E0D0E68}" srcId="{5B2A4FF0-4B26-4DD5-AD67-7FD1BD53FDF1}" destId="{BA3A1F5A-BB2A-4EA5-9D8D-6111EB52F35F}" srcOrd="0" destOrd="0" parTransId="{DF4F2ED8-4D63-462A-B6CB-D06B63F950BC}" sibTransId="{3000628D-D9C4-4A11-99C6-3EF334873C09}"/>
    <dgm:cxn modelId="{671D84BA-4542-46C6-ABAA-E78B52ACE8BB}" srcId="{1EDA3DD6-0DDF-4BA4-83DE-FD5C62862D95}" destId="{AA38F784-3D9E-4B7A-B510-DF588CDCAFF0}" srcOrd="0" destOrd="0" parTransId="{A9D73531-0AF4-487E-9913-AE0E198C8924}" sibTransId="{6F708112-AB94-4A8D-8128-141179F4F09B}"/>
    <dgm:cxn modelId="{836307BC-CE51-4F78-AB84-2D5E21785EB6}" type="presOf" srcId="{64678243-4E4E-496A-83BC-91C6297AB91D}" destId="{5D866B02-3BBB-4442-B38C-CF006DAE024F}" srcOrd="0" destOrd="0" presId="urn:microsoft.com/office/officeart/2005/8/layout/orgChart1"/>
    <dgm:cxn modelId="{F23007BE-B199-4420-8FE2-31C63C504389}" type="presOf" srcId="{5B2A4FF0-4B26-4DD5-AD67-7FD1BD53FDF1}" destId="{379EC0F5-A89A-4064-B358-6EC8422DE0E5}" srcOrd="1" destOrd="0" presId="urn:microsoft.com/office/officeart/2005/8/layout/orgChart1"/>
    <dgm:cxn modelId="{576773C2-BC8B-4C45-B627-98CCA994D9CD}" type="presOf" srcId="{0E051CC8-9E40-474D-8391-85E18EE8BC97}" destId="{0B969592-6E29-4746-9E1A-67924A0FF88F}" srcOrd="1" destOrd="0" presId="urn:microsoft.com/office/officeart/2005/8/layout/orgChart1"/>
    <dgm:cxn modelId="{6391F2C9-227B-4264-A196-41511505EBAF}" type="presOf" srcId="{8E7A9DE6-E591-4B47-91C8-D2ADE5F5C6CC}" destId="{4CCBF3D8-43D4-4BD7-9F64-A9CECD02B09A}" srcOrd="1" destOrd="0" presId="urn:microsoft.com/office/officeart/2005/8/layout/orgChart1"/>
    <dgm:cxn modelId="{27BECDCA-7C9E-4664-AA9C-BE2D04D67E28}" type="presOf" srcId="{1EDA3DD6-0DDF-4BA4-83DE-FD5C62862D95}" destId="{F9786D79-34C9-41B4-84B5-D9E4DFE13195}" srcOrd="0" destOrd="0" presId="urn:microsoft.com/office/officeart/2005/8/layout/orgChart1"/>
    <dgm:cxn modelId="{F8BE05D0-F3B4-4814-9011-EDFEEE89EBC1}" type="presOf" srcId="{40A6C5ED-5396-4133-A85B-8BCEBA373B72}" destId="{660340F6-9032-47D6-9878-7BCA82C387DC}" srcOrd="0" destOrd="0" presId="urn:microsoft.com/office/officeart/2005/8/layout/orgChart1"/>
    <dgm:cxn modelId="{1CEF23D9-9672-46E1-8AE4-7F8AE26A9922}" srcId="{7F0A89BF-2991-4780-B3F8-0DE963EB27A7}" destId="{832491D3-D363-4386-8421-431160576BE6}" srcOrd="3" destOrd="0" parTransId="{C26DD9E6-7827-4663-A2CB-CD08EAFC1A21}" sibTransId="{CEB7ABE3-3316-482B-B4C5-8B775822EA83}"/>
    <dgm:cxn modelId="{7EAB04E4-F0B1-41C4-9764-FCA2FDA958EB}" srcId="{7F0A89BF-2991-4780-B3F8-0DE963EB27A7}" destId="{C53FE5DA-5673-497D-AF79-B87DAC75D586}" srcOrd="1" destOrd="0" parTransId="{D536B16B-AB8B-4D6C-83F8-2F370550C34D}" sibTransId="{0FE5F690-DC69-4745-8809-42F8F79F637E}"/>
    <dgm:cxn modelId="{934E80E6-6C25-4A05-91E1-6AF390A2D8F2}" type="presOf" srcId="{8E7A9DE6-E591-4B47-91C8-D2ADE5F5C6CC}" destId="{308665A2-0D13-43C7-B7F5-729461D906FD}" srcOrd="0" destOrd="0" presId="urn:microsoft.com/office/officeart/2005/8/layout/orgChart1"/>
    <dgm:cxn modelId="{1A66BBE7-0440-431F-ADBE-8BB902C035D0}" type="presOf" srcId="{2D37665D-927E-4496-A235-DE2DDE49A279}" destId="{376C5264-1E6C-4338-B17B-0375C3A42C8A}" srcOrd="0" destOrd="0" presId="urn:microsoft.com/office/officeart/2005/8/layout/orgChart1"/>
    <dgm:cxn modelId="{DCF102EE-206D-4D67-8F2D-A12428AC73CF}" srcId="{7F0A89BF-2991-4780-B3F8-0DE963EB27A7}" destId="{8E7A9DE6-E591-4B47-91C8-D2ADE5F5C6CC}" srcOrd="2" destOrd="0" parTransId="{710BE1DE-D447-4E77-9EAA-4AFE85147AB4}" sibTransId="{DF0F7554-E530-4B75-A359-71CF5F52D3A8}"/>
    <dgm:cxn modelId="{6FF02FF2-B560-4C87-BFB3-8F79BCB7BA28}" type="presOf" srcId="{BA3A1F5A-BB2A-4EA5-9D8D-6111EB52F35F}" destId="{5C8B0964-6636-4EF8-B49C-C89E8FB0EE9D}" srcOrd="0" destOrd="0" presId="urn:microsoft.com/office/officeart/2005/8/layout/orgChart1"/>
    <dgm:cxn modelId="{4F41C8F2-4255-40A6-9F31-F78F6ECDDD9B}" type="presOf" srcId="{9DFE2900-E5A7-4E93-951C-B6F1CE739762}" destId="{07259F00-3A46-405F-8CA8-742741CDB8DE}" srcOrd="0" destOrd="0" presId="urn:microsoft.com/office/officeart/2005/8/layout/orgChart1"/>
    <dgm:cxn modelId="{D07F8479-DA08-4CE6-9081-1FB6FEE39533}" type="presParOf" srcId="{D588118A-E221-4B94-9342-3A610224F4E4}" destId="{7251B78E-A58F-4372-98B1-76466143AE85}" srcOrd="0" destOrd="0" presId="urn:microsoft.com/office/officeart/2005/8/layout/orgChart1"/>
    <dgm:cxn modelId="{C37949D5-AC13-4074-9DD9-6A6DC7B2CD6D}" type="presParOf" srcId="{7251B78E-A58F-4372-98B1-76466143AE85}" destId="{A9F1442B-2ED2-44D1-A44F-AF41543348A5}" srcOrd="0" destOrd="0" presId="urn:microsoft.com/office/officeart/2005/8/layout/orgChart1"/>
    <dgm:cxn modelId="{8058DBC9-2648-4078-95BE-84B5B4C5E3F8}" type="presParOf" srcId="{A9F1442B-2ED2-44D1-A44F-AF41543348A5}" destId="{376C5264-1E6C-4338-B17B-0375C3A42C8A}" srcOrd="0" destOrd="0" presId="urn:microsoft.com/office/officeart/2005/8/layout/orgChart1"/>
    <dgm:cxn modelId="{8BE1C8F2-14BE-4F86-B092-F0EFB25C7881}" type="presParOf" srcId="{A9F1442B-2ED2-44D1-A44F-AF41543348A5}" destId="{8B2FDA1E-74E1-4D8E-9FF0-5BEFAF4FE175}" srcOrd="1" destOrd="0" presId="urn:microsoft.com/office/officeart/2005/8/layout/orgChart1"/>
    <dgm:cxn modelId="{A69085B1-4604-4476-A9AD-9FB8A9B9C3F6}" type="presParOf" srcId="{7251B78E-A58F-4372-98B1-76466143AE85}" destId="{6AE76911-A537-4807-A2EA-EA335672B900}" srcOrd="1" destOrd="0" presId="urn:microsoft.com/office/officeart/2005/8/layout/orgChart1"/>
    <dgm:cxn modelId="{4B380047-0A33-4089-B30E-9C7396783DC0}" type="presParOf" srcId="{6AE76911-A537-4807-A2EA-EA335672B900}" destId="{349B60A8-8465-43AE-8378-599534FE4976}" srcOrd="0" destOrd="0" presId="urn:microsoft.com/office/officeart/2005/8/layout/orgChart1"/>
    <dgm:cxn modelId="{3574C651-E55B-4365-A9EA-185BE7543467}" type="presParOf" srcId="{6AE76911-A537-4807-A2EA-EA335672B900}" destId="{2419B1F2-85E9-4F68-A413-AEA15B31C703}" srcOrd="1" destOrd="0" presId="urn:microsoft.com/office/officeart/2005/8/layout/orgChart1"/>
    <dgm:cxn modelId="{DF7F65AD-B94D-4C6B-B3D3-9476D7D129B0}" type="presParOf" srcId="{2419B1F2-85E9-4F68-A413-AEA15B31C703}" destId="{85CDD608-D9E8-4EC9-A484-13C25BBF500C}" srcOrd="0" destOrd="0" presId="urn:microsoft.com/office/officeart/2005/8/layout/orgChart1"/>
    <dgm:cxn modelId="{2EADB534-EAC1-465D-8A93-B61B21FA0B93}" type="presParOf" srcId="{85CDD608-D9E8-4EC9-A484-13C25BBF500C}" destId="{A307D540-190A-4684-A226-505367A5DA3C}" srcOrd="0" destOrd="0" presId="urn:microsoft.com/office/officeart/2005/8/layout/orgChart1"/>
    <dgm:cxn modelId="{985690E3-E940-4B2C-9497-B7099E127BEB}" type="presParOf" srcId="{85CDD608-D9E8-4EC9-A484-13C25BBF500C}" destId="{6F58ECDD-09E6-4A51-8684-61AB1D266F80}" srcOrd="1" destOrd="0" presId="urn:microsoft.com/office/officeart/2005/8/layout/orgChart1"/>
    <dgm:cxn modelId="{AC1F223A-2372-4A6A-81C0-FDAB89294CBC}" type="presParOf" srcId="{2419B1F2-85E9-4F68-A413-AEA15B31C703}" destId="{79D6D20F-9EA0-4823-9FB9-661C6C8F5DF0}" srcOrd="1" destOrd="0" presId="urn:microsoft.com/office/officeart/2005/8/layout/orgChart1"/>
    <dgm:cxn modelId="{477271B1-8BA7-417C-8094-C5664C076E3E}" type="presParOf" srcId="{2419B1F2-85E9-4F68-A413-AEA15B31C703}" destId="{00C6BF80-4F0F-4B29-A58D-C0FB135ACD89}" srcOrd="2" destOrd="0" presId="urn:microsoft.com/office/officeart/2005/8/layout/orgChart1"/>
    <dgm:cxn modelId="{C81F8AE6-95AB-4541-95C8-96873FF9F879}" type="presParOf" srcId="{6AE76911-A537-4807-A2EA-EA335672B900}" destId="{07259F00-3A46-405F-8CA8-742741CDB8DE}" srcOrd="2" destOrd="0" presId="urn:microsoft.com/office/officeart/2005/8/layout/orgChart1"/>
    <dgm:cxn modelId="{09C221FA-597A-438E-B958-30C671FB5816}" type="presParOf" srcId="{6AE76911-A537-4807-A2EA-EA335672B900}" destId="{0F3D33D3-1A3B-4459-B395-B8DC14BC9AD6}" srcOrd="3" destOrd="0" presId="urn:microsoft.com/office/officeart/2005/8/layout/orgChart1"/>
    <dgm:cxn modelId="{1ADE3ACC-0C8A-4789-95F8-30F7642A90D9}" type="presParOf" srcId="{0F3D33D3-1A3B-4459-B395-B8DC14BC9AD6}" destId="{5F2005E2-68CC-4528-B962-B0127AD110E2}" srcOrd="0" destOrd="0" presId="urn:microsoft.com/office/officeart/2005/8/layout/orgChart1"/>
    <dgm:cxn modelId="{BE9325AF-26C8-4789-B4AB-ED1BE321BEC3}" type="presParOf" srcId="{5F2005E2-68CC-4528-B962-B0127AD110E2}" destId="{F9786D79-34C9-41B4-84B5-D9E4DFE13195}" srcOrd="0" destOrd="0" presId="urn:microsoft.com/office/officeart/2005/8/layout/orgChart1"/>
    <dgm:cxn modelId="{3259B206-2B31-4B7C-8CCC-24DEEFB1E994}" type="presParOf" srcId="{5F2005E2-68CC-4528-B962-B0127AD110E2}" destId="{CD455CE8-54C2-41CE-91C1-6CB2D35F801B}" srcOrd="1" destOrd="0" presId="urn:microsoft.com/office/officeart/2005/8/layout/orgChart1"/>
    <dgm:cxn modelId="{9B23F122-0435-4B9D-9CEA-A8C06489C761}" type="presParOf" srcId="{0F3D33D3-1A3B-4459-B395-B8DC14BC9AD6}" destId="{079D73AE-0EBB-4808-BB1C-EC48FC1D4CFE}" srcOrd="1" destOrd="0" presId="urn:microsoft.com/office/officeart/2005/8/layout/orgChart1"/>
    <dgm:cxn modelId="{916FE1FD-B9F4-4C29-A9FE-B9F359C8D26B}" type="presParOf" srcId="{0F3D33D3-1A3B-4459-B395-B8DC14BC9AD6}" destId="{35FF3815-4E54-41DF-941F-7CEF482C87FF}" srcOrd="2" destOrd="0" presId="urn:microsoft.com/office/officeart/2005/8/layout/orgChart1"/>
    <dgm:cxn modelId="{FCA9ECFA-8B48-47F8-86F0-9E9FB1B7F0EB}" type="presParOf" srcId="{35FF3815-4E54-41DF-941F-7CEF482C87FF}" destId="{CABBA377-0264-4CA1-B68F-57B22741F8CA}" srcOrd="0" destOrd="0" presId="urn:microsoft.com/office/officeart/2005/8/layout/orgChart1"/>
    <dgm:cxn modelId="{2FEE74A0-458C-402C-B007-15138C7A76E3}" type="presParOf" srcId="{35FF3815-4E54-41DF-941F-7CEF482C87FF}" destId="{E552F5DD-E7A9-4DF1-989D-F62D7EEE91D8}" srcOrd="1" destOrd="0" presId="urn:microsoft.com/office/officeart/2005/8/layout/orgChart1"/>
    <dgm:cxn modelId="{83D745B8-46A9-4D5C-A6FD-BD60339235FB}" type="presParOf" srcId="{E552F5DD-E7A9-4DF1-989D-F62D7EEE91D8}" destId="{D509A3E7-BED7-42EE-9773-5229F5B362CD}" srcOrd="0" destOrd="0" presId="urn:microsoft.com/office/officeart/2005/8/layout/orgChart1"/>
    <dgm:cxn modelId="{795CF43C-AE51-4296-9264-6C341B596490}" type="presParOf" srcId="{D509A3E7-BED7-42EE-9773-5229F5B362CD}" destId="{FD8E0A78-E5CD-4CA1-904A-52FDEFC8AE6B}" srcOrd="0" destOrd="0" presId="urn:microsoft.com/office/officeart/2005/8/layout/orgChart1"/>
    <dgm:cxn modelId="{BEFB92BF-C824-46B4-9196-B98B83B499AD}" type="presParOf" srcId="{D509A3E7-BED7-42EE-9773-5229F5B362CD}" destId="{37383F68-BE66-453A-B3D5-0CCB15F5E3E1}" srcOrd="1" destOrd="0" presId="urn:microsoft.com/office/officeart/2005/8/layout/orgChart1"/>
    <dgm:cxn modelId="{63B9B219-C05F-4A9C-8815-81C44C547E14}" type="presParOf" srcId="{E552F5DD-E7A9-4DF1-989D-F62D7EEE91D8}" destId="{0C6D8717-CFE3-4F07-A67C-2A4E68CADFEE}" srcOrd="1" destOrd="0" presId="urn:microsoft.com/office/officeart/2005/8/layout/orgChart1"/>
    <dgm:cxn modelId="{BA3483E8-06BC-4896-A41B-6890E3010754}" type="presParOf" srcId="{E552F5DD-E7A9-4DF1-989D-F62D7EEE91D8}" destId="{7509341C-39FD-4909-A442-707B52C03DFC}" srcOrd="2" destOrd="0" presId="urn:microsoft.com/office/officeart/2005/8/layout/orgChart1"/>
    <dgm:cxn modelId="{22FF65DA-3849-4FAD-AAAC-3E2C5FE5AE65}" type="presParOf" srcId="{6AE76911-A537-4807-A2EA-EA335672B900}" destId="{660340F6-9032-47D6-9878-7BCA82C387DC}" srcOrd="4" destOrd="0" presId="urn:microsoft.com/office/officeart/2005/8/layout/orgChart1"/>
    <dgm:cxn modelId="{85D96935-8625-45CD-99D9-21FA957164B3}" type="presParOf" srcId="{6AE76911-A537-4807-A2EA-EA335672B900}" destId="{D855B660-5A42-4E99-98A3-13A97F855744}" srcOrd="5" destOrd="0" presId="urn:microsoft.com/office/officeart/2005/8/layout/orgChart1"/>
    <dgm:cxn modelId="{1D8D05E2-B5F7-4460-9247-2583C0F1C79C}" type="presParOf" srcId="{D855B660-5A42-4E99-98A3-13A97F855744}" destId="{080373E7-DD7B-4A96-845E-361441FA8F3A}" srcOrd="0" destOrd="0" presId="urn:microsoft.com/office/officeart/2005/8/layout/orgChart1"/>
    <dgm:cxn modelId="{A762C5B1-CCF5-4362-8A14-37E00064D9BC}" type="presParOf" srcId="{080373E7-DD7B-4A96-845E-361441FA8F3A}" destId="{4439A912-395B-4598-84CE-C9FD5F690292}" srcOrd="0" destOrd="0" presId="urn:microsoft.com/office/officeart/2005/8/layout/orgChart1"/>
    <dgm:cxn modelId="{9B283863-191E-4F09-828D-D7EBB5F7BED9}" type="presParOf" srcId="{080373E7-DD7B-4A96-845E-361441FA8F3A}" destId="{742242B8-9CDC-4A5D-A52F-88FBB4B7FCA5}" srcOrd="1" destOrd="0" presId="urn:microsoft.com/office/officeart/2005/8/layout/orgChart1"/>
    <dgm:cxn modelId="{D6E27FA0-9D52-4AD2-9222-1F6816B3F025}" type="presParOf" srcId="{D855B660-5A42-4E99-98A3-13A97F855744}" destId="{082F4E47-F040-4FB2-8CFB-A74094AE9DE3}" srcOrd="1" destOrd="0" presId="urn:microsoft.com/office/officeart/2005/8/layout/orgChart1"/>
    <dgm:cxn modelId="{24FAEF24-23D8-41F0-B5C3-8E5AD5D4EF86}" type="presParOf" srcId="{D855B660-5A42-4E99-98A3-13A97F855744}" destId="{4F94A366-A1D0-4A5E-9F2E-67A91BE779DA}" srcOrd="2" destOrd="0" presId="urn:microsoft.com/office/officeart/2005/8/layout/orgChart1"/>
    <dgm:cxn modelId="{56EA848E-5B7B-4654-B311-47B72C27662C}" type="presParOf" srcId="{6AE76911-A537-4807-A2EA-EA335672B900}" destId="{36B23031-1F37-45CF-82B1-FD272EBD2EE2}" srcOrd="6" destOrd="0" presId="urn:microsoft.com/office/officeart/2005/8/layout/orgChart1"/>
    <dgm:cxn modelId="{38E56A8D-3A19-40A5-9B24-A8E38A603678}" type="presParOf" srcId="{6AE76911-A537-4807-A2EA-EA335672B900}" destId="{9FB25623-FDBB-4033-993F-49F658578B8C}" srcOrd="7" destOrd="0" presId="urn:microsoft.com/office/officeart/2005/8/layout/orgChart1"/>
    <dgm:cxn modelId="{A955E00C-0239-450B-AC06-B56001EF500C}" type="presParOf" srcId="{9FB25623-FDBB-4033-993F-49F658578B8C}" destId="{FDC4E39F-C484-4BA3-90B4-647B3C212640}" srcOrd="0" destOrd="0" presId="urn:microsoft.com/office/officeart/2005/8/layout/orgChart1"/>
    <dgm:cxn modelId="{6E2B363F-009E-43AF-92BF-0C35294F9296}" type="presParOf" srcId="{FDC4E39F-C484-4BA3-90B4-647B3C212640}" destId="{620EBF30-9C2F-40EF-9F0B-19C741704F0E}" srcOrd="0" destOrd="0" presId="urn:microsoft.com/office/officeart/2005/8/layout/orgChart1"/>
    <dgm:cxn modelId="{6ABCB476-A3A9-45AD-B204-AD4682062FC6}" type="presParOf" srcId="{FDC4E39F-C484-4BA3-90B4-647B3C212640}" destId="{379EC0F5-A89A-4064-B358-6EC8422DE0E5}" srcOrd="1" destOrd="0" presId="urn:microsoft.com/office/officeart/2005/8/layout/orgChart1"/>
    <dgm:cxn modelId="{3DE2052E-4975-4A31-B380-C86091BBD9E4}" type="presParOf" srcId="{9FB25623-FDBB-4033-993F-49F658578B8C}" destId="{41249946-1117-477A-B7C3-7D81C69DA9C4}" srcOrd="1" destOrd="0" presId="urn:microsoft.com/office/officeart/2005/8/layout/orgChart1"/>
    <dgm:cxn modelId="{BEF31B2D-3E00-4E7E-AD15-6253F55EF0A1}" type="presParOf" srcId="{9FB25623-FDBB-4033-993F-49F658578B8C}" destId="{29CF503B-2372-4328-91D8-6AE2DF387436}" srcOrd="2" destOrd="0" presId="urn:microsoft.com/office/officeart/2005/8/layout/orgChart1"/>
    <dgm:cxn modelId="{1E20BD39-D86C-4DF6-8758-85E822165D07}" type="presParOf" srcId="{29CF503B-2372-4328-91D8-6AE2DF387436}" destId="{0C1C3D40-5894-4B04-9C8E-84751B81A9B2}" srcOrd="0" destOrd="0" presId="urn:microsoft.com/office/officeart/2005/8/layout/orgChart1"/>
    <dgm:cxn modelId="{3E7B3978-1077-4469-9378-DD929B3A1EF1}" type="presParOf" srcId="{29CF503B-2372-4328-91D8-6AE2DF387436}" destId="{F63281B2-6FFF-4E36-809D-7AF15B85DE87}" srcOrd="1" destOrd="0" presId="urn:microsoft.com/office/officeart/2005/8/layout/orgChart1"/>
    <dgm:cxn modelId="{601E910C-5A42-4181-843B-6BF7A78585E7}" type="presParOf" srcId="{F63281B2-6FFF-4E36-809D-7AF15B85DE87}" destId="{E73ABB13-860B-4BEF-9928-3E88EE52265D}" srcOrd="0" destOrd="0" presId="urn:microsoft.com/office/officeart/2005/8/layout/orgChart1"/>
    <dgm:cxn modelId="{10DC98A5-8A83-41EB-ACB5-C655EFEA286F}" type="presParOf" srcId="{E73ABB13-860B-4BEF-9928-3E88EE52265D}" destId="{5C8B0964-6636-4EF8-B49C-C89E8FB0EE9D}" srcOrd="0" destOrd="0" presId="urn:microsoft.com/office/officeart/2005/8/layout/orgChart1"/>
    <dgm:cxn modelId="{00398749-D82C-4994-A4A9-E97F0D78C8C1}" type="presParOf" srcId="{E73ABB13-860B-4BEF-9928-3E88EE52265D}" destId="{AE8147E1-2D7A-45A0-B876-4B8942C94BF5}" srcOrd="1" destOrd="0" presId="urn:microsoft.com/office/officeart/2005/8/layout/orgChart1"/>
    <dgm:cxn modelId="{430159A1-ADD8-4DDC-BD88-E8591EEC9894}" type="presParOf" srcId="{F63281B2-6FFF-4E36-809D-7AF15B85DE87}" destId="{1AA8A5D8-9A1E-4F05-A939-C69B95C711F5}" srcOrd="1" destOrd="0" presId="urn:microsoft.com/office/officeart/2005/8/layout/orgChart1"/>
    <dgm:cxn modelId="{51E9A263-5252-4EEA-A798-F1A0DF115F58}" type="presParOf" srcId="{F63281B2-6FFF-4E36-809D-7AF15B85DE87}" destId="{8AF4F688-F55C-45FF-A6CE-A3D634F691FA}" srcOrd="2" destOrd="0" presId="urn:microsoft.com/office/officeart/2005/8/layout/orgChart1"/>
    <dgm:cxn modelId="{AD5BC655-A3F4-473A-B068-E47D17C54592}" type="presParOf" srcId="{6AE76911-A537-4807-A2EA-EA335672B900}" destId="{3EFD7848-9C06-41EA-A20A-DDC5D796A756}" srcOrd="8" destOrd="0" presId="urn:microsoft.com/office/officeart/2005/8/layout/orgChart1"/>
    <dgm:cxn modelId="{3B1FCB2B-9DE8-4AB7-918E-71F0670ECC3B}" type="presParOf" srcId="{6AE76911-A537-4807-A2EA-EA335672B900}" destId="{9DBF6942-77C8-4633-BA0B-DBDA085F0891}" srcOrd="9" destOrd="0" presId="urn:microsoft.com/office/officeart/2005/8/layout/orgChart1"/>
    <dgm:cxn modelId="{28365596-9B83-4AB2-8F9F-B5B03A5BB4A5}" type="presParOf" srcId="{9DBF6942-77C8-4633-BA0B-DBDA085F0891}" destId="{E63BF704-286C-43E1-825D-496B423C2045}" srcOrd="0" destOrd="0" presId="urn:microsoft.com/office/officeart/2005/8/layout/orgChart1"/>
    <dgm:cxn modelId="{A3C9B251-8A6C-4D39-8DAA-BDCC1442AEB6}" type="presParOf" srcId="{E63BF704-286C-43E1-825D-496B423C2045}" destId="{DD272C87-9E10-4014-9034-C5EB0489D532}" srcOrd="0" destOrd="0" presId="urn:microsoft.com/office/officeart/2005/8/layout/orgChart1"/>
    <dgm:cxn modelId="{89AF83C6-D7D2-48F4-9516-8213DD3AAFC2}" type="presParOf" srcId="{E63BF704-286C-43E1-825D-496B423C2045}" destId="{44E2DE1E-89DE-481E-8999-701E4125C815}" srcOrd="1" destOrd="0" presId="urn:microsoft.com/office/officeart/2005/8/layout/orgChart1"/>
    <dgm:cxn modelId="{E8CD81F2-D279-4AC7-A192-4EABA7D98081}" type="presParOf" srcId="{9DBF6942-77C8-4633-BA0B-DBDA085F0891}" destId="{54C8CEE6-4CCC-4DF7-B570-56DBD1A61120}" srcOrd="1" destOrd="0" presId="urn:microsoft.com/office/officeart/2005/8/layout/orgChart1"/>
    <dgm:cxn modelId="{A6D4E54A-C452-4511-8A7D-41FAFD8DBB84}" type="presParOf" srcId="{54C8CEE6-4CCC-4DF7-B570-56DBD1A61120}" destId="{2C69D04A-4F92-4292-B356-2DA0416CB9DA}" srcOrd="0" destOrd="0" presId="urn:microsoft.com/office/officeart/2005/8/layout/orgChart1"/>
    <dgm:cxn modelId="{0741314F-DE2A-4D3C-96F3-0BCD548E14C8}" type="presParOf" srcId="{54C8CEE6-4CCC-4DF7-B570-56DBD1A61120}" destId="{7FC8C3DE-5F7A-40E3-A126-EF4494D6CFAD}" srcOrd="1" destOrd="0" presId="urn:microsoft.com/office/officeart/2005/8/layout/orgChart1"/>
    <dgm:cxn modelId="{F2C241FB-C1B8-4835-8036-9B5870930DF9}" type="presParOf" srcId="{7FC8C3DE-5F7A-40E3-A126-EF4494D6CFAD}" destId="{41FDCD07-73F3-4124-80D8-3FAD2A515B19}" srcOrd="0" destOrd="0" presId="urn:microsoft.com/office/officeart/2005/8/layout/orgChart1"/>
    <dgm:cxn modelId="{5571A0F1-6DDF-44A9-858C-0E7BE05FE8EF}" type="presParOf" srcId="{41FDCD07-73F3-4124-80D8-3FAD2A515B19}" destId="{2932E10E-9DA9-4E1A-B453-3EBAD3D41FC5}" srcOrd="0" destOrd="0" presId="urn:microsoft.com/office/officeart/2005/8/layout/orgChart1"/>
    <dgm:cxn modelId="{63DE3A0D-F115-4CA8-98D6-5D00835D2C8E}" type="presParOf" srcId="{41FDCD07-73F3-4124-80D8-3FAD2A515B19}" destId="{0B969592-6E29-4746-9E1A-67924A0FF88F}" srcOrd="1" destOrd="0" presId="urn:microsoft.com/office/officeart/2005/8/layout/orgChart1"/>
    <dgm:cxn modelId="{2C68EE05-F056-4B7C-9A69-8DFF2834E90A}" type="presParOf" srcId="{7FC8C3DE-5F7A-40E3-A126-EF4494D6CFAD}" destId="{46988BC8-8230-48F1-A815-0B416F088C7C}" srcOrd="1" destOrd="0" presId="urn:microsoft.com/office/officeart/2005/8/layout/orgChart1"/>
    <dgm:cxn modelId="{63B6F204-0A2D-4ECD-832C-3F034AFC3FBC}" type="presParOf" srcId="{7FC8C3DE-5F7A-40E3-A126-EF4494D6CFAD}" destId="{72E68106-92FF-4613-9BE9-7B4A65798A2F}" srcOrd="2" destOrd="0" presId="urn:microsoft.com/office/officeart/2005/8/layout/orgChart1"/>
    <dgm:cxn modelId="{D015C838-C4EE-4B9F-AFA2-1DCA3B41CA0F}" type="presParOf" srcId="{54C8CEE6-4CCC-4DF7-B570-56DBD1A61120}" destId="{BDEBF226-270B-475C-B283-5D5A8CE398E2}" srcOrd="2" destOrd="0" presId="urn:microsoft.com/office/officeart/2005/8/layout/orgChart1"/>
    <dgm:cxn modelId="{8C78E710-DE1A-4E44-AE3A-898711146048}" type="presParOf" srcId="{54C8CEE6-4CCC-4DF7-B570-56DBD1A61120}" destId="{EAF46776-2A11-4AFA-B9E1-4CDBF451F075}" srcOrd="3" destOrd="0" presId="urn:microsoft.com/office/officeart/2005/8/layout/orgChart1"/>
    <dgm:cxn modelId="{6327F0F1-215E-4162-B33C-7359DCE7851E}" type="presParOf" srcId="{EAF46776-2A11-4AFA-B9E1-4CDBF451F075}" destId="{83DE5D2B-AB24-4550-AB04-09CA1B3784D9}" srcOrd="0" destOrd="0" presId="urn:microsoft.com/office/officeart/2005/8/layout/orgChart1"/>
    <dgm:cxn modelId="{7B71565A-BE88-41BB-90EE-F1AACCC79858}" type="presParOf" srcId="{83DE5D2B-AB24-4550-AB04-09CA1B3784D9}" destId="{527249AD-6373-4159-A2DD-000C180B8A47}" srcOrd="0" destOrd="0" presId="urn:microsoft.com/office/officeart/2005/8/layout/orgChart1"/>
    <dgm:cxn modelId="{EA2067C9-822D-464A-8BC1-AE88A1D70C20}" type="presParOf" srcId="{83DE5D2B-AB24-4550-AB04-09CA1B3784D9}" destId="{A0939B25-B0F4-4C78-801A-48B8DF3B8D4E}" srcOrd="1" destOrd="0" presId="urn:microsoft.com/office/officeart/2005/8/layout/orgChart1"/>
    <dgm:cxn modelId="{5A6770F0-EEC8-451F-B3E8-8F2246DDF255}" type="presParOf" srcId="{EAF46776-2A11-4AFA-B9E1-4CDBF451F075}" destId="{66A0F6BC-55CA-4E27-A9F6-933EF0475014}" srcOrd="1" destOrd="0" presId="urn:microsoft.com/office/officeart/2005/8/layout/orgChart1"/>
    <dgm:cxn modelId="{FD0C3022-2D04-4250-BBF6-2DBC81AEBB25}" type="presParOf" srcId="{EAF46776-2A11-4AFA-B9E1-4CDBF451F075}" destId="{248C9050-213B-406E-8C19-B28F785E9B2B}" srcOrd="2" destOrd="0" presId="urn:microsoft.com/office/officeart/2005/8/layout/orgChart1"/>
    <dgm:cxn modelId="{7806274B-3B2F-45AA-BF4F-D6D110BA8886}" type="presParOf" srcId="{9DBF6942-77C8-4633-BA0B-DBDA085F0891}" destId="{0EAA37C8-D8CB-4908-A0F1-F577D3FAE797}" srcOrd="2" destOrd="0" presId="urn:microsoft.com/office/officeart/2005/8/layout/orgChart1"/>
    <dgm:cxn modelId="{D7F091C4-6561-45D9-B20D-56BFDA53636A}" type="presParOf" srcId="{0EAA37C8-D8CB-4908-A0F1-F577D3FAE797}" destId="{D57A2251-5B77-4113-87CB-3EF7EED19595}" srcOrd="0" destOrd="0" presId="urn:microsoft.com/office/officeart/2005/8/layout/orgChart1"/>
    <dgm:cxn modelId="{91A6DA29-0E16-4F99-A2B7-47138C208597}" type="presParOf" srcId="{0EAA37C8-D8CB-4908-A0F1-F577D3FAE797}" destId="{384FD48E-35F9-4BC5-B75C-37E4E0A04579}" srcOrd="1" destOrd="0" presId="urn:microsoft.com/office/officeart/2005/8/layout/orgChart1"/>
    <dgm:cxn modelId="{67A488CD-F0BF-4999-A5D4-D204F9AAF29C}" type="presParOf" srcId="{384FD48E-35F9-4BC5-B75C-37E4E0A04579}" destId="{575748B0-6B11-4DCA-AA15-8AFE39E000EA}" srcOrd="0" destOrd="0" presId="urn:microsoft.com/office/officeart/2005/8/layout/orgChart1"/>
    <dgm:cxn modelId="{B39E9848-740D-4047-A1CB-735A2B2A4A94}" type="presParOf" srcId="{575748B0-6B11-4DCA-AA15-8AFE39E000EA}" destId="{308665A2-0D13-43C7-B7F5-729461D906FD}" srcOrd="0" destOrd="0" presId="urn:microsoft.com/office/officeart/2005/8/layout/orgChart1"/>
    <dgm:cxn modelId="{CC0D89F4-762D-439C-99BB-B8D39F74980C}" type="presParOf" srcId="{575748B0-6B11-4DCA-AA15-8AFE39E000EA}" destId="{4CCBF3D8-43D4-4BD7-9F64-A9CECD02B09A}" srcOrd="1" destOrd="0" presId="urn:microsoft.com/office/officeart/2005/8/layout/orgChart1"/>
    <dgm:cxn modelId="{FD304D68-8413-4ACA-B3C9-C9DE2C4D070F}" type="presParOf" srcId="{384FD48E-35F9-4BC5-B75C-37E4E0A04579}" destId="{80E77212-2C01-4F3A-A7A5-869BD56E43C7}" srcOrd="1" destOrd="0" presId="urn:microsoft.com/office/officeart/2005/8/layout/orgChart1"/>
    <dgm:cxn modelId="{B4C33851-14EB-448F-9AAB-AD5876C6E0E3}" type="presParOf" srcId="{384FD48E-35F9-4BC5-B75C-37E4E0A04579}" destId="{B86FED7A-7494-46CA-BE39-98E3E2477750}" srcOrd="2" destOrd="0" presId="urn:microsoft.com/office/officeart/2005/8/layout/orgChart1"/>
    <dgm:cxn modelId="{CFD44B44-7362-4EBB-8876-3EE856C7CB0A}" type="presParOf" srcId="{0EAA37C8-D8CB-4908-A0F1-F577D3FAE797}" destId="{35F80E88-B72E-4A22-B51C-EF0B003EF8AF}" srcOrd="2" destOrd="0" presId="urn:microsoft.com/office/officeart/2005/8/layout/orgChart1"/>
    <dgm:cxn modelId="{419E8DC3-D510-4171-91F5-8EE4A2E8FEC5}" type="presParOf" srcId="{0EAA37C8-D8CB-4908-A0F1-F577D3FAE797}" destId="{94E57B09-DDF4-45AE-B960-F9FD162086E6}" srcOrd="3" destOrd="0" presId="urn:microsoft.com/office/officeart/2005/8/layout/orgChart1"/>
    <dgm:cxn modelId="{49DD17A9-CB04-40F9-B533-16D15784679A}" type="presParOf" srcId="{94E57B09-DDF4-45AE-B960-F9FD162086E6}" destId="{2A290370-9A81-4777-AC0C-D86B044BF829}" srcOrd="0" destOrd="0" presId="urn:microsoft.com/office/officeart/2005/8/layout/orgChart1"/>
    <dgm:cxn modelId="{16CBB78A-3BA3-44AD-84EE-AB69BBDFA855}" type="presParOf" srcId="{2A290370-9A81-4777-AC0C-D86B044BF829}" destId="{F989A52B-7407-48B2-93D3-CCE03589F24F}" srcOrd="0" destOrd="0" presId="urn:microsoft.com/office/officeart/2005/8/layout/orgChart1"/>
    <dgm:cxn modelId="{7B3FE2A1-34FA-41E3-8A91-AD1B3BD3EBBB}" type="presParOf" srcId="{2A290370-9A81-4777-AC0C-D86B044BF829}" destId="{A2204E97-DE33-4AD2-AFEF-17CBFABA57CB}" srcOrd="1" destOrd="0" presId="urn:microsoft.com/office/officeart/2005/8/layout/orgChart1"/>
    <dgm:cxn modelId="{F86B8AC2-9C77-44E9-90FC-990EF2CFCCF6}" type="presParOf" srcId="{94E57B09-DDF4-45AE-B960-F9FD162086E6}" destId="{C9C6F9E6-F52C-4070-A19C-471229819542}" srcOrd="1" destOrd="0" presId="urn:microsoft.com/office/officeart/2005/8/layout/orgChart1"/>
    <dgm:cxn modelId="{6D3B27EC-596C-4594-9202-DE1ECB8B1822}" type="presParOf" srcId="{94E57B09-DDF4-45AE-B960-F9FD162086E6}" destId="{B9808ADB-92EE-44C3-98F0-CEDBA193E199}" srcOrd="2" destOrd="0" presId="urn:microsoft.com/office/officeart/2005/8/layout/orgChart1"/>
    <dgm:cxn modelId="{BC255E1D-1BEA-4B00-9A72-42883F20FD81}" type="presParOf" srcId="{6AE76911-A537-4807-A2EA-EA335672B900}" destId="{5D866B02-3BBB-4442-B38C-CF006DAE024F}" srcOrd="10" destOrd="0" presId="urn:microsoft.com/office/officeart/2005/8/layout/orgChart1"/>
    <dgm:cxn modelId="{06E9302A-2F27-44DF-8CED-EE1091C3B317}" type="presParOf" srcId="{6AE76911-A537-4807-A2EA-EA335672B900}" destId="{D571B59F-4B20-4653-B829-17D9A4AD622B}" srcOrd="11" destOrd="0" presId="urn:microsoft.com/office/officeart/2005/8/layout/orgChart1"/>
    <dgm:cxn modelId="{A8F59E6E-58D1-4A5D-A83D-4AF03C68D13B}" type="presParOf" srcId="{D571B59F-4B20-4653-B829-17D9A4AD622B}" destId="{1AEB83A5-7EF0-4A1C-AFEA-3F2274BD078F}" srcOrd="0" destOrd="0" presId="urn:microsoft.com/office/officeart/2005/8/layout/orgChart1"/>
    <dgm:cxn modelId="{A051297E-1562-489D-A12F-E72F0F3E6B4D}" type="presParOf" srcId="{1AEB83A5-7EF0-4A1C-AFEA-3F2274BD078F}" destId="{9DFB0E63-23FB-4AE7-96BF-B083CD3D23BB}" srcOrd="0" destOrd="0" presId="urn:microsoft.com/office/officeart/2005/8/layout/orgChart1"/>
    <dgm:cxn modelId="{B56CF38D-844B-411D-87AC-DE70A06B2DF4}" type="presParOf" srcId="{1AEB83A5-7EF0-4A1C-AFEA-3F2274BD078F}" destId="{2B011C3E-3ED6-4B5B-BE9A-D86BC4235539}" srcOrd="1" destOrd="0" presId="urn:microsoft.com/office/officeart/2005/8/layout/orgChart1"/>
    <dgm:cxn modelId="{9BB93DCF-FDF9-4ED5-B1FA-BB432E179169}" type="presParOf" srcId="{D571B59F-4B20-4653-B829-17D9A4AD622B}" destId="{88EE614F-D722-4575-A63E-77100DC79BD9}" srcOrd="1" destOrd="0" presId="urn:microsoft.com/office/officeart/2005/8/layout/orgChart1"/>
    <dgm:cxn modelId="{F179698D-9255-41E6-8670-C4404579A07F}" type="presParOf" srcId="{D571B59F-4B20-4653-B829-17D9A4AD622B}" destId="{1DE5FBB8-51AD-4A26-B95D-092828E0D3F7}" srcOrd="2" destOrd="0" presId="urn:microsoft.com/office/officeart/2005/8/layout/orgChart1"/>
    <dgm:cxn modelId="{BC05DF3E-392B-48D7-94EF-80F7CF9B929D}" type="presParOf" srcId="{7251B78E-A58F-4372-98B1-76466143AE85}" destId="{1EB8FC6D-DA30-4EA6-B1CF-7FA6DF29C5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CB5512-5A2C-4413-8207-955AF9F6F1DA}" type="doc">
      <dgm:prSet loTypeId="urn:microsoft.com/office/officeart/2005/8/layout/equation2" loCatId="process" qsTypeId="urn:microsoft.com/office/officeart/2005/8/quickstyle/simple1" qsCatId="simple" csTypeId="urn:microsoft.com/office/officeart/2005/8/colors/colorful2" csCatId="colorful" phldr="1"/>
      <dgm:spPr/>
      <dgm:t>
        <a:bodyPr/>
        <a:lstStyle/>
        <a:p>
          <a:endParaRPr lang="en-US"/>
        </a:p>
      </dgm:t>
    </dgm:pt>
    <dgm:pt modelId="{632BB24C-9E4A-4AA3-9886-3C36F493BD87}">
      <dgm:prSet phldrT="[Text]"/>
      <dgm:spPr>
        <a:solidFill>
          <a:schemeClr val="accent2">
            <a:lumMod val="20000"/>
            <a:lumOff val="80000"/>
          </a:schemeClr>
        </a:solidFill>
      </dgm:spPr>
      <dgm:t>
        <a:bodyPr/>
        <a:lstStyle/>
        <a:p>
          <a:r>
            <a:rPr lang="en-US" b="1" dirty="0" err="1">
              <a:solidFill>
                <a:schemeClr val="tx1"/>
              </a:solidFill>
              <a:latin typeface="Arial" panose="020B0604020202020204" pitchFamily="34" charset="0"/>
              <a:cs typeface="Arial" panose="020B0604020202020204" pitchFamily="34" charset="0"/>
            </a:rPr>
            <a:t>Suy</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yếu</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giao</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tiếp</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xã</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hội</a:t>
          </a:r>
          <a:r>
            <a:rPr lang="en-US" b="1" dirty="0">
              <a:solidFill>
                <a:schemeClr val="tx1"/>
              </a:solidFill>
              <a:latin typeface="Arial" panose="020B0604020202020204" pitchFamily="34" charset="0"/>
              <a:cs typeface="Arial" panose="020B0604020202020204" pitchFamily="34" charset="0"/>
            </a:rPr>
            <a:t> </a:t>
          </a:r>
        </a:p>
      </dgm:t>
    </dgm:pt>
    <dgm:pt modelId="{6844328C-53F8-4381-A571-6F346BA275E3}" type="parTrans" cxnId="{20D79E15-D611-4DF7-B2A2-D31F5D6776FA}">
      <dgm:prSet/>
      <dgm:spPr/>
      <dgm:t>
        <a:bodyPr/>
        <a:lstStyle/>
        <a:p>
          <a:endParaRPr lang="en-US"/>
        </a:p>
      </dgm:t>
    </dgm:pt>
    <dgm:pt modelId="{FAA7D2B0-84D9-4B12-97A5-8563FBC2529D}" type="sibTrans" cxnId="{20D79E15-D611-4DF7-B2A2-D31F5D6776FA}">
      <dgm:prSet/>
      <dgm:spPr/>
      <dgm:t>
        <a:bodyPr/>
        <a:lstStyle/>
        <a:p>
          <a:endParaRPr lang="en-US"/>
        </a:p>
      </dgm:t>
    </dgm:pt>
    <dgm:pt modelId="{2DCD8FC6-7F6B-4B6C-B54E-D9423E9EB18C}">
      <dgm:prSet phldrT="[Text]"/>
      <dgm:spPr/>
      <dgm:t>
        <a:bodyPr/>
        <a:lstStyle/>
        <a:p>
          <a:r>
            <a:rPr lang="pt-BR" b="1" i="0" dirty="0">
              <a:solidFill>
                <a:schemeClr val="tx1"/>
              </a:solidFill>
              <a:latin typeface="Arial" panose="020B0604020202020204" pitchFamily="34" charset="0"/>
              <a:cs typeface="Arial" panose="020B0604020202020204" pitchFamily="34" charset="0"/>
            </a:rPr>
            <a:t>Hành vi sở thích định hình lặp lại</a:t>
          </a:r>
          <a:endParaRPr lang="en-US" b="1" i="0" dirty="0">
            <a:solidFill>
              <a:schemeClr val="tx1"/>
            </a:solidFill>
            <a:latin typeface="Arial" panose="020B0604020202020204" pitchFamily="34" charset="0"/>
            <a:cs typeface="Arial" panose="020B0604020202020204" pitchFamily="34" charset="0"/>
          </a:endParaRPr>
        </a:p>
      </dgm:t>
    </dgm:pt>
    <dgm:pt modelId="{E4861A38-8146-41B0-B65F-81F5D1FC94B3}" type="parTrans" cxnId="{79BBEC31-09FC-43AD-B00A-1A3A168136C4}">
      <dgm:prSet/>
      <dgm:spPr/>
      <dgm:t>
        <a:bodyPr/>
        <a:lstStyle/>
        <a:p>
          <a:endParaRPr lang="en-US"/>
        </a:p>
      </dgm:t>
    </dgm:pt>
    <dgm:pt modelId="{3C59EE5B-28B3-4BCA-8FDB-A4268BD54C40}" type="sibTrans" cxnId="{79BBEC31-09FC-43AD-B00A-1A3A168136C4}">
      <dgm:prSet/>
      <dgm:spPr/>
      <dgm:t>
        <a:bodyPr/>
        <a:lstStyle/>
        <a:p>
          <a:endParaRPr lang="en-US"/>
        </a:p>
      </dgm:t>
    </dgm:pt>
    <dgm:pt modelId="{0A9EC19A-53CB-4F56-B41B-D84FF12FA8A5}">
      <dgm:prSet phldrT="[Text]"/>
      <dgm:spPr/>
      <dgm:t>
        <a:bodyPr/>
        <a:lstStyle/>
        <a:p>
          <a:r>
            <a:rPr lang="en-US" dirty="0" err="1">
              <a:solidFill>
                <a:schemeClr val="tx1"/>
              </a:solidFill>
              <a:latin typeface="Arial" panose="020B0604020202020204" pitchFamily="34" charset="0"/>
              <a:cs typeface="Arial" panose="020B0604020202020204" pitchFamily="34" charset="0"/>
            </a:rPr>
            <a:t>Dấu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biết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trẻ</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kỷ</a:t>
          </a:r>
          <a:endParaRPr lang="en-US" dirty="0">
            <a:solidFill>
              <a:schemeClr val="tx1"/>
            </a:solidFill>
            <a:latin typeface="Arial" panose="020B0604020202020204" pitchFamily="34" charset="0"/>
            <a:cs typeface="Arial" panose="020B0604020202020204" pitchFamily="34" charset="0"/>
          </a:endParaRPr>
        </a:p>
      </dgm:t>
    </dgm:pt>
    <dgm:pt modelId="{84179268-2F40-4874-95FA-B306EADBD9F6}" type="parTrans" cxnId="{F9BC7C7E-8DC0-4EE4-98ED-8E1EF82F2D65}">
      <dgm:prSet/>
      <dgm:spPr/>
      <dgm:t>
        <a:bodyPr/>
        <a:lstStyle/>
        <a:p>
          <a:endParaRPr lang="en-US"/>
        </a:p>
      </dgm:t>
    </dgm:pt>
    <dgm:pt modelId="{0DA0DD54-0F72-41B0-ADC2-2ACB49E7BC1B}" type="sibTrans" cxnId="{F9BC7C7E-8DC0-4EE4-98ED-8E1EF82F2D65}">
      <dgm:prSet/>
      <dgm:spPr/>
      <dgm:t>
        <a:bodyPr/>
        <a:lstStyle/>
        <a:p>
          <a:endParaRPr lang="en-US"/>
        </a:p>
      </dgm:t>
    </dgm:pt>
    <dgm:pt modelId="{E7D8A909-47E2-4137-91F4-C2EF16440E1B}" type="pres">
      <dgm:prSet presAssocID="{68CB5512-5A2C-4413-8207-955AF9F6F1DA}" presName="Name0" presStyleCnt="0">
        <dgm:presLayoutVars>
          <dgm:dir/>
          <dgm:resizeHandles val="exact"/>
        </dgm:presLayoutVars>
      </dgm:prSet>
      <dgm:spPr/>
    </dgm:pt>
    <dgm:pt modelId="{78C68450-015A-4F28-BE90-9D63C1E8BC58}" type="pres">
      <dgm:prSet presAssocID="{68CB5512-5A2C-4413-8207-955AF9F6F1DA}" presName="vNodes" presStyleCnt="0"/>
      <dgm:spPr/>
    </dgm:pt>
    <dgm:pt modelId="{8B5D6B05-18CB-4704-8A64-91ED497C9AD7}" type="pres">
      <dgm:prSet presAssocID="{632BB24C-9E4A-4AA3-9886-3C36F493BD87}" presName="node" presStyleLbl="node1" presStyleIdx="0" presStyleCnt="3" custLinFactX="100000" custLinFactNeighborX="143304" custLinFactNeighborY="66843">
        <dgm:presLayoutVars>
          <dgm:bulletEnabled val="1"/>
        </dgm:presLayoutVars>
      </dgm:prSet>
      <dgm:spPr/>
    </dgm:pt>
    <dgm:pt modelId="{6D4A0A8C-76D6-44E4-8315-C96C1C4D00E8}" type="pres">
      <dgm:prSet presAssocID="{FAA7D2B0-84D9-4B12-97A5-8563FBC2529D}" presName="spacerT" presStyleCnt="0"/>
      <dgm:spPr/>
    </dgm:pt>
    <dgm:pt modelId="{A9B06243-DCFA-423C-A2AF-B212ED4E4EAD}" type="pres">
      <dgm:prSet presAssocID="{FAA7D2B0-84D9-4B12-97A5-8563FBC2529D}" presName="sibTrans" presStyleLbl="sibTrans2D1" presStyleIdx="0" presStyleCnt="2" custLinFactX="200000" custLinFactY="-6497" custLinFactNeighborX="219710" custLinFactNeighborY="-100000"/>
      <dgm:spPr/>
    </dgm:pt>
    <dgm:pt modelId="{EC8FA65C-F34B-4D49-AC7D-842C2DC964CA}" type="pres">
      <dgm:prSet presAssocID="{FAA7D2B0-84D9-4B12-97A5-8563FBC2529D}" presName="spacerB" presStyleCnt="0"/>
      <dgm:spPr/>
    </dgm:pt>
    <dgm:pt modelId="{A7FA1423-0493-49C3-9387-12787E2B9ED8}" type="pres">
      <dgm:prSet presAssocID="{2DCD8FC6-7F6B-4B6C-B54E-D9423E9EB18C}" presName="node" presStyleLbl="node1" presStyleIdx="1" presStyleCnt="3" custLinFactX="100000" custLinFactY="-18022" custLinFactNeighborX="143538" custLinFactNeighborY="-100000">
        <dgm:presLayoutVars>
          <dgm:bulletEnabled val="1"/>
        </dgm:presLayoutVars>
      </dgm:prSet>
      <dgm:spPr/>
    </dgm:pt>
    <dgm:pt modelId="{5DE46AF9-FFB3-4024-8253-C51DE3CE123B}" type="pres">
      <dgm:prSet presAssocID="{68CB5512-5A2C-4413-8207-955AF9F6F1DA}" presName="sibTransLast" presStyleLbl="sibTrans2D1" presStyleIdx="1" presStyleCnt="2" custAng="85015" custScaleX="206636" custScaleY="77460" custLinFactX="93849" custLinFactNeighborX="100000" custLinFactNeighborY="-14394"/>
      <dgm:spPr/>
    </dgm:pt>
    <dgm:pt modelId="{ED73A0C4-43E9-40AA-9329-23A4B17E9B76}" type="pres">
      <dgm:prSet presAssocID="{68CB5512-5A2C-4413-8207-955AF9F6F1DA}" presName="connectorText" presStyleLbl="sibTrans2D1" presStyleIdx="1" presStyleCnt="2"/>
      <dgm:spPr/>
    </dgm:pt>
    <dgm:pt modelId="{BD244BA2-7BDA-4950-9DE6-0986FB74D165}" type="pres">
      <dgm:prSet presAssocID="{68CB5512-5A2C-4413-8207-955AF9F6F1DA}" presName="lastNode" presStyleLbl="node1" presStyleIdx="2" presStyleCnt="3" custScaleX="76630" custScaleY="64900" custLinFactX="-64888" custLinFactNeighborX="-100000" custLinFactNeighborY="-1910">
        <dgm:presLayoutVars>
          <dgm:bulletEnabled val="1"/>
        </dgm:presLayoutVars>
      </dgm:prSet>
      <dgm:spPr/>
    </dgm:pt>
  </dgm:ptLst>
  <dgm:cxnLst>
    <dgm:cxn modelId="{9536B109-04B4-44BB-841A-7A17DD9397AC}" type="presOf" srcId="{0A9EC19A-53CB-4F56-B41B-D84FF12FA8A5}" destId="{BD244BA2-7BDA-4950-9DE6-0986FB74D165}" srcOrd="0" destOrd="0" presId="urn:microsoft.com/office/officeart/2005/8/layout/equation2"/>
    <dgm:cxn modelId="{20D79E15-D611-4DF7-B2A2-D31F5D6776FA}" srcId="{68CB5512-5A2C-4413-8207-955AF9F6F1DA}" destId="{632BB24C-9E4A-4AA3-9886-3C36F493BD87}" srcOrd="0" destOrd="0" parTransId="{6844328C-53F8-4381-A571-6F346BA275E3}" sibTransId="{FAA7D2B0-84D9-4B12-97A5-8563FBC2529D}"/>
    <dgm:cxn modelId="{79BBEC31-09FC-43AD-B00A-1A3A168136C4}" srcId="{68CB5512-5A2C-4413-8207-955AF9F6F1DA}" destId="{2DCD8FC6-7F6B-4B6C-B54E-D9423E9EB18C}" srcOrd="1" destOrd="0" parTransId="{E4861A38-8146-41B0-B65F-81F5D1FC94B3}" sibTransId="{3C59EE5B-28B3-4BCA-8FDB-A4268BD54C40}"/>
    <dgm:cxn modelId="{30FAA735-8D26-4044-BBE5-4F903699F6B7}" type="presOf" srcId="{3C59EE5B-28B3-4BCA-8FDB-A4268BD54C40}" destId="{ED73A0C4-43E9-40AA-9329-23A4B17E9B76}" srcOrd="1" destOrd="0" presId="urn:microsoft.com/office/officeart/2005/8/layout/equation2"/>
    <dgm:cxn modelId="{F853FE47-F66D-4DC7-B005-E6A4CD5ABD96}" type="presOf" srcId="{68CB5512-5A2C-4413-8207-955AF9F6F1DA}" destId="{E7D8A909-47E2-4137-91F4-C2EF16440E1B}" srcOrd="0" destOrd="0" presId="urn:microsoft.com/office/officeart/2005/8/layout/equation2"/>
    <dgm:cxn modelId="{08B5CA51-7E84-4AA0-A403-33F675820AE3}" type="presOf" srcId="{FAA7D2B0-84D9-4B12-97A5-8563FBC2529D}" destId="{A9B06243-DCFA-423C-A2AF-B212ED4E4EAD}" srcOrd="0" destOrd="0" presId="urn:microsoft.com/office/officeart/2005/8/layout/equation2"/>
    <dgm:cxn modelId="{F9BC7C7E-8DC0-4EE4-98ED-8E1EF82F2D65}" srcId="{68CB5512-5A2C-4413-8207-955AF9F6F1DA}" destId="{0A9EC19A-53CB-4F56-B41B-D84FF12FA8A5}" srcOrd="2" destOrd="0" parTransId="{84179268-2F40-4874-95FA-B306EADBD9F6}" sibTransId="{0DA0DD54-0F72-41B0-ADC2-2ACB49E7BC1B}"/>
    <dgm:cxn modelId="{4A4B6480-DE2B-4CD0-8034-E29E9CA8FB34}" type="presOf" srcId="{3C59EE5B-28B3-4BCA-8FDB-A4268BD54C40}" destId="{5DE46AF9-FFB3-4024-8253-C51DE3CE123B}" srcOrd="0" destOrd="0" presId="urn:microsoft.com/office/officeart/2005/8/layout/equation2"/>
    <dgm:cxn modelId="{8CE96EA0-4381-4EB1-912F-C53B3C646755}" type="presOf" srcId="{632BB24C-9E4A-4AA3-9886-3C36F493BD87}" destId="{8B5D6B05-18CB-4704-8A64-91ED497C9AD7}" srcOrd="0" destOrd="0" presId="urn:microsoft.com/office/officeart/2005/8/layout/equation2"/>
    <dgm:cxn modelId="{064D54C2-4D77-4B98-B9D1-392A9497E503}" type="presOf" srcId="{2DCD8FC6-7F6B-4B6C-B54E-D9423E9EB18C}" destId="{A7FA1423-0493-49C3-9387-12787E2B9ED8}" srcOrd="0" destOrd="0" presId="urn:microsoft.com/office/officeart/2005/8/layout/equation2"/>
    <dgm:cxn modelId="{E9ECA332-9CF6-48C8-AD3F-BE09B8016A2E}" type="presParOf" srcId="{E7D8A909-47E2-4137-91F4-C2EF16440E1B}" destId="{78C68450-015A-4F28-BE90-9D63C1E8BC58}" srcOrd="0" destOrd="0" presId="urn:microsoft.com/office/officeart/2005/8/layout/equation2"/>
    <dgm:cxn modelId="{E4D78F48-9AA5-4A9E-B319-54E564EF86B8}" type="presParOf" srcId="{78C68450-015A-4F28-BE90-9D63C1E8BC58}" destId="{8B5D6B05-18CB-4704-8A64-91ED497C9AD7}" srcOrd="0" destOrd="0" presId="urn:microsoft.com/office/officeart/2005/8/layout/equation2"/>
    <dgm:cxn modelId="{2CE7AE17-971A-4C71-90C4-F557E658496C}" type="presParOf" srcId="{78C68450-015A-4F28-BE90-9D63C1E8BC58}" destId="{6D4A0A8C-76D6-44E4-8315-C96C1C4D00E8}" srcOrd="1" destOrd="0" presId="urn:microsoft.com/office/officeart/2005/8/layout/equation2"/>
    <dgm:cxn modelId="{6EC272CB-4041-4E41-9229-97CB5466A446}" type="presParOf" srcId="{78C68450-015A-4F28-BE90-9D63C1E8BC58}" destId="{A9B06243-DCFA-423C-A2AF-B212ED4E4EAD}" srcOrd="2" destOrd="0" presId="urn:microsoft.com/office/officeart/2005/8/layout/equation2"/>
    <dgm:cxn modelId="{7FD8F8F6-3CA7-4227-BDFA-9545274B3E51}" type="presParOf" srcId="{78C68450-015A-4F28-BE90-9D63C1E8BC58}" destId="{EC8FA65C-F34B-4D49-AC7D-842C2DC964CA}" srcOrd="3" destOrd="0" presId="urn:microsoft.com/office/officeart/2005/8/layout/equation2"/>
    <dgm:cxn modelId="{65B3D620-E8BE-4709-88FF-C9CCA06E9AB8}" type="presParOf" srcId="{78C68450-015A-4F28-BE90-9D63C1E8BC58}" destId="{A7FA1423-0493-49C3-9387-12787E2B9ED8}" srcOrd="4" destOrd="0" presId="urn:microsoft.com/office/officeart/2005/8/layout/equation2"/>
    <dgm:cxn modelId="{7FAAEB7A-E96A-40DA-A01A-55D24C1553D3}" type="presParOf" srcId="{E7D8A909-47E2-4137-91F4-C2EF16440E1B}" destId="{5DE46AF9-FFB3-4024-8253-C51DE3CE123B}" srcOrd="1" destOrd="0" presId="urn:microsoft.com/office/officeart/2005/8/layout/equation2"/>
    <dgm:cxn modelId="{92B517FB-D794-4062-A29F-57DA859CBD13}" type="presParOf" srcId="{5DE46AF9-FFB3-4024-8253-C51DE3CE123B}" destId="{ED73A0C4-43E9-40AA-9329-23A4B17E9B76}" srcOrd="0" destOrd="0" presId="urn:microsoft.com/office/officeart/2005/8/layout/equation2"/>
    <dgm:cxn modelId="{B8777BA2-B98A-42D0-B3E2-7CA37A15BC94}" type="presParOf" srcId="{E7D8A909-47E2-4137-91F4-C2EF16440E1B}" destId="{BD244BA2-7BDA-4950-9DE6-0986FB74D16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F3D564-4DD8-4C48-83C1-BF4B31724AB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FA1D9FE8-AEF2-412A-9086-0A5276F1BA96}">
      <dgm:prSet phldrT="[Text]"/>
      <dgm:spPr/>
      <dgm:t>
        <a:bodyPr/>
        <a:lstStyle/>
        <a:p>
          <a:r>
            <a:rPr lang="en-US">
              <a:latin typeface="Times New Roman" panose="02020603050405020304" pitchFamily="18" charset="0"/>
              <a:cs typeface="Times New Roman" panose="02020603050405020304" pitchFamily="18" charset="0"/>
            </a:rPr>
            <a:t>2. Tìm kiếm sự chú ý của người khác</a:t>
          </a:r>
        </a:p>
      </dgm:t>
    </dgm:pt>
    <dgm:pt modelId="{C9FB38A4-335D-4F46-80C4-E6F27C3EA43D}" type="parTrans" cxnId="{2C22CCDA-5BD3-4236-87BE-CDB13D4F4ACC}">
      <dgm:prSet/>
      <dgm:spPr/>
      <dgm:t>
        <a:bodyPr/>
        <a:lstStyle/>
        <a:p>
          <a:endParaRPr lang="en-US"/>
        </a:p>
      </dgm:t>
    </dgm:pt>
    <dgm:pt modelId="{0EC8B32C-76D3-4B5C-84DE-CDC5774DC47D}" type="sibTrans" cxnId="{2C22CCDA-5BD3-4236-87BE-CDB13D4F4ACC}">
      <dgm:prSet custT="1"/>
      <dgm:spPr/>
      <dgm:t>
        <a:bodyPr/>
        <a:lstStyle/>
        <a:p>
          <a:r>
            <a:rPr lang="en-US" sz="1100">
              <a:latin typeface="Times New Roman" panose="02020603050405020304" pitchFamily="18" charset="0"/>
              <a:cs typeface="Times New Roman" panose="02020603050405020304" pitchFamily="18" charset="0"/>
            </a:rPr>
            <a:t>1. Kích thích từ bên trong cơ thể</a:t>
          </a:r>
        </a:p>
      </dgm:t>
    </dgm:pt>
    <dgm:pt modelId="{39BAC963-66CA-49C8-A791-1E22A8B3F13A}">
      <dgm:prSet phldrT="[Text]" phldr="1"/>
      <dgm:spPr/>
      <dgm:t>
        <a:bodyPr/>
        <a:lstStyle/>
        <a:p>
          <a:endParaRPr lang="en-US"/>
        </a:p>
      </dgm:t>
    </dgm:pt>
    <dgm:pt modelId="{99271656-4529-4722-986A-E6D7E430E78E}" type="parTrans" cxnId="{8B3078EE-400B-447A-B475-4A5F35DCB3F3}">
      <dgm:prSet/>
      <dgm:spPr/>
      <dgm:t>
        <a:bodyPr/>
        <a:lstStyle/>
        <a:p>
          <a:endParaRPr lang="en-US"/>
        </a:p>
      </dgm:t>
    </dgm:pt>
    <dgm:pt modelId="{64636EF9-92DF-4553-A26A-7FBC1EE043E4}" type="sibTrans" cxnId="{8B3078EE-400B-447A-B475-4A5F35DCB3F3}">
      <dgm:prSet/>
      <dgm:spPr/>
      <dgm:t>
        <a:bodyPr/>
        <a:lstStyle/>
        <a:p>
          <a:endParaRPr lang="en-US"/>
        </a:p>
      </dgm:t>
    </dgm:pt>
    <dgm:pt modelId="{A1D66A40-65F6-4982-9C56-9E1F7EDB891F}">
      <dgm:prSet phldrT="[Text]" custT="1"/>
      <dgm:spPr>
        <a:solidFill>
          <a:srgbClr val="FF0000"/>
        </a:solidFill>
      </dgm:spPr>
      <dgm:t>
        <a:bodyPr/>
        <a:lstStyle/>
        <a:p>
          <a:r>
            <a:rPr lang="en-US" sz="1100" b="1">
              <a:latin typeface="Times New Roman" panose="02020603050405020304" pitchFamily="18" charset="0"/>
              <a:cs typeface="Times New Roman" panose="02020603050405020304" pitchFamily="18" charset="0"/>
            </a:rPr>
            <a:t>NGUYÊN NHÂN</a:t>
          </a:r>
        </a:p>
      </dgm:t>
    </dgm:pt>
    <dgm:pt modelId="{C9E38A06-5FDB-4E94-A1DC-7A8C94CE42F0}" type="parTrans" cxnId="{8EC67FCF-2067-4B3F-9D12-7388F46D99F3}">
      <dgm:prSet/>
      <dgm:spPr/>
      <dgm:t>
        <a:bodyPr/>
        <a:lstStyle/>
        <a:p>
          <a:endParaRPr lang="en-US"/>
        </a:p>
      </dgm:t>
    </dgm:pt>
    <dgm:pt modelId="{A8E894F5-ECDE-4397-93EE-16F6BB64A6E6}" type="sibTrans" cxnId="{8EC67FCF-2067-4B3F-9D12-7388F46D99F3}">
      <dgm:prSet custT="1"/>
      <dgm:spPr/>
      <dgm:t>
        <a:bodyPr/>
        <a:lstStyle/>
        <a:p>
          <a:r>
            <a:rPr lang="en-US" sz="1100">
              <a:latin typeface="Times New Roman" panose="02020603050405020304" pitchFamily="18" charset="0"/>
              <a:cs typeface="Times New Roman" panose="02020603050405020304" pitchFamily="18" charset="0"/>
            </a:rPr>
            <a:t>3. Bắt chước</a:t>
          </a:r>
        </a:p>
      </dgm:t>
    </dgm:pt>
    <dgm:pt modelId="{8F957A75-2184-4B53-8696-EA1885603E8E}">
      <dgm:prSet phldrT="[Text]" custT="1"/>
      <dgm:spPr>
        <a:solidFill>
          <a:schemeClr val="accent1"/>
        </a:solidFill>
      </dgm:spPr>
      <dgm:t>
        <a:bodyPr/>
        <a:lstStyle/>
        <a:p>
          <a:pPr algn="ctr"/>
          <a:r>
            <a:rPr lang="en-US" sz="1100" dirty="0">
              <a:solidFill>
                <a:schemeClr val="bg1"/>
              </a:solidFill>
              <a:latin typeface="Times New Roman" panose="02020603050405020304" pitchFamily="18" charset="0"/>
              <a:cs typeface="Times New Roman" panose="02020603050405020304" pitchFamily="18" charset="0"/>
            </a:rPr>
            <a:t>6. </a:t>
          </a:r>
          <a:r>
            <a:rPr lang="en-US" sz="1100" dirty="0" err="1">
              <a:solidFill>
                <a:schemeClr val="bg1"/>
              </a:solidFill>
              <a:latin typeface="Times New Roman" panose="02020603050405020304" pitchFamily="18" charset="0"/>
              <a:cs typeface="Times New Roman" panose="02020603050405020304" pitchFamily="18" charset="0"/>
            </a:rPr>
            <a:t>Tiền</a:t>
          </a:r>
          <a:r>
            <a:rPr lang="en-US" sz="1100" dirty="0">
              <a:solidFill>
                <a:schemeClr val="bg1"/>
              </a:solidFill>
              <a:latin typeface="Times New Roman" panose="02020603050405020304" pitchFamily="18" charset="0"/>
              <a:cs typeface="Times New Roman" panose="02020603050405020304" pitchFamily="18" charset="0"/>
            </a:rPr>
            <a:t> </a:t>
          </a:r>
          <a:r>
            <a:rPr lang="en-US" sz="1100" dirty="0" err="1">
              <a:solidFill>
                <a:schemeClr val="bg1"/>
              </a:solidFill>
              <a:latin typeface="Times New Roman" panose="02020603050405020304" pitchFamily="18" charset="0"/>
              <a:cs typeface="Times New Roman" panose="02020603050405020304" pitchFamily="18" charset="0"/>
            </a:rPr>
            <a:t>đề</a:t>
          </a:r>
          <a:r>
            <a:rPr lang="en-US" sz="1100" dirty="0">
              <a:solidFill>
                <a:schemeClr val="bg1"/>
              </a:solidFill>
              <a:latin typeface="Times New Roman" panose="02020603050405020304" pitchFamily="18" charset="0"/>
              <a:cs typeface="Times New Roman" panose="02020603050405020304" pitchFamily="18" charset="0"/>
            </a:rPr>
            <a:t> - </a:t>
          </a:r>
          <a:r>
            <a:rPr lang="en-US" sz="1100" dirty="0" err="1">
              <a:solidFill>
                <a:schemeClr val="bg1"/>
              </a:solidFill>
              <a:latin typeface="Times New Roman" panose="02020603050405020304" pitchFamily="18" charset="0"/>
              <a:cs typeface="Times New Roman" panose="02020603050405020304" pitchFamily="18" charset="0"/>
            </a:rPr>
            <a:t>Hành</a:t>
          </a:r>
          <a:r>
            <a:rPr lang="en-US" sz="1100" dirty="0">
              <a:solidFill>
                <a:schemeClr val="bg1"/>
              </a:solidFill>
              <a:latin typeface="Times New Roman" panose="02020603050405020304" pitchFamily="18" charset="0"/>
              <a:cs typeface="Times New Roman" panose="02020603050405020304" pitchFamily="18" charset="0"/>
            </a:rPr>
            <a:t> vi - </a:t>
          </a:r>
          <a:r>
            <a:rPr lang="en-US" sz="1100" dirty="0" err="1">
              <a:solidFill>
                <a:schemeClr val="bg1"/>
              </a:solidFill>
              <a:latin typeface="Times New Roman" panose="02020603050405020304" pitchFamily="18" charset="0"/>
              <a:cs typeface="Times New Roman" panose="02020603050405020304" pitchFamily="18" charset="0"/>
            </a:rPr>
            <a:t>Kết</a:t>
          </a:r>
          <a:r>
            <a:rPr lang="en-US" sz="1100" dirty="0">
              <a:solidFill>
                <a:schemeClr val="bg1"/>
              </a:solidFill>
              <a:latin typeface="Times New Roman" panose="02020603050405020304" pitchFamily="18" charset="0"/>
              <a:cs typeface="Times New Roman" panose="02020603050405020304" pitchFamily="18" charset="0"/>
            </a:rPr>
            <a:t> </a:t>
          </a:r>
          <a:r>
            <a:rPr lang="en-US" sz="1100" dirty="0" err="1">
              <a:solidFill>
                <a:schemeClr val="bg1"/>
              </a:solidFill>
              <a:latin typeface="Times New Roman" panose="02020603050405020304" pitchFamily="18" charset="0"/>
              <a:cs typeface="Times New Roman" panose="02020603050405020304" pitchFamily="18" charset="0"/>
            </a:rPr>
            <a:t>quả</a:t>
          </a:r>
          <a:r>
            <a:rPr lang="en-US" sz="1100" dirty="0">
              <a:solidFill>
                <a:schemeClr val="bg1"/>
              </a:solidFill>
              <a:latin typeface="Times New Roman" panose="02020603050405020304" pitchFamily="18" charset="0"/>
              <a:cs typeface="Times New Roman" panose="02020603050405020304" pitchFamily="18" charset="0"/>
            </a:rPr>
            <a:t> </a:t>
          </a:r>
        </a:p>
      </dgm:t>
    </dgm:pt>
    <dgm:pt modelId="{2381453D-342E-4200-A72D-7CC904236134}" type="parTrans" cxnId="{9EBDE2F5-4BAB-417C-A3CE-4B19817EFF1F}">
      <dgm:prSet/>
      <dgm:spPr/>
      <dgm:t>
        <a:bodyPr/>
        <a:lstStyle/>
        <a:p>
          <a:endParaRPr lang="en-US"/>
        </a:p>
      </dgm:t>
    </dgm:pt>
    <dgm:pt modelId="{FC17BA88-5142-4E21-8627-4308BA9EC1B4}" type="sibTrans" cxnId="{9EBDE2F5-4BAB-417C-A3CE-4B19817EFF1F}">
      <dgm:prSet/>
      <dgm:spPr/>
      <dgm:t>
        <a:bodyPr/>
        <a:lstStyle/>
        <a:p>
          <a:endParaRPr lang="en-US"/>
        </a:p>
      </dgm:t>
    </dgm:pt>
    <dgm:pt modelId="{F3C16560-73DF-43CD-B2C7-2C73202D91F2}">
      <dgm:prSet phldrT="[Text]" custT="1"/>
      <dgm:spPr/>
      <dgm:t>
        <a:bodyPr/>
        <a:lstStyle/>
        <a:p>
          <a:r>
            <a:rPr lang="en-US" sz="1100">
              <a:latin typeface="Times New Roman" panose="02020603050405020304" pitchFamily="18" charset="0"/>
              <a:cs typeface="Times New Roman" panose="02020603050405020304" pitchFamily="18" charset="0"/>
            </a:rPr>
            <a:t>4. Thiếu kĩ năng </a:t>
          </a:r>
        </a:p>
      </dgm:t>
    </dgm:pt>
    <dgm:pt modelId="{5654EADF-FAD3-4E73-86F0-1FDD8AE0D58B}" type="parTrans" cxnId="{E6BE5E16-C296-46E9-95E2-2A0E69632204}">
      <dgm:prSet/>
      <dgm:spPr/>
      <dgm:t>
        <a:bodyPr/>
        <a:lstStyle/>
        <a:p>
          <a:endParaRPr lang="en-US"/>
        </a:p>
      </dgm:t>
    </dgm:pt>
    <dgm:pt modelId="{417FCACF-57D4-4638-BF9A-8AFD5861590F}" type="sibTrans" cxnId="{E6BE5E16-C296-46E9-95E2-2A0E69632204}">
      <dgm:prSet custT="1"/>
      <dgm:spPr/>
      <dgm:t>
        <a:bodyPr/>
        <a:lstStyle/>
        <a:p>
          <a:r>
            <a:rPr lang="en-US" sz="1100">
              <a:latin typeface="Times New Roman" panose="02020603050405020304" pitchFamily="18" charset="0"/>
              <a:cs typeface="Times New Roman" panose="02020603050405020304" pitchFamily="18" charset="0"/>
            </a:rPr>
            <a:t>5. Thói quen xấu </a:t>
          </a:r>
        </a:p>
      </dgm:t>
    </dgm:pt>
    <dgm:pt modelId="{560CC059-965B-4A95-9105-111BBA649D6C}">
      <dgm:prSet phldrT="[Text]" phldr="1"/>
      <dgm:spPr/>
      <dgm:t>
        <a:bodyPr/>
        <a:lstStyle/>
        <a:p>
          <a:endParaRPr lang="en-US"/>
        </a:p>
      </dgm:t>
    </dgm:pt>
    <dgm:pt modelId="{18435658-BFE1-4C2C-9BF7-BE07089A5D13}" type="parTrans" cxnId="{3DF5500B-4CB1-4979-B6CB-1F0EB7B7464E}">
      <dgm:prSet/>
      <dgm:spPr/>
      <dgm:t>
        <a:bodyPr/>
        <a:lstStyle/>
        <a:p>
          <a:endParaRPr lang="en-US"/>
        </a:p>
      </dgm:t>
    </dgm:pt>
    <dgm:pt modelId="{9E7A4025-8F68-4EF0-B9CD-A746380EAAA4}" type="sibTrans" cxnId="{3DF5500B-4CB1-4979-B6CB-1F0EB7B7464E}">
      <dgm:prSet/>
      <dgm:spPr/>
      <dgm:t>
        <a:bodyPr/>
        <a:lstStyle/>
        <a:p>
          <a:endParaRPr lang="en-US"/>
        </a:p>
      </dgm:t>
    </dgm:pt>
    <dgm:pt modelId="{C3B69F8A-39A8-4627-A33C-6698D1FBAC18}" type="pres">
      <dgm:prSet presAssocID="{CBF3D564-4DD8-4C48-83C1-BF4B31724ABA}" presName="Name0" presStyleCnt="0">
        <dgm:presLayoutVars>
          <dgm:chMax/>
          <dgm:chPref/>
          <dgm:dir/>
          <dgm:animLvl val="lvl"/>
        </dgm:presLayoutVars>
      </dgm:prSet>
      <dgm:spPr/>
    </dgm:pt>
    <dgm:pt modelId="{DC5F1017-470A-46D9-B4DA-B3F8E55C4247}" type="pres">
      <dgm:prSet presAssocID="{FA1D9FE8-AEF2-412A-9086-0A5276F1BA96}" presName="composite" presStyleCnt="0"/>
      <dgm:spPr/>
    </dgm:pt>
    <dgm:pt modelId="{6FB66084-3D0B-40D8-A500-FB15A44B07DC}" type="pres">
      <dgm:prSet presAssocID="{FA1D9FE8-AEF2-412A-9086-0A5276F1BA96}" presName="Parent1" presStyleLbl="node1" presStyleIdx="0" presStyleCnt="6">
        <dgm:presLayoutVars>
          <dgm:chMax val="1"/>
          <dgm:chPref val="1"/>
          <dgm:bulletEnabled val="1"/>
        </dgm:presLayoutVars>
      </dgm:prSet>
      <dgm:spPr/>
    </dgm:pt>
    <dgm:pt modelId="{2D7916E8-88C1-4AC4-AF67-A41959584B4C}" type="pres">
      <dgm:prSet presAssocID="{FA1D9FE8-AEF2-412A-9086-0A5276F1BA96}" presName="Childtext1" presStyleLbl="revTx" presStyleIdx="0" presStyleCnt="3">
        <dgm:presLayoutVars>
          <dgm:chMax val="0"/>
          <dgm:chPref val="0"/>
          <dgm:bulletEnabled val="1"/>
        </dgm:presLayoutVars>
      </dgm:prSet>
      <dgm:spPr/>
    </dgm:pt>
    <dgm:pt modelId="{CF39D831-C79C-4590-9755-2EB3DB0A9919}" type="pres">
      <dgm:prSet presAssocID="{FA1D9FE8-AEF2-412A-9086-0A5276F1BA96}" presName="BalanceSpacing" presStyleCnt="0"/>
      <dgm:spPr/>
    </dgm:pt>
    <dgm:pt modelId="{3CDB4AA2-0544-4B1C-B53E-36606BF1C8BF}" type="pres">
      <dgm:prSet presAssocID="{FA1D9FE8-AEF2-412A-9086-0A5276F1BA96}" presName="BalanceSpacing1" presStyleCnt="0"/>
      <dgm:spPr/>
    </dgm:pt>
    <dgm:pt modelId="{090E2D0B-A066-4251-8267-C4D463801E87}" type="pres">
      <dgm:prSet presAssocID="{0EC8B32C-76D3-4B5C-84DE-CDC5774DC47D}" presName="Accent1Text" presStyleLbl="node1" presStyleIdx="1" presStyleCnt="6"/>
      <dgm:spPr/>
    </dgm:pt>
    <dgm:pt modelId="{DB81313E-B07D-4FEC-A3AE-42F0B520E799}" type="pres">
      <dgm:prSet presAssocID="{0EC8B32C-76D3-4B5C-84DE-CDC5774DC47D}" presName="spaceBetweenRectangles" presStyleCnt="0"/>
      <dgm:spPr/>
    </dgm:pt>
    <dgm:pt modelId="{AC130198-DF8A-486B-BB0A-383A2A223760}" type="pres">
      <dgm:prSet presAssocID="{A1D66A40-65F6-4982-9C56-9E1F7EDB891F}" presName="composite" presStyleCnt="0"/>
      <dgm:spPr/>
    </dgm:pt>
    <dgm:pt modelId="{35D18B5D-8565-44A0-B6FF-F94428500062}" type="pres">
      <dgm:prSet presAssocID="{A1D66A40-65F6-4982-9C56-9E1F7EDB891F}" presName="Parent1" presStyleLbl="node1" presStyleIdx="2" presStyleCnt="6">
        <dgm:presLayoutVars>
          <dgm:chMax val="1"/>
          <dgm:chPref val="1"/>
          <dgm:bulletEnabled val="1"/>
        </dgm:presLayoutVars>
      </dgm:prSet>
      <dgm:spPr/>
    </dgm:pt>
    <dgm:pt modelId="{FFB7D319-FA71-4B1D-90A5-472DAF3E742A}" type="pres">
      <dgm:prSet presAssocID="{A1D66A40-65F6-4982-9C56-9E1F7EDB891F}" presName="Childtext1" presStyleLbl="revTx" presStyleIdx="1" presStyleCnt="3">
        <dgm:presLayoutVars>
          <dgm:chMax val="0"/>
          <dgm:chPref val="0"/>
          <dgm:bulletEnabled val="1"/>
        </dgm:presLayoutVars>
      </dgm:prSet>
      <dgm:spPr/>
    </dgm:pt>
    <dgm:pt modelId="{01754A2F-1EFE-4CE6-8FB1-4273B675BFC9}" type="pres">
      <dgm:prSet presAssocID="{A1D66A40-65F6-4982-9C56-9E1F7EDB891F}" presName="BalanceSpacing" presStyleCnt="0"/>
      <dgm:spPr/>
    </dgm:pt>
    <dgm:pt modelId="{27343E41-B913-4EB4-BAF0-0470F6E29A37}" type="pres">
      <dgm:prSet presAssocID="{A1D66A40-65F6-4982-9C56-9E1F7EDB891F}" presName="BalanceSpacing1" presStyleCnt="0"/>
      <dgm:spPr/>
    </dgm:pt>
    <dgm:pt modelId="{DB3E4F35-55AC-4A15-86DD-C9C5A9198C92}" type="pres">
      <dgm:prSet presAssocID="{A8E894F5-ECDE-4397-93EE-16F6BB64A6E6}" presName="Accent1Text" presStyleLbl="node1" presStyleIdx="3" presStyleCnt="6"/>
      <dgm:spPr/>
    </dgm:pt>
    <dgm:pt modelId="{D7A603FD-5DB7-41B0-A6C0-EFBC288D66B7}" type="pres">
      <dgm:prSet presAssocID="{A8E894F5-ECDE-4397-93EE-16F6BB64A6E6}" presName="spaceBetweenRectangles" presStyleCnt="0"/>
      <dgm:spPr/>
    </dgm:pt>
    <dgm:pt modelId="{ACF1D30F-0EBE-4432-B75F-77B8943401D6}" type="pres">
      <dgm:prSet presAssocID="{F3C16560-73DF-43CD-B2C7-2C73202D91F2}" presName="composite" presStyleCnt="0"/>
      <dgm:spPr/>
    </dgm:pt>
    <dgm:pt modelId="{72601902-850F-4781-80D7-4AB3D3FE9F62}" type="pres">
      <dgm:prSet presAssocID="{F3C16560-73DF-43CD-B2C7-2C73202D91F2}" presName="Parent1" presStyleLbl="node1" presStyleIdx="4" presStyleCnt="6">
        <dgm:presLayoutVars>
          <dgm:chMax val="1"/>
          <dgm:chPref val="1"/>
          <dgm:bulletEnabled val="1"/>
        </dgm:presLayoutVars>
      </dgm:prSet>
      <dgm:spPr/>
    </dgm:pt>
    <dgm:pt modelId="{C7CE6288-364B-4C4C-BD46-9B42096E89B1}" type="pres">
      <dgm:prSet presAssocID="{F3C16560-73DF-43CD-B2C7-2C73202D91F2}" presName="Childtext1" presStyleLbl="revTx" presStyleIdx="2" presStyleCnt="3">
        <dgm:presLayoutVars>
          <dgm:chMax val="0"/>
          <dgm:chPref val="0"/>
          <dgm:bulletEnabled val="1"/>
        </dgm:presLayoutVars>
      </dgm:prSet>
      <dgm:spPr/>
    </dgm:pt>
    <dgm:pt modelId="{BD026344-7916-459B-8BDE-E2B367C0730F}" type="pres">
      <dgm:prSet presAssocID="{F3C16560-73DF-43CD-B2C7-2C73202D91F2}" presName="BalanceSpacing" presStyleCnt="0"/>
      <dgm:spPr/>
    </dgm:pt>
    <dgm:pt modelId="{C93080D5-BE18-40CF-A897-1C5A42A06BBB}" type="pres">
      <dgm:prSet presAssocID="{F3C16560-73DF-43CD-B2C7-2C73202D91F2}" presName="BalanceSpacing1" presStyleCnt="0"/>
      <dgm:spPr/>
    </dgm:pt>
    <dgm:pt modelId="{15786935-7E28-40B0-9FA1-3B0CD1BB5CED}" type="pres">
      <dgm:prSet presAssocID="{417FCACF-57D4-4638-BF9A-8AFD5861590F}" presName="Accent1Text" presStyleLbl="node1" presStyleIdx="5" presStyleCnt="6"/>
      <dgm:spPr/>
    </dgm:pt>
  </dgm:ptLst>
  <dgm:cxnLst>
    <dgm:cxn modelId="{3DF5500B-4CB1-4979-B6CB-1F0EB7B7464E}" srcId="{F3C16560-73DF-43CD-B2C7-2C73202D91F2}" destId="{560CC059-965B-4A95-9105-111BBA649D6C}" srcOrd="0" destOrd="0" parTransId="{18435658-BFE1-4C2C-9BF7-BE07089A5D13}" sibTransId="{9E7A4025-8F68-4EF0-B9CD-A746380EAAA4}"/>
    <dgm:cxn modelId="{03F0D812-DEEA-4EA5-8CF3-F350E5D32D42}" type="presOf" srcId="{CBF3D564-4DD8-4C48-83C1-BF4B31724ABA}" destId="{C3B69F8A-39A8-4627-A33C-6698D1FBAC18}" srcOrd="0" destOrd="0" presId="urn:microsoft.com/office/officeart/2008/layout/AlternatingHexagons"/>
    <dgm:cxn modelId="{E6BE5E16-C296-46E9-95E2-2A0E69632204}" srcId="{CBF3D564-4DD8-4C48-83C1-BF4B31724ABA}" destId="{F3C16560-73DF-43CD-B2C7-2C73202D91F2}" srcOrd="2" destOrd="0" parTransId="{5654EADF-FAD3-4E73-86F0-1FDD8AE0D58B}" sibTransId="{417FCACF-57D4-4638-BF9A-8AFD5861590F}"/>
    <dgm:cxn modelId="{BA096019-885B-4E3B-A368-1EB36ECE99ED}" type="presOf" srcId="{FA1D9FE8-AEF2-412A-9086-0A5276F1BA96}" destId="{6FB66084-3D0B-40D8-A500-FB15A44B07DC}" srcOrd="0" destOrd="0" presId="urn:microsoft.com/office/officeart/2008/layout/AlternatingHexagons"/>
    <dgm:cxn modelId="{EBD8B12C-FC4E-4B84-977F-6777D542EBAE}" type="presOf" srcId="{F3C16560-73DF-43CD-B2C7-2C73202D91F2}" destId="{72601902-850F-4781-80D7-4AB3D3FE9F62}" srcOrd="0" destOrd="0" presId="urn:microsoft.com/office/officeart/2008/layout/AlternatingHexagons"/>
    <dgm:cxn modelId="{90DD1231-F622-4C3B-8D1E-38E4681DF54C}" type="presOf" srcId="{8F957A75-2184-4B53-8696-EA1885603E8E}" destId="{FFB7D319-FA71-4B1D-90A5-472DAF3E742A}" srcOrd="0" destOrd="0" presId="urn:microsoft.com/office/officeart/2008/layout/AlternatingHexagons"/>
    <dgm:cxn modelId="{84CB4172-4F6B-4109-B4DB-0FCA3D690888}" type="presOf" srcId="{A1D66A40-65F6-4982-9C56-9E1F7EDB891F}" destId="{35D18B5D-8565-44A0-B6FF-F94428500062}" srcOrd="0" destOrd="0" presId="urn:microsoft.com/office/officeart/2008/layout/AlternatingHexagons"/>
    <dgm:cxn modelId="{538ACE7E-C35B-4A80-A191-7EEF121ACE33}" type="presOf" srcId="{560CC059-965B-4A95-9105-111BBA649D6C}" destId="{C7CE6288-364B-4C4C-BD46-9B42096E89B1}" srcOrd="0" destOrd="0" presId="urn:microsoft.com/office/officeart/2008/layout/AlternatingHexagons"/>
    <dgm:cxn modelId="{FE853B9A-A79C-4BC8-99B8-5BEAEC33EB39}" type="presOf" srcId="{417FCACF-57D4-4638-BF9A-8AFD5861590F}" destId="{15786935-7E28-40B0-9FA1-3B0CD1BB5CED}" srcOrd="0" destOrd="0" presId="urn:microsoft.com/office/officeart/2008/layout/AlternatingHexagons"/>
    <dgm:cxn modelId="{C9BCA19A-6FE0-4CAC-8915-CD9A2F3FC64F}" type="presOf" srcId="{A8E894F5-ECDE-4397-93EE-16F6BB64A6E6}" destId="{DB3E4F35-55AC-4A15-86DD-C9C5A9198C92}" srcOrd="0" destOrd="0" presId="urn:microsoft.com/office/officeart/2008/layout/AlternatingHexagons"/>
    <dgm:cxn modelId="{121D2BCC-4A6C-44AC-BDC3-0315BE064BAA}" type="presOf" srcId="{39BAC963-66CA-49C8-A791-1E22A8B3F13A}" destId="{2D7916E8-88C1-4AC4-AF67-A41959584B4C}" srcOrd="0" destOrd="0" presId="urn:microsoft.com/office/officeart/2008/layout/AlternatingHexagons"/>
    <dgm:cxn modelId="{8EC67FCF-2067-4B3F-9D12-7388F46D99F3}" srcId="{CBF3D564-4DD8-4C48-83C1-BF4B31724ABA}" destId="{A1D66A40-65F6-4982-9C56-9E1F7EDB891F}" srcOrd="1" destOrd="0" parTransId="{C9E38A06-5FDB-4E94-A1DC-7A8C94CE42F0}" sibTransId="{A8E894F5-ECDE-4397-93EE-16F6BB64A6E6}"/>
    <dgm:cxn modelId="{2C22CCDA-5BD3-4236-87BE-CDB13D4F4ACC}" srcId="{CBF3D564-4DD8-4C48-83C1-BF4B31724ABA}" destId="{FA1D9FE8-AEF2-412A-9086-0A5276F1BA96}" srcOrd="0" destOrd="0" parTransId="{C9FB38A4-335D-4F46-80C4-E6F27C3EA43D}" sibTransId="{0EC8B32C-76D3-4B5C-84DE-CDC5774DC47D}"/>
    <dgm:cxn modelId="{642535EE-188B-4B44-81C9-19CA92A8FDD5}" type="presOf" srcId="{0EC8B32C-76D3-4B5C-84DE-CDC5774DC47D}" destId="{090E2D0B-A066-4251-8267-C4D463801E87}" srcOrd="0" destOrd="0" presId="urn:microsoft.com/office/officeart/2008/layout/AlternatingHexagons"/>
    <dgm:cxn modelId="{8B3078EE-400B-447A-B475-4A5F35DCB3F3}" srcId="{FA1D9FE8-AEF2-412A-9086-0A5276F1BA96}" destId="{39BAC963-66CA-49C8-A791-1E22A8B3F13A}" srcOrd="0" destOrd="0" parTransId="{99271656-4529-4722-986A-E6D7E430E78E}" sibTransId="{64636EF9-92DF-4553-A26A-7FBC1EE043E4}"/>
    <dgm:cxn modelId="{9EBDE2F5-4BAB-417C-A3CE-4B19817EFF1F}" srcId="{A1D66A40-65F6-4982-9C56-9E1F7EDB891F}" destId="{8F957A75-2184-4B53-8696-EA1885603E8E}" srcOrd="0" destOrd="0" parTransId="{2381453D-342E-4200-A72D-7CC904236134}" sibTransId="{FC17BA88-5142-4E21-8627-4308BA9EC1B4}"/>
    <dgm:cxn modelId="{D94749EC-9E41-4F36-9E81-9DE7FB180785}" type="presParOf" srcId="{C3B69F8A-39A8-4627-A33C-6698D1FBAC18}" destId="{DC5F1017-470A-46D9-B4DA-B3F8E55C4247}" srcOrd="0" destOrd="0" presId="urn:microsoft.com/office/officeart/2008/layout/AlternatingHexagons"/>
    <dgm:cxn modelId="{DD19225A-9B73-4AE1-A719-A28D702EEE5F}" type="presParOf" srcId="{DC5F1017-470A-46D9-B4DA-B3F8E55C4247}" destId="{6FB66084-3D0B-40D8-A500-FB15A44B07DC}" srcOrd="0" destOrd="0" presId="urn:microsoft.com/office/officeart/2008/layout/AlternatingHexagons"/>
    <dgm:cxn modelId="{45455EC2-FF3D-44DC-9899-D2387D05CE9D}" type="presParOf" srcId="{DC5F1017-470A-46D9-B4DA-B3F8E55C4247}" destId="{2D7916E8-88C1-4AC4-AF67-A41959584B4C}" srcOrd="1" destOrd="0" presId="urn:microsoft.com/office/officeart/2008/layout/AlternatingHexagons"/>
    <dgm:cxn modelId="{3F2BA91E-133A-498E-9CF6-2787FF0BD8E8}" type="presParOf" srcId="{DC5F1017-470A-46D9-B4DA-B3F8E55C4247}" destId="{CF39D831-C79C-4590-9755-2EB3DB0A9919}" srcOrd="2" destOrd="0" presId="urn:microsoft.com/office/officeart/2008/layout/AlternatingHexagons"/>
    <dgm:cxn modelId="{443B930A-5DB1-43B1-851C-E20D2054F2D5}" type="presParOf" srcId="{DC5F1017-470A-46D9-B4DA-B3F8E55C4247}" destId="{3CDB4AA2-0544-4B1C-B53E-36606BF1C8BF}" srcOrd="3" destOrd="0" presId="urn:microsoft.com/office/officeart/2008/layout/AlternatingHexagons"/>
    <dgm:cxn modelId="{40BCF36E-9175-4906-9BF2-2D3B92CE4923}" type="presParOf" srcId="{DC5F1017-470A-46D9-B4DA-B3F8E55C4247}" destId="{090E2D0B-A066-4251-8267-C4D463801E87}" srcOrd="4" destOrd="0" presId="urn:microsoft.com/office/officeart/2008/layout/AlternatingHexagons"/>
    <dgm:cxn modelId="{D19F34DC-AD14-4CCB-8CC5-991B171EE449}" type="presParOf" srcId="{C3B69F8A-39A8-4627-A33C-6698D1FBAC18}" destId="{DB81313E-B07D-4FEC-A3AE-42F0B520E799}" srcOrd="1" destOrd="0" presId="urn:microsoft.com/office/officeart/2008/layout/AlternatingHexagons"/>
    <dgm:cxn modelId="{9B851CFC-437A-44B3-9149-5099EC046292}" type="presParOf" srcId="{C3B69F8A-39A8-4627-A33C-6698D1FBAC18}" destId="{AC130198-DF8A-486B-BB0A-383A2A223760}" srcOrd="2" destOrd="0" presId="urn:microsoft.com/office/officeart/2008/layout/AlternatingHexagons"/>
    <dgm:cxn modelId="{16571D3E-03DC-4A2A-A41F-DF30B73C671C}" type="presParOf" srcId="{AC130198-DF8A-486B-BB0A-383A2A223760}" destId="{35D18B5D-8565-44A0-B6FF-F94428500062}" srcOrd="0" destOrd="0" presId="urn:microsoft.com/office/officeart/2008/layout/AlternatingHexagons"/>
    <dgm:cxn modelId="{DC1E684F-0107-4EEC-8535-BA46F33D2EB9}" type="presParOf" srcId="{AC130198-DF8A-486B-BB0A-383A2A223760}" destId="{FFB7D319-FA71-4B1D-90A5-472DAF3E742A}" srcOrd="1" destOrd="0" presId="urn:microsoft.com/office/officeart/2008/layout/AlternatingHexagons"/>
    <dgm:cxn modelId="{18EB87B3-4F79-4481-8691-2A0C0F928D3E}" type="presParOf" srcId="{AC130198-DF8A-486B-BB0A-383A2A223760}" destId="{01754A2F-1EFE-4CE6-8FB1-4273B675BFC9}" srcOrd="2" destOrd="0" presId="urn:microsoft.com/office/officeart/2008/layout/AlternatingHexagons"/>
    <dgm:cxn modelId="{D2650B2E-DBF8-47E5-803F-F46F16BB2E85}" type="presParOf" srcId="{AC130198-DF8A-486B-BB0A-383A2A223760}" destId="{27343E41-B913-4EB4-BAF0-0470F6E29A37}" srcOrd="3" destOrd="0" presId="urn:microsoft.com/office/officeart/2008/layout/AlternatingHexagons"/>
    <dgm:cxn modelId="{DBB6B345-79BC-4D32-A282-69EEB05A8C4D}" type="presParOf" srcId="{AC130198-DF8A-486B-BB0A-383A2A223760}" destId="{DB3E4F35-55AC-4A15-86DD-C9C5A9198C92}" srcOrd="4" destOrd="0" presId="urn:microsoft.com/office/officeart/2008/layout/AlternatingHexagons"/>
    <dgm:cxn modelId="{C44117F2-274F-4E4B-AFFD-7D3E9EEB800C}" type="presParOf" srcId="{C3B69F8A-39A8-4627-A33C-6698D1FBAC18}" destId="{D7A603FD-5DB7-41B0-A6C0-EFBC288D66B7}" srcOrd="3" destOrd="0" presId="urn:microsoft.com/office/officeart/2008/layout/AlternatingHexagons"/>
    <dgm:cxn modelId="{79CA7EEE-69E7-4863-BAB7-28812EC90A5E}" type="presParOf" srcId="{C3B69F8A-39A8-4627-A33C-6698D1FBAC18}" destId="{ACF1D30F-0EBE-4432-B75F-77B8943401D6}" srcOrd="4" destOrd="0" presId="urn:microsoft.com/office/officeart/2008/layout/AlternatingHexagons"/>
    <dgm:cxn modelId="{EF3EC93A-5A92-42FD-ACB6-60B0A6101FE1}" type="presParOf" srcId="{ACF1D30F-0EBE-4432-B75F-77B8943401D6}" destId="{72601902-850F-4781-80D7-4AB3D3FE9F62}" srcOrd="0" destOrd="0" presId="urn:microsoft.com/office/officeart/2008/layout/AlternatingHexagons"/>
    <dgm:cxn modelId="{FFEE7E74-B6A0-42ED-92C6-6D32998742C6}" type="presParOf" srcId="{ACF1D30F-0EBE-4432-B75F-77B8943401D6}" destId="{C7CE6288-364B-4C4C-BD46-9B42096E89B1}" srcOrd="1" destOrd="0" presId="urn:microsoft.com/office/officeart/2008/layout/AlternatingHexagons"/>
    <dgm:cxn modelId="{470F6ED7-3D81-4787-B509-9B60841BD66A}" type="presParOf" srcId="{ACF1D30F-0EBE-4432-B75F-77B8943401D6}" destId="{BD026344-7916-459B-8BDE-E2B367C0730F}" srcOrd="2" destOrd="0" presId="urn:microsoft.com/office/officeart/2008/layout/AlternatingHexagons"/>
    <dgm:cxn modelId="{D23FBF41-2737-4906-887D-F0259C9D08D3}" type="presParOf" srcId="{ACF1D30F-0EBE-4432-B75F-77B8943401D6}" destId="{C93080D5-BE18-40CF-A897-1C5A42A06BBB}" srcOrd="3" destOrd="0" presId="urn:microsoft.com/office/officeart/2008/layout/AlternatingHexagons"/>
    <dgm:cxn modelId="{86B86AFD-74DE-4DD5-ABA5-2FF6E09FD251}" type="presParOf" srcId="{ACF1D30F-0EBE-4432-B75F-77B8943401D6}" destId="{15786935-7E28-40B0-9FA1-3B0CD1BB5CED}"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B4922A-AA49-ED4A-AF9A-47A20AE78E4D}"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FD5DBEFC-2F7C-3D47-9A98-CE72D8DFE0C7}">
      <dgm:prSet phldrT="[Text]"/>
      <dgm:spPr/>
      <dgm:t>
        <a:bodyPr/>
        <a:lstStyle/>
        <a:p>
          <a:r>
            <a:rPr lang="en-US" dirty="0"/>
            <a:t>Thu </a:t>
          </a:r>
          <a:r>
            <a:rPr lang="en-US" dirty="0" err="1"/>
            <a:t>hút</a:t>
          </a:r>
          <a:r>
            <a:rPr lang="en-US" dirty="0"/>
            <a:t> </a:t>
          </a:r>
          <a:r>
            <a:rPr lang="en-US" dirty="0" err="1"/>
            <a:t>sự</a:t>
          </a:r>
          <a:r>
            <a:rPr lang="en-US" dirty="0"/>
            <a:t> </a:t>
          </a:r>
          <a:r>
            <a:rPr lang="en-US" dirty="0" err="1"/>
            <a:t>chú</a:t>
          </a:r>
          <a:r>
            <a:rPr lang="en-US" dirty="0"/>
            <a:t> </a:t>
          </a:r>
          <a:r>
            <a:rPr lang="en-US" dirty="0" err="1"/>
            <a:t>ý</a:t>
          </a:r>
          <a:endParaRPr lang="en-US" dirty="0"/>
        </a:p>
      </dgm:t>
    </dgm:pt>
    <dgm:pt modelId="{261E7230-D962-1F4F-8875-C32DA8178056}" type="parTrans" cxnId="{6F9B8A38-6DA7-0248-8761-C44E40A6DB4E}">
      <dgm:prSet/>
      <dgm:spPr/>
      <dgm:t>
        <a:bodyPr/>
        <a:lstStyle/>
        <a:p>
          <a:endParaRPr lang="en-US"/>
        </a:p>
      </dgm:t>
    </dgm:pt>
    <dgm:pt modelId="{112E3109-DBBF-CA4B-A6F6-922D816A2CF8}" type="sibTrans" cxnId="{6F9B8A38-6DA7-0248-8761-C44E40A6DB4E}">
      <dgm:prSet/>
      <dgm:spPr/>
      <dgm:t>
        <a:bodyPr/>
        <a:lstStyle/>
        <a:p>
          <a:endParaRPr lang="en-US"/>
        </a:p>
      </dgm:t>
    </dgm:pt>
    <dgm:pt modelId="{8B361F4B-9346-7E48-8295-B3A5E48716E4}">
      <dgm:prSet phldrT="[Text]"/>
      <dgm:spPr/>
      <dgm:t>
        <a:bodyPr/>
        <a:lstStyle/>
        <a:p>
          <a:pPr algn="just"/>
          <a:r>
            <a:rPr lang="en-US" dirty="0" err="1"/>
            <a:t>Đạt</a:t>
          </a:r>
          <a:r>
            <a:rPr lang="en-US" dirty="0"/>
            <a:t> </a:t>
          </a:r>
          <a:r>
            <a:rPr lang="en-US" dirty="0" err="1"/>
            <a:t>được</a:t>
          </a:r>
          <a:r>
            <a:rPr lang="en-US" dirty="0"/>
            <a:t> </a:t>
          </a:r>
          <a:r>
            <a:rPr lang="en-US" dirty="0" err="1"/>
            <a:t>một</a:t>
          </a:r>
          <a:r>
            <a:rPr lang="en-US" dirty="0"/>
            <a:t> </a:t>
          </a:r>
          <a:r>
            <a:rPr lang="en-US" dirty="0" err="1"/>
            <a:t>điều</a:t>
          </a:r>
          <a:r>
            <a:rPr lang="en-US" dirty="0"/>
            <a:t> </a:t>
          </a:r>
          <a:r>
            <a:rPr lang="en-US" dirty="0" err="1"/>
            <a:t>gì</a:t>
          </a:r>
          <a:r>
            <a:rPr lang="en-US" dirty="0"/>
            <a:t> </a:t>
          </a:r>
          <a:r>
            <a:rPr lang="en-US" dirty="0" err="1"/>
            <a:t>đó</a:t>
          </a:r>
          <a:r>
            <a:rPr lang="en-US" dirty="0"/>
            <a:t> (</a:t>
          </a:r>
          <a:r>
            <a:rPr lang="en-US" dirty="0" err="1"/>
            <a:t>đồ</a:t>
          </a:r>
          <a:r>
            <a:rPr lang="en-US" dirty="0"/>
            <a:t> </a:t>
          </a:r>
          <a:r>
            <a:rPr lang="en-US" dirty="0" err="1"/>
            <a:t>vật</a:t>
          </a:r>
          <a:r>
            <a:rPr lang="en-US" dirty="0"/>
            <a:t>, </a:t>
          </a:r>
          <a:r>
            <a:rPr lang="en-US" dirty="0" err="1"/>
            <a:t>hoạt</a:t>
          </a:r>
          <a:r>
            <a:rPr lang="en-US" dirty="0"/>
            <a:t> </a:t>
          </a:r>
          <a:r>
            <a:rPr lang="en-US" dirty="0" err="1"/>
            <a:t>động</a:t>
          </a:r>
          <a:r>
            <a:rPr lang="en-US" dirty="0"/>
            <a:t>..)</a:t>
          </a:r>
        </a:p>
      </dgm:t>
    </dgm:pt>
    <dgm:pt modelId="{D3D2557E-109B-0C43-AF9C-80E0C29D67AA}" type="parTrans" cxnId="{8DCEAB5D-284D-1749-937F-C95B5FFA5142}">
      <dgm:prSet/>
      <dgm:spPr/>
      <dgm:t>
        <a:bodyPr/>
        <a:lstStyle/>
        <a:p>
          <a:endParaRPr lang="en-US"/>
        </a:p>
      </dgm:t>
    </dgm:pt>
    <dgm:pt modelId="{85BECBB4-24F4-DC45-97CB-3226E3CAC07D}" type="sibTrans" cxnId="{8DCEAB5D-284D-1749-937F-C95B5FFA5142}">
      <dgm:prSet/>
      <dgm:spPr/>
      <dgm:t>
        <a:bodyPr/>
        <a:lstStyle/>
        <a:p>
          <a:endParaRPr lang="en-US"/>
        </a:p>
      </dgm:t>
    </dgm:pt>
    <dgm:pt modelId="{FA2C8068-4D10-1148-909D-D1855DB4FDCD}">
      <dgm:prSet phldrT="[Text]"/>
      <dgm:spPr/>
      <dgm:t>
        <a:bodyPr/>
        <a:lstStyle/>
        <a:p>
          <a:r>
            <a:rPr lang="en-US" dirty="0" err="1"/>
            <a:t>Trốn</a:t>
          </a:r>
          <a:r>
            <a:rPr lang="en-US" dirty="0"/>
            <a:t> </a:t>
          </a:r>
          <a:r>
            <a:rPr lang="en-US" dirty="0" err="1"/>
            <a:t>tránh</a:t>
          </a:r>
          <a:r>
            <a:rPr lang="en-US" dirty="0"/>
            <a:t> </a:t>
          </a:r>
          <a:r>
            <a:rPr lang="en-US" dirty="0" err="1"/>
            <a:t>nhiệm</a:t>
          </a:r>
          <a:r>
            <a:rPr lang="en-US" dirty="0"/>
            <a:t> </a:t>
          </a:r>
          <a:r>
            <a:rPr lang="en-US" dirty="0" err="1"/>
            <a:t>vụ</a:t>
          </a:r>
          <a:r>
            <a:rPr lang="en-US" dirty="0"/>
            <a:t> </a:t>
          </a:r>
          <a:r>
            <a:rPr lang="en-US" dirty="0" err="1"/>
            <a:t>học</a:t>
          </a:r>
          <a:r>
            <a:rPr lang="en-US" dirty="0"/>
            <a:t> </a:t>
          </a:r>
          <a:r>
            <a:rPr lang="en-US" dirty="0" err="1"/>
            <a:t>tập</a:t>
          </a:r>
          <a:r>
            <a:rPr lang="en-US" dirty="0"/>
            <a:t> </a:t>
          </a:r>
          <a:r>
            <a:rPr lang="en-US" dirty="0" err="1"/>
            <a:t>hoặc</a:t>
          </a:r>
          <a:r>
            <a:rPr lang="en-US" dirty="0"/>
            <a:t> </a:t>
          </a:r>
          <a:r>
            <a:rPr lang="en-US" dirty="0" err="1"/>
            <a:t>một</a:t>
          </a:r>
          <a:r>
            <a:rPr lang="en-US" dirty="0"/>
            <a:t> </a:t>
          </a:r>
          <a:r>
            <a:rPr lang="en-US" dirty="0" err="1"/>
            <a:t>kích</a:t>
          </a:r>
          <a:r>
            <a:rPr lang="en-US" dirty="0"/>
            <a:t> </a:t>
          </a:r>
          <a:r>
            <a:rPr lang="en-US" dirty="0" err="1"/>
            <a:t>thích</a:t>
          </a:r>
          <a:endParaRPr lang="en-US" dirty="0"/>
        </a:p>
      </dgm:t>
    </dgm:pt>
    <dgm:pt modelId="{892B7F27-8B09-5F46-91B5-083F94EDB770}" type="parTrans" cxnId="{6B907586-AB55-4E4E-93C7-9E530BD1339C}">
      <dgm:prSet/>
      <dgm:spPr/>
      <dgm:t>
        <a:bodyPr/>
        <a:lstStyle/>
        <a:p>
          <a:endParaRPr lang="en-US"/>
        </a:p>
      </dgm:t>
    </dgm:pt>
    <dgm:pt modelId="{33EE95A6-0E92-4D47-889B-A724A11A510C}" type="sibTrans" cxnId="{6B907586-AB55-4E4E-93C7-9E530BD1339C}">
      <dgm:prSet/>
      <dgm:spPr/>
      <dgm:t>
        <a:bodyPr/>
        <a:lstStyle/>
        <a:p>
          <a:endParaRPr lang="en-US"/>
        </a:p>
      </dgm:t>
    </dgm:pt>
    <dgm:pt modelId="{75039EB7-8F83-8A45-A135-1E079C3BA356}">
      <dgm:prSet phldrT="[Text]"/>
      <dgm:spPr/>
      <dgm:t>
        <a:bodyPr/>
        <a:lstStyle/>
        <a:p>
          <a:r>
            <a:rPr lang="en-US" dirty="0" err="1"/>
            <a:t>Cảm</a:t>
          </a:r>
          <a:r>
            <a:rPr lang="en-US" dirty="0"/>
            <a:t> </a:t>
          </a:r>
          <a:r>
            <a:rPr lang="en-US" dirty="0" err="1"/>
            <a:t>giác</a:t>
          </a:r>
          <a:r>
            <a:rPr lang="en-US" dirty="0"/>
            <a:t>, </a:t>
          </a:r>
          <a:r>
            <a:rPr lang="en-US" dirty="0" err="1"/>
            <a:t>tự</a:t>
          </a:r>
          <a:r>
            <a:rPr lang="en-US" dirty="0"/>
            <a:t> </a:t>
          </a:r>
          <a:r>
            <a:rPr lang="en-US" dirty="0" err="1"/>
            <a:t>động</a:t>
          </a:r>
          <a:endParaRPr lang="en-US" dirty="0"/>
        </a:p>
      </dgm:t>
    </dgm:pt>
    <dgm:pt modelId="{6362D926-95FE-9C40-8599-0E868BF5059E}" type="parTrans" cxnId="{6B874BCB-ED1B-DC4F-BCAA-FC21A87120FB}">
      <dgm:prSet/>
      <dgm:spPr/>
      <dgm:t>
        <a:bodyPr/>
        <a:lstStyle/>
        <a:p>
          <a:endParaRPr lang="en-US"/>
        </a:p>
      </dgm:t>
    </dgm:pt>
    <dgm:pt modelId="{3A97749B-D445-DE48-A279-D273505380E7}" type="sibTrans" cxnId="{6B874BCB-ED1B-DC4F-BCAA-FC21A87120FB}">
      <dgm:prSet/>
      <dgm:spPr/>
      <dgm:t>
        <a:bodyPr/>
        <a:lstStyle/>
        <a:p>
          <a:endParaRPr lang="en-US"/>
        </a:p>
      </dgm:t>
    </dgm:pt>
    <dgm:pt modelId="{5E36F61A-F1D1-8A4B-91DF-78D488108B4E}" type="pres">
      <dgm:prSet presAssocID="{48B4922A-AA49-ED4A-AF9A-47A20AE78E4D}" presName="Name0" presStyleCnt="0">
        <dgm:presLayoutVars>
          <dgm:dir/>
          <dgm:resizeHandles val="exact"/>
        </dgm:presLayoutVars>
      </dgm:prSet>
      <dgm:spPr/>
    </dgm:pt>
    <dgm:pt modelId="{911A54A3-7F9E-F246-9902-27ECDA970759}" type="pres">
      <dgm:prSet presAssocID="{FD5DBEFC-2F7C-3D47-9A98-CE72D8DFE0C7}" presName="composite" presStyleCnt="0"/>
      <dgm:spPr/>
    </dgm:pt>
    <dgm:pt modelId="{A683EDA4-CD43-5643-814D-E199929C41CA}" type="pres">
      <dgm:prSet presAssocID="{FD5DBEFC-2F7C-3D47-9A98-CE72D8DFE0C7}" presName="rect1" presStyleLbl="trAlignAcc1" presStyleIdx="0" presStyleCnt="4">
        <dgm:presLayoutVars>
          <dgm:bulletEnabled val="1"/>
        </dgm:presLayoutVars>
      </dgm:prSet>
      <dgm:spPr/>
    </dgm:pt>
    <dgm:pt modelId="{BEA3379C-7618-A743-89B7-28C8BB96E7D5}" type="pres">
      <dgm:prSet presAssocID="{FD5DBEFC-2F7C-3D47-9A98-CE72D8DFE0C7}" presName="rect2" presStyleLbl="fgImgPlace1" presStyleIdx="0" presStyleCnt="4"/>
      <dgm:spPr/>
    </dgm:pt>
    <dgm:pt modelId="{95B13075-1A66-164E-BA2F-ED952DB5DB13}" type="pres">
      <dgm:prSet presAssocID="{112E3109-DBBF-CA4B-A6F6-922D816A2CF8}" presName="sibTrans" presStyleCnt="0"/>
      <dgm:spPr/>
    </dgm:pt>
    <dgm:pt modelId="{B566A08C-43FE-7846-8596-EC3E7A9D5D16}" type="pres">
      <dgm:prSet presAssocID="{8B361F4B-9346-7E48-8295-B3A5E48716E4}" presName="composite" presStyleCnt="0"/>
      <dgm:spPr/>
    </dgm:pt>
    <dgm:pt modelId="{8D9BB623-BEE2-9449-B6C5-60C9B6BF65A5}" type="pres">
      <dgm:prSet presAssocID="{8B361F4B-9346-7E48-8295-B3A5E48716E4}" presName="rect1" presStyleLbl="trAlignAcc1" presStyleIdx="1" presStyleCnt="4">
        <dgm:presLayoutVars>
          <dgm:bulletEnabled val="1"/>
        </dgm:presLayoutVars>
      </dgm:prSet>
      <dgm:spPr/>
    </dgm:pt>
    <dgm:pt modelId="{ABCA5970-2B5D-C645-9469-56BF45AE2E5B}" type="pres">
      <dgm:prSet presAssocID="{8B361F4B-9346-7E48-8295-B3A5E48716E4}" presName="rect2" presStyleLbl="fgImgPlace1" presStyleIdx="1" presStyleCnt="4"/>
      <dgm:spPr/>
    </dgm:pt>
    <dgm:pt modelId="{BC22F5B5-78B7-A743-8171-3971F78AD62E}" type="pres">
      <dgm:prSet presAssocID="{85BECBB4-24F4-DC45-97CB-3226E3CAC07D}" presName="sibTrans" presStyleCnt="0"/>
      <dgm:spPr/>
    </dgm:pt>
    <dgm:pt modelId="{9FE4D515-E2D7-934B-B789-3B60CADB8024}" type="pres">
      <dgm:prSet presAssocID="{FA2C8068-4D10-1148-909D-D1855DB4FDCD}" presName="composite" presStyleCnt="0"/>
      <dgm:spPr/>
    </dgm:pt>
    <dgm:pt modelId="{D819C880-6AF5-6746-B444-BBD1532C79A9}" type="pres">
      <dgm:prSet presAssocID="{FA2C8068-4D10-1148-909D-D1855DB4FDCD}" presName="rect1" presStyleLbl="trAlignAcc1" presStyleIdx="2" presStyleCnt="4">
        <dgm:presLayoutVars>
          <dgm:bulletEnabled val="1"/>
        </dgm:presLayoutVars>
      </dgm:prSet>
      <dgm:spPr/>
    </dgm:pt>
    <dgm:pt modelId="{5FAD5865-4F12-F64D-8D45-0349E042E6F4}" type="pres">
      <dgm:prSet presAssocID="{FA2C8068-4D10-1148-909D-D1855DB4FDCD}" presName="rect2" presStyleLbl="fgImgPlace1" presStyleIdx="2" presStyleCnt="4"/>
      <dgm:spPr/>
    </dgm:pt>
    <dgm:pt modelId="{2F698867-9994-D14B-92D6-C421E42CC344}" type="pres">
      <dgm:prSet presAssocID="{33EE95A6-0E92-4D47-889B-A724A11A510C}" presName="sibTrans" presStyleCnt="0"/>
      <dgm:spPr/>
    </dgm:pt>
    <dgm:pt modelId="{FCC43D2F-9AFC-D347-8F76-0C0603B981CD}" type="pres">
      <dgm:prSet presAssocID="{75039EB7-8F83-8A45-A135-1E079C3BA356}" presName="composite" presStyleCnt="0"/>
      <dgm:spPr/>
    </dgm:pt>
    <dgm:pt modelId="{385D51F9-C1F7-D240-84EE-D09F812515A8}" type="pres">
      <dgm:prSet presAssocID="{75039EB7-8F83-8A45-A135-1E079C3BA356}" presName="rect1" presStyleLbl="trAlignAcc1" presStyleIdx="3" presStyleCnt="4">
        <dgm:presLayoutVars>
          <dgm:bulletEnabled val="1"/>
        </dgm:presLayoutVars>
      </dgm:prSet>
      <dgm:spPr/>
    </dgm:pt>
    <dgm:pt modelId="{7EB9625C-9129-5B41-97A1-C623F8671E6E}" type="pres">
      <dgm:prSet presAssocID="{75039EB7-8F83-8A45-A135-1E079C3BA356}" presName="rect2" presStyleLbl="fgImgPlace1" presStyleIdx="3" presStyleCnt="4"/>
      <dgm:spPr/>
    </dgm:pt>
  </dgm:ptLst>
  <dgm:cxnLst>
    <dgm:cxn modelId="{6F9B8A38-6DA7-0248-8761-C44E40A6DB4E}" srcId="{48B4922A-AA49-ED4A-AF9A-47A20AE78E4D}" destId="{FD5DBEFC-2F7C-3D47-9A98-CE72D8DFE0C7}" srcOrd="0" destOrd="0" parTransId="{261E7230-D962-1F4F-8875-C32DA8178056}" sibTransId="{112E3109-DBBF-CA4B-A6F6-922D816A2CF8}"/>
    <dgm:cxn modelId="{8DCEAB5D-284D-1749-937F-C95B5FFA5142}" srcId="{48B4922A-AA49-ED4A-AF9A-47A20AE78E4D}" destId="{8B361F4B-9346-7E48-8295-B3A5E48716E4}" srcOrd="1" destOrd="0" parTransId="{D3D2557E-109B-0C43-AF9C-80E0C29D67AA}" sibTransId="{85BECBB4-24F4-DC45-97CB-3226E3CAC07D}"/>
    <dgm:cxn modelId="{0C6DEC63-7F68-244C-AC50-A5519BF767E4}" type="presOf" srcId="{8B361F4B-9346-7E48-8295-B3A5E48716E4}" destId="{8D9BB623-BEE2-9449-B6C5-60C9B6BF65A5}" srcOrd="0" destOrd="0" presId="urn:microsoft.com/office/officeart/2008/layout/PictureStrips"/>
    <dgm:cxn modelId="{0D26F346-DDB0-FE41-B88E-49F65460B9BA}" type="presOf" srcId="{48B4922A-AA49-ED4A-AF9A-47A20AE78E4D}" destId="{5E36F61A-F1D1-8A4B-91DF-78D488108B4E}" srcOrd="0" destOrd="0" presId="urn:microsoft.com/office/officeart/2008/layout/PictureStrips"/>
    <dgm:cxn modelId="{6B907586-AB55-4E4E-93C7-9E530BD1339C}" srcId="{48B4922A-AA49-ED4A-AF9A-47A20AE78E4D}" destId="{FA2C8068-4D10-1148-909D-D1855DB4FDCD}" srcOrd="2" destOrd="0" parTransId="{892B7F27-8B09-5F46-91B5-083F94EDB770}" sibTransId="{33EE95A6-0E92-4D47-889B-A724A11A510C}"/>
    <dgm:cxn modelId="{94121387-8633-0549-93DC-3FF47DAE328E}" type="presOf" srcId="{FA2C8068-4D10-1148-909D-D1855DB4FDCD}" destId="{D819C880-6AF5-6746-B444-BBD1532C79A9}" srcOrd="0" destOrd="0" presId="urn:microsoft.com/office/officeart/2008/layout/PictureStrips"/>
    <dgm:cxn modelId="{6B874BCB-ED1B-DC4F-BCAA-FC21A87120FB}" srcId="{48B4922A-AA49-ED4A-AF9A-47A20AE78E4D}" destId="{75039EB7-8F83-8A45-A135-1E079C3BA356}" srcOrd="3" destOrd="0" parTransId="{6362D926-95FE-9C40-8599-0E868BF5059E}" sibTransId="{3A97749B-D445-DE48-A279-D273505380E7}"/>
    <dgm:cxn modelId="{807116D4-F379-5241-AAB6-B0F4C1B19D0B}" type="presOf" srcId="{FD5DBEFC-2F7C-3D47-9A98-CE72D8DFE0C7}" destId="{A683EDA4-CD43-5643-814D-E199929C41CA}" srcOrd="0" destOrd="0" presId="urn:microsoft.com/office/officeart/2008/layout/PictureStrips"/>
    <dgm:cxn modelId="{93B688F5-C535-0C4F-8B4D-B62B6B52F336}" type="presOf" srcId="{75039EB7-8F83-8A45-A135-1E079C3BA356}" destId="{385D51F9-C1F7-D240-84EE-D09F812515A8}" srcOrd="0" destOrd="0" presId="urn:microsoft.com/office/officeart/2008/layout/PictureStrips"/>
    <dgm:cxn modelId="{74C18C90-44EC-194F-853E-3075306A17EC}" type="presParOf" srcId="{5E36F61A-F1D1-8A4B-91DF-78D488108B4E}" destId="{911A54A3-7F9E-F246-9902-27ECDA970759}" srcOrd="0" destOrd="0" presId="urn:microsoft.com/office/officeart/2008/layout/PictureStrips"/>
    <dgm:cxn modelId="{53855EE4-C10F-114F-A910-A6500580FAF1}" type="presParOf" srcId="{911A54A3-7F9E-F246-9902-27ECDA970759}" destId="{A683EDA4-CD43-5643-814D-E199929C41CA}" srcOrd="0" destOrd="0" presId="urn:microsoft.com/office/officeart/2008/layout/PictureStrips"/>
    <dgm:cxn modelId="{F5055540-5C03-4042-A1FC-A5C463E18DED}" type="presParOf" srcId="{911A54A3-7F9E-F246-9902-27ECDA970759}" destId="{BEA3379C-7618-A743-89B7-28C8BB96E7D5}" srcOrd="1" destOrd="0" presId="urn:microsoft.com/office/officeart/2008/layout/PictureStrips"/>
    <dgm:cxn modelId="{8AFFD96F-7F7A-1A45-9DDB-92453C13ED55}" type="presParOf" srcId="{5E36F61A-F1D1-8A4B-91DF-78D488108B4E}" destId="{95B13075-1A66-164E-BA2F-ED952DB5DB13}" srcOrd="1" destOrd="0" presId="urn:microsoft.com/office/officeart/2008/layout/PictureStrips"/>
    <dgm:cxn modelId="{AF2FFB98-A8E9-5440-9A9E-B096515E4E63}" type="presParOf" srcId="{5E36F61A-F1D1-8A4B-91DF-78D488108B4E}" destId="{B566A08C-43FE-7846-8596-EC3E7A9D5D16}" srcOrd="2" destOrd="0" presId="urn:microsoft.com/office/officeart/2008/layout/PictureStrips"/>
    <dgm:cxn modelId="{46A40081-64AD-0541-A42E-D32347ED1FAF}" type="presParOf" srcId="{B566A08C-43FE-7846-8596-EC3E7A9D5D16}" destId="{8D9BB623-BEE2-9449-B6C5-60C9B6BF65A5}" srcOrd="0" destOrd="0" presId="urn:microsoft.com/office/officeart/2008/layout/PictureStrips"/>
    <dgm:cxn modelId="{8AE41090-D3BD-2D40-ACD9-DC03D32B8A49}" type="presParOf" srcId="{B566A08C-43FE-7846-8596-EC3E7A9D5D16}" destId="{ABCA5970-2B5D-C645-9469-56BF45AE2E5B}" srcOrd="1" destOrd="0" presId="urn:microsoft.com/office/officeart/2008/layout/PictureStrips"/>
    <dgm:cxn modelId="{5E05D4AE-B85B-E347-ADD8-18F485B12FC5}" type="presParOf" srcId="{5E36F61A-F1D1-8A4B-91DF-78D488108B4E}" destId="{BC22F5B5-78B7-A743-8171-3971F78AD62E}" srcOrd="3" destOrd="0" presId="urn:microsoft.com/office/officeart/2008/layout/PictureStrips"/>
    <dgm:cxn modelId="{CFD50068-7758-5B4A-9348-13625B9101AE}" type="presParOf" srcId="{5E36F61A-F1D1-8A4B-91DF-78D488108B4E}" destId="{9FE4D515-E2D7-934B-B789-3B60CADB8024}" srcOrd="4" destOrd="0" presId="urn:microsoft.com/office/officeart/2008/layout/PictureStrips"/>
    <dgm:cxn modelId="{33923287-3AEB-F941-8D82-CF9D0F8E509E}" type="presParOf" srcId="{9FE4D515-E2D7-934B-B789-3B60CADB8024}" destId="{D819C880-6AF5-6746-B444-BBD1532C79A9}" srcOrd="0" destOrd="0" presId="urn:microsoft.com/office/officeart/2008/layout/PictureStrips"/>
    <dgm:cxn modelId="{AC82DAEB-AFEF-CF49-91CB-D11ED7FAE630}" type="presParOf" srcId="{9FE4D515-E2D7-934B-B789-3B60CADB8024}" destId="{5FAD5865-4F12-F64D-8D45-0349E042E6F4}" srcOrd="1" destOrd="0" presId="urn:microsoft.com/office/officeart/2008/layout/PictureStrips"/>
    <dgm:cxn modelId="{EAAE1C08-FC44-334A-BD6D-D7260DAA9D35}" type="presParOf" srcId="{5E36F61A-F1D1-8A4B-91DF-78D488108B4E}" destId="{2F698867-9994-D14B-92D6-C421E42CC344}" srcOrd="5" destOrd="0" presId="urn:microsoft.com/office/officeart/2008/layout/PictureStrips"/>
    <dgm:cxn modelId="{AD4B405B-C429-4045-8C18-E30AA914FA25}" type="presParOf" srcId="{5E36F61A-F1D1-8A4B-91DF-78D488108B4E}" destId="{FCC43D2F-9AFC-D347-8F76-0C0603B981CD}" srcOrd="6" destOrd="0" presId="urn:microsoft.com/office/officeart/2008/layout/PictureStrips"/>
    <dgm:cxn modelId="{936D4EDC-D04B-D949-A4D0-AD5562F80B40}" type="presParOf" srcId="{FCC43D2F-9AFC-D347-8F76-0C0603B981CD}" destId="{385D51F9-C1F7-D240-84EE-D09F812515A8}" srcOrd="0" destOrd="0" presId="urn:microsoft.com/office/officeart/2008/layout/PictureStrips"/>
    <dgm:cxn modelId="{8081320C-8515-E747-9401-9BD6A8CED497}" type="presParOf" srcId="{FCC43D2F-9AFC-D347-8F76-0C0603B981CD}" destId="{7EB9625C-9129-5B41-97A1-C623F8671E6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C84E49-5D66-204E-9B38-C8DF1BD56684}" type="doc">
      <dgm:prSet loTypeId="urn:microsoft.com/office/officeart/2005/8/layout/hProcess9" loCatId="" qsTypeId="urn:microsoft.com/office/officeart/2005/8/quickstyle/3D2" qsCatId="3D" csTypeId="urn:microsoft.com/office/officeart/2005/8/colors/colorful4" csCatId="colorful" phldr="1"/>
      <dgm:spPr/>
    </dgm:pt>
    <dgm:pt modelId="{FAB05080-0C00-D245-BB1F-2F49BABB8CCA}">
      <dgm:prSet phldrT="[Text]"/>
      <dgm:spPr/>
      <dgm:t>
        <a:bodyPr/>
        <a:lstStyle/>
        <a:p>
          <a:r>
            <a:rPr lang="en-US" dirty="0"/>
            <a:t>A</a:t>
          </a:r>
        </a:p>
      </dgm:t>
    </dgm:pt>
    <dgm:pt modelId="{C508EE62-9ACE-D147-A4FA-B0D236CAD2B9}" type="parTrans" cxnId="{BB9DF78F-C841-284F-9EA2-EEAA4B4E2DAA}">
      <dgm:prSet/>
      <dgm:spPr/>
      <dgm:t>
        <a:bodyPr/>
        <a:lstStyle/>
        <a:p>
          <a:endParaRPr lang="en-US"/>
        </a:p>
      </dgm:t>
    </dgm:pt>
    <dgm:pt modelId="{2336D64D-8DF0-1E4B-9068-7F2E1F17D349}" type="sibTrans" cxnId="{BB9DF78F-C841-284F-9EA2-EEAA4B4E2DAA}">
      <dgm:prSet/>
      <dgm:spPr/>
      <dgm:t>
        <a:bodyPr/>
        <a:lstStyle/>
        <a:p>
          <a:endParaRPr lang="en-US"/>
        </a:p>
      </dgm:t>
    </dgm:pt>
    <dgm:pt modelId="{34134DAD-471F-7949-9BE5-5D9102993047}">
      <dgm:prSet phldrT="[Text]"/>
      <dgm:spPr/>
      <dgm:t>
        <a:bodyPr/>
        <a:lstStyle/>
        <a:p>
          <a:r>
            <a:rPr lang="en-US" dirty="0"/>
            <a:t>B</a:t>
          </a:r>
        </a:p>
      </dgm:t>
    </dgm:pt>
    <dgm:pt modelId="{AE9D8FA1-568C-214D-A706-29C1278BA295}" type="parTrans" cxnId="{49460B81-EB8F-3B45-9793-6CF23A5794F6}">
      <dgm:prSet/>
      <dgm:spPr/>
      <dgm:t>
        <a:bodyPr/>
        <a:lstStyle/>
        <a:p>
          <a:endParaRPr lang="en-US"/>
        </a:p>
      </dgm:t>
    </dgm:pt>
    <dgm:pt modelId="{7812A7D3-DDAE-7C43-AA85-47C00AAB8A04}" type="sibTrans" cxnId="{49460B81-EB8F-3B45-9793-6CF23A5794F6}">
      <dgm:prSet/>
      <dgm:spPr/>
      <dgm:t>
        <a:bodyPr/>
        <a:lstStyle/>
        <a:p>
          <a:endParaRPr lang="en-US"/>
        </a:p>
      </dgm:t>
    </dgm:pt>
    <dgm:pt modelId="{55FABE1E-6825-F54F-9F45-2E9853F74266}">
      <dgm:prSet phldrT="[Text]"/>
      <dgm:spPr/>
      <dgm:t>
        <a:bodyPr/>
        <a:lstStyle/>
        <a:p>
          <a:r>
            <a:rPr lang="en-US" dirty="0"/>
            <a:t>C</a:t>
          </a:r>
        </a:p>
      </dgm:t>
    </dgm:pt>
    <dgm:pt modelId="{B4EDDE92-8A93-E94E-B81E-11118B1A8E68}" type="parTrans" cxnId="{F2702B06-67FC-F640-BA20-84274AF03E68}">
      <dgm:prSet/>
      <dgm:spPr/>
      <dgm:t>
        <a:bodyPr/>
        <a:lstStyle/>
        <a:p>
          <a:endParaRPr lang="en-US"/>
        </a:p>
      </dgm:t>
    </dgm:pt>
    <dgm:pt modelId="{F20A0C2F-A29E-DE44-999E-EC30E594CB19}" type="sibTrans" cxnId="{F2702B06-67FC-F640-BA20-84274AF03E68}">
      <dgm:prSet/>
      <dgm:spPr/>
      <dgm:t>
        <a:bodyPr/>
        <a:lstStyle/>
        <a:p>
          <a:endParaRPr lang="en-US"/>
        </a:p>
      </dgm:t>
    </dgm:pt>
    <dgm:pt modelId="{9D9CE87F-4F23-6642-9F0A-290362F28AE3}" type="pres">
      <dgm:prSet presAssocID="{9BC84E49-5D66-204E-9B38-C8DF1BD56684}" presName="CompostProcess" presStyleCnt="0">
        <dgm:presLayoutVars>
          <dgm:dir/>
          <dgm:resizeHandles val="exact"/>
        </dgm:presLayoutVars>
      </dgm:prSet>
      <dgm:spPr/>
    </dgm:pt>
    <dgm:pt modelId="{90A440F7-12AC-0745-81DE-0E36A9758773}" type="pres">
      <dgm:prSet presAssocID="{9BC84E49-5D66-204E-9B38-C8DF1BD56684}" presName="arrow" presStyleLbl="bgShp" presStyleIdx="0" presStyleCnt="1"/>
      <dgm:spPr/>
    </dgm:pt>
    <dgm:pt modelId="{CA7D8B00-227E-FC44-874B-79F1B6149075}" type="pres">
      <dgm:prSet presAssocID="{9BC84E49-5D66-204E-9B38-C8DF1BD56684}" presName="linearProcess" presStyleCnt="0"/>
      <dgm:spPr/>
    </dgm:pt>
    <dgm:pt modelId="{6064A824-FD41-2347-B0AF-6DFF29EAA94D}" type="pres">
      <dgm:prSet presAssocID="{FAB05080-0C00-D245-BB1F-2F49BABB8CCA}" presName="textNode" presStyleLbl="node1" presStyleIdx="0" presStyleCnt="3">
        <dgm:presLayoutVars>
          <dgm:bulletEnabled val="1"/>
        </dgm:presLayoutVars>
      </dgm:prSet>
      <dgm:spPr/>
    </dgm:pt>
    <dgm:pt modelId="{D8A192C0-8CA4-DF4A-9C91-DB4B4EF9C280}" type="pres">
      <dgm:prSet presAssocID="{2336D64D-8DF0-1E4B-9068-7F2E1F17D349}" presName="sibTrans" presStyleCnt="0"/>
      <dgm:spPr/>
    </dgm:pt>
    <dgm:pt modelId="{FAECB8A7-C3F6-4348-9AA4-58C967C99686}" type="pres">
      <dgm:prSet presAssocID="{34134DAD-471F-7949-9BE5-5D9102993047}" presName="textNode" presStyleLbl="node1" presStyleIdx="1" presStyleCnt="3">
        <dgm:presLayoutVars>
          <dgm:bulletEnabled val="1"/>
        </dgm:presLayoutVars>
      </dgm:prSet>
      <dgm:spPr/>
    </dgm:pt>
    <dgm:pt modelId="{612BD9A3-F1B8-D14D-8E69-5481FF4F9465}" type="pres">
      <dgm:prSet presAssocID="{7812A7D3-DDAE-7C43-AA85-47C00AAB8A04}" presName="sibTrans" presStyleCnt="0"/>
      <dgm:spPr/>
    </dgm:pt>
    <dgm:pt modelId="{3AA2858E-7F0D-E14B-ABC2-3C712DEA7ABD}" type="pres">
      <dgm:prSet presAssocID="{55FABE1E-6825-F54F-9F45-2E9853F74266}" presName="textNode" presStyleLbl="node1" presStyleIdx="2" presStyleCnt="3">
        <dgm:presLayoutVars>
          <dgm:bulletEnabled val="1"/>
        </dgm:presLayoutVars>
      </dgm:prSet>
      <dgm:spPr/>
    </dgm:pt>
  </dgm:ptLst>
  <dgm:cxnLst>
    <dgm:cxn modelId="{F2702B06-67FC-F640-BA20-84274AF03E68}" srcId="{9BC84E49-5D66-204E-9B38-C8DF1BD56684}" destId="{55FABE1E-6825-F54F-9F45-2E9853F74266}" srcOrd="2" destOrd="0" parTransId="{B4EDDE92-8A93-E94E-B81E-11118B1A8E68}" sibTransId="{F20A0C2F-A29E-DE44-999E-EC30E594CB19}"/>
    <dgm:cxn modelId="{B0CFBA0B-FFE7-7748-AB14-AF10AE0A509A}" type="presOf" srcId="{FAB05080-0C00-D245-BB1F-2F49BABB8CCA}" destId="{6064A824-FD41-2347-B0AF-6DFF29EAA94D}" srcOrd="0" destOrd="0" presId="urn:microsoft.com/office/officeart/2005/8/layout/hProcess9"/>
    <dgm:cxn modelId="{BCE5B872-7A71-2A4E-B704-F805A567A77A}" type="presOf" srcId="{55FABE1E-6825-F54F-9F45-2E9853F74266}" destId="{3AA2858E-7F0D-E14B-ABC2-3C712DEA7ABD}" srcOrd="0" destOrd="0" presId="urn:microsoft.com/office/officeart/2005/8/layout/hProcess9"/>
    <dgm:cxn modelId="{49460B81-EB8F-3B45-9793-6CF23A5794F6}" srcId="{9BC84E49-5D66-204E-9B38-C8DF1BD56684}" destId="{34134DAD-471F-7949-9BE5-5D9102993047}" srcOrd="1" destOrd="0" parTransId="{AE9D8FA1-568C-214D-A706-29C1278BA295}" sibTransId="{7812A7D3-DDAE-7C43-AA85-47C00AAB8A04}"/>
    <dgm:cxn modelId="{EA39C287-E80B-D247-B408-37FB6D747F67}" type="presOf" srcId="{9BC84E49-5D66-204E-9B38-C8DF1BD56684}" destId="{9D9CE87F-4F23-6642-9F0A-290362F28AE3}" srcOrd="0" destOrd="0" presId="urn:microsoft.com/office/officeart/2005/8/layout/hProcess9"/>
    <dgm:cxn modelId="{BB9DF78F-C841-284F-9EA2-EEAA4B4E2DAA}" srcId="{9BC84E49-5D66-204E-9B38-C8DF1BD56684}" destId="{FAB05080-0C00-D245-BB1F-2F49BABB8CCA}" srcOrd="0" destOrd="0" parTransId="{C508EE62-9ACE-D147-A4FA-B0D236CAD2B9}" sibTransId="{2336D64D-8DF0-1E4B-9068-7F2E1F17D349}"/>
    <dgm:cxn modelId="{EA5331DB-C3AA-864E-BB6A-965243BB1FAB}" type="presOf" srcId="{34134DAD-471F-7949-9BE5-5D9102993047}" destId="{FAECB8A7-C3F6-4348-9AA4-58C967C99686}" srcOrd="0" destOrd="0" presId="urn:microsoft.com/office/officeart/2005/8/layout/hProcess9"/>
    <dgm:cxn modelId="{8CFFB4D0-DACD-9A45-A186-F58ED8B5BEDC}" type="presParOf" srcId="{9D9CE87F-4F23-6642-9F0A-290362F28AE3}" destId="{90A440F7-12AC-0745-81DE-0E36A9758773}" srcOrd="0" destOrd="0" presId="urn:microsoft.com/office/officeart/2005/8/layout/hProcess9"/>
    <dgm:cxn modelId="{FE402762-4A11-D34F-A111-B2A39B1EE4ED}" type="presParOf" srcId="{9D9CE87F-4F23-6642-9F0A-290362F28AE3}" destId="{CA7D8B00-227E-FC44-874B-79F1B6149075}" srcOrd="1" destOrd="0" presId="urn:microsoft.com/office/officeart/2005/8/layout/hProcess9"/>
    <dgm:cxn modelId="{E9DC634B-BF27-EC44-A251-153B8DF9B59B}" type="presParOf" srcId="{CA7D8B00-227E-FC44-874B-79F1B6149075}" destId="{6064A824-FD41-2347-B0AF-6DFF29EAA94D}" srcOrd="0" destOrd="0" presId="urn:microsoft.com/office/officeart/2005/8/layout/hProcess9"/>
    <dgm:cxn modelId="{F94F104D-C60C-0F42-93B6-746EE6CFC121}" type="presParOf" srcId="{CA7D8B00-227E-FC44-874B-79F1B6149075}" destId="{D8A192C0-8CA4-DF4A-9C91-DB4B4EF9C280}" srcOrd="1" destOrd="0" presId="urn:microsoft.com/office/officeart/2005/8/layout/hProcess9"/>
    <dgm:cxn modelId="{F326B0C2-CD19-D045-9C7A-9EDEF1E906D2}" type="presParOf" srcId="{CA7D8B00-227E-FC44-874B-79F1B6149075}" destId="{FAECB8A7-C3F6-4348-9AA4-58C967C99686}" srcOrd="2" destOrd="0" presId="urn:microsoft.com/office/officeart/2005/8/layout/hProcess9"/>
    <dgm:cxn modelId="{10EE6E23-E712-0146-9FE7-5539ECFCCDCC}" type="presParOf" srcId="{CA7D8B00-227E-FC44-874B-79F1B6149075}" destId="{612BD9A3-F1B8-D14D-8E69-5481FF4F9465}" srcOrd="3" destOrd="0" presId="urn:microsoft.com/office/officeart/2005/8/layout/hProcess9"/>
    <dgm:cxn modelId="{A7D97D8B-4C2A-394C-9878-A03EE191AA58}" type="presParOf" srcId="{CA7D8B00-227E-FC44-874B-79F1B6149075}" destId="{3AA2858E-7F0D-E14B-ABC2-3C712DEA7AB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55AE35-6FED-473A-BCB3-15AB6712C2B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FF0AE93-6702-4192-8410-DD2D5879468C}">
      <dgm:prSet phldrT="[Text]"/>
      <dgm:spPr/>
      <dgm:t>
        <a:bodyPr/>
        <a:lstStyle/>
        <a:p>
          <a:pPr algn="ctr"/>
          <a:r>
            <a:rPr lang="en-US"/>
            <a:t>1. Nhân diện hành vi có vấn đề</a:t>
          </a:r>
        </a:p>
      </dgm:t>
    </dgm:pt>
    <dgm:pt modelId="{913BF371-DB20-4CCE-937D-980054E1B53A}" type="parTrans" cxnId="{1B3C5463-0E27-4DAE-855B-6E9DA23560B2}">
      <dgm:prSet/>
      <dgm:spPr/>
      <dgm:t>
        <a:bodyPr/>
        <a:lstStyle/>
        <a:p>
          <a:pPr algn="ctr"/>
          <a:endParaRPr lang="en-US"/>
        </a:p>
      </dgm:t>
    </dgm:pt>
    <dgm:pt modelId="{6BEBE514-1DDB-4CAE-A7FB-113A09E33CD8}" type="sibTrans" cxnId="{1B3C5463-0E27-4DAE-855B-6E9DA23560B2}">
      <dgm:prSet/>
      <dgm:spPr/>
      <dgm:t>
        <a:bodyPr/>
        <a:lstStyle/>
        <a:p>
          <a:pPr algn="ctr"/>
          <a:endParaRPr lang="en-US"/>
        </a:p>
      </dgm:t>
    </dgm:pt>
    <dgm:pt modelId="{1E793838-43D5-499F-8FBD-7D602790388C}">
      <dgm:prSet phldrT="[Text]"/>
      <dgm:spPr/>
      <dgm:t>
        <a:bodyPr/>
        <a:lstStyle/>
        <a:p>
          <a:pPr algn="ctr"/>
          <a:r>
            <a:rPr lang="en-US"/>
            <a:t>2. Thu tập thông tin về tần xuất </a:t>
          </a:r>
        </a:p>
      </dgm:t>
    </dgm:pt>
    <dgm:pt modelId="{B3CC2A90-710C-4598-8218-AE44C73C4F7C}" type="parTrans" cxnId="{A025C934-450C-4253-A044-FE5205BF3EF4}">
      <dgm:prSet/>
      <dgm:spPr/>
      <dgm:t>
        <a:bodyPr/>
        <a:lstStyle/>
        <a:p>
          <a:pPr algn="ctr"/>
          <a:endParaRPr lang="en-US"/>
        </a:p>
      </dgm:t>
    </dgm:pt>
    <dgm:pt modelId="{C4498BAA-2FA6-47F6-80D7-DB673904A0DE}" type="sibTrans" cxnId="{A025C934-450C-4253-A044-FE5205BF3EF4}">
      <dgm:prSet/>
      <dgm:spPr/>
      <dgm:t>
        <a:bodyPr/>
        <a:lstStyle/>
        <a:p>
          <a:pPr algn="ctr"/>
          <a:endParaRPr lang="en-US"/>
        </a:p>
      </dgm:t>
    </dgm:pt>
    <dgm:pt modelId="{8D054B19-396D-4238-9BC7-7E98C682FB4B}">
      <dgm:prSet phldrT="[Text]"/>
      <dgm:spPr/>
      <dgm:t>
        <a:bodyPr/>
        <a:lstStyle/>
        <a:p>
          <a:pPr algn="ctr"/>
          <a:r>
            <a:rPr lang="en-US"/>
            <a:t>3. Xác định nguyên nhân</a:t>
          </a:r>
        </a:p>
      </dgm:t>
    </dgm:pt>
    <dgm:pt modelId="{01D6AEE9-7440-4313-8C33-FD87C616D7DF}" type="parTrans" cxnId="{6600ED53-29D8-4EA5-871A-EF93615F8B9F}">
      <dgm:prSet/>
      <dgm:spPr/>
      <dgm:t>
        <a:bodyPr/>
        <a:lstStyle/>
        <a:p>
          <a:pPr algn="ctr"/>
          <a:endParaRPr lang="en-US"/>
        </a:p>
      </dgm:t>
    </dgm:pt>
    <dgm:pt modelId="{93067B7A-0AEB-4CE0-AAE4-484AFE4E3ABB}" type="sibTrans" cxnId="{6600ED53-29D8-4EA5-871A-EF93615F8B9F}">
      <dgm:prSet/>
      <dgm:spPr/>
      <dgm:t>
        <a:bodyPr/>
        <a:lstStyle/>
        <a:p>
          <a:pPr algn="ctr"/>
          <a:endParaRPr lang="en-US"/>
        </a:p>
      </dgm:t>
    </dgm:pt>
    <dgm:pt modelId="{06A15848-BFAE-4AD2-92A5-041B85F7FDE1}">
      <dgm:prSet phldrT="[Text]"/>
      <dgm:spPr/>
      <dgm:t>
        <a:bodyPr/>
        <a:lstStyle/>
        <a:p>
          <a:pPr algn="ctr"/>
          <a:r>
            <a:rPr lang="en-US"/>
            <a:t>4. Xây dựng kế hoạch QLHV</a:t>
          </a:r>
        </a:p>
      </dgm:t>
    </dgm:pt>
    <dgm:pt modelId="{49E87DA3-C5E9-41F4-A1FC-43F82335702C}" type="parTrans" cxnId="{9BEE5C75-1E51-49C1-A056-402015283763}">
      <dgm:prSet/>
      <dgm:spPr/>
      <dgm:t>
        <a:bodyPr/>
        <a:lstStyle/>
        <a:p>
          <a:pPr algn="ctr"/>
          <a:endParaRPr lang="en-US"/>
        </a:p>
      </dgm:t>
    </dgm:pt>
    <dgm:pt modelId="{100B2117-C2C9-40FB-BBDA-15D755C3B7C5}" type="sibTrans" cxnId="{9BEE5C75-1E51-49C1-A056-402015283763}">
      <dgm:prSet/>
      <dgm:spPr/>
      <dgm:t>
        <a:bodyPr/>
        <a:lstStyle/>
        <a:p>
          <a:pPr algn="ctr"/>
          <a:endParaRPr lang="en-US"/>
        </a:p>
      </dgm:t>
    </dgm:pt>
    <dgm:pt modelId="{128EB256-C39A-4AF3-858C-94F166E7BE65}">
      <dgm:prSet phldrT="[Text]"/>
      <dgm:spPr/>
      <dgm:t>
        <a:bodyPr/>
        <a:lstStyle/>
        <a:p>
          <a:pPr algn="ctr"/>
          <a:r>
            <a:rPr lang="en-US"/>
            <a:t>5. Thực hiện kế hoạch QLHV</a:t>
          </a:r>
        </a:p>
      </dgm:t>
    </dgm:pt>
    <dgm:pt modelId="{4CB7E768-CB9A-4F3F-8B67-054CCD4444E9}" type="parTrans" cxnId="{A00A2EA8-F375-4E1C-BDAB-E1A3C268843B}">
      <dgm:prSet/>
      <dgm:spPr/>
      <dgm:t>
        <a:bodyPr/>
        <a:lstStyle/>
        <a:p>
          <a:pPr algn="ctr"/>
          <a:endParaRPr lang="en-US"/>
        </a:p>
      </dgm:t>
    </dgm:pt>
    <dgm:pt modelId="{F1023FFD-DAEC-45D5-AF48-7BBC042343D3}" type="sibTrans" cxnId="{A00A2EA8-F375-4E1C-BDAB-E1A3C268843B}">
      <dgm:prSet/>
      <dgm:spPr/>
      <dgm:t>
        <a:bodyPr/>
        <a:lstStyle/>
        <a:p>
          <a:pPr algn="ctr"/>
          <a:endParaRPr lang="en-US"/>
        </a:p>
      </dgm:t>
    </dgm:pt>
    <dgm:pt modelId="{F3878A40-891F-47FF-B81C-9FD49B1E4D6A}">
      <dgm:prSet phldrT="[Text]"/>
      <dgm:spPr/>
      <dgm:t>
        <a:bodyPr/>
        <a:lstStyle/>
        <a:p>
          <a:pPr algn="ctr"/>
          <a:r>
            <a:rPr lang="en-US"/>
            <a:t>6. Đánh giá kết quả QLHV</a:t>
          </a:r>
        </a:p>
      </dgm:t>
    </dgm:pt>
    <dgm:pt modelId="{7CE14DF1-63D3-4381-9D63-089939EC9E1C}" type="parTrans" cxnId="{9C583DFD-79CE-4C8A-921D-3E23F6C38635}">
      <dgm:prSet/>
      <dgm:spPr/>
      <dgm:t>
        <a:bodyPr/>
        <a:lstStyle/>
        <a:p>
          <a:pPr algn="ctr"/>
          <a:endParaRPr lang="en-US"/>
        </a:p>
      </dgm:t>
    </dgm:pt>
    <dgm:pt modelId="{78C95753-F832-45FC-A5B5-9522DCD8FD07}" type="sibTrans" cxnId="{9C583DFD-79CE-4C8A-921D-3E23F6C38635}">
      <dgm:prSet/>
      <dgm:spPr/>
      <dgm:t>
        <a:bodyPr/>
        <a:lstStyle/>
        <a:p>
          <a:pPr algn="ctr"/>
          <a:endParaRPr lang="en-US"/>
        </a:p>
      </dgm:t>
    </dgm:pt>
    <dgm:pt modelId="{07B7CA9B-5782-432F-9152-8A63D184B0A5}" type="pres">
      <dgm:prSet presAssocID="{B855AE35-6FED-473A-BCB3-15AB6712C2BA}" presName="cycle" presStyleCnt="0">
        <dgm:presLayoutVars>
          <dgm:dir/>
          <dgm:resizeHandles val="exact"/>
        </dgm:presLayoutVars>
      </dgm:prSet>
      <dgm:spPr/>
    </dgm:pt>
    <dgm:pt modelId="{52E387A0-9654-4591-A1FE-3D28FEDE621E}" type="pres">
      <dgm:prSet presAssocID="{5FF0AE93-6702-4192-8410-DD2D5879468C}" presName="dummy" presStyleCnt="0"/>
      <dgm:spPr/>
    </dgm:pt>
    <dgm:pt modelId="{05F3EC08-7E63-42D4-BD09-77F32FBD4CCE}" type="pres">
      <dgm:prSet presAssocID="{5FF0AE93-6702-4192-8410-DD2D5879468C}" presName="node" presStyleLbl="revTx" presStyleIdx="0" presStyleCnt="6">
        <dgm:presLayoutVars>
          <dgm:bulletEnabled val="1"/>
        </dgm:presLayoutVars>
      </dgm:prSet>
      <dgm:spPr/>
    </dgm:pt>
    <dgm:pt modelId="{8947AB36-B35F-4838-89B9-6A177D5BF016}" type="pres">
      <dgm:prSet presAssocID="{6BEBE514-1DDB-4CAE-A7FB-113A09E33CD8}" presName="sibTrans" presStyleLbl="node1" presStyleIdx="0" presStyleCnt="6"/>
      <dgm:spPr/>
    </dgm:pt>
    <dgm:pt modelId="{BA232EFD-1C1B-447D-9DB4-BB7F49634CE4}" type="pres">
      <dgm:prSet presAssocID="{1E793838-43D5-499F-8FBD-7D602790388C}" presName="dummy" presStyleCnt="0"/>
      <dgm:spPr/>
    </dgm:pt>
    <dgm:pt modelId="{E22AA726-F6EF-43F2-9A01-75CCA471F2F0}" type="pres">
      <dgm:prSet presAssocID="{1E793838-43D5-499F-8FBD-7D602790388C}" presName="node" presStyleLbl="revTx" presStyleIdx="1" presStyleCnt="6">
        <dgm:presLayoutVars>
          <dgm:bulletEnabled val="1"/>
        </dgm:presLayoutVars>
      </dgm:prSet>
      <dgm:spPr/>
    </dgm:pt>
    <dgm:pt modelId="{EBA12AAC-C149-4EC3-91CA-854F1D665FB5}" type="pres">
      <dgm:prSet presAssocID="{C4498BAA-2FA6-47F6-80D7-DB673904A0DE}" presName="sibTrans" presStyleLbl="node1" presStyleIdx="1" presStyleCnt="6"/>
      <dgm:spPr/>
    </dgm:pt>
    <dgm:pt modelId="{4D8CAA0A-5070-4B3D-BFBD-668359758DC2}" type="pres">
      <dgm:prSet presAssocID="{8D054B19-396D-4238-9BC7-7E98C682FB4B}" presName="dummy" presStyleCnt="0"/>
      <dgm:spPr/>
    </dgm:pt>
    <dgm:pt modelId="{8BF2CC5E-3024-4E4A-AFFD-B62D2B525C03}" type="pres">
      <dgm:prSet presAssocID="{8D054B19-396D-4238-9BC7-7E98C682FB4B}" presName="node" presStyleLbl="revTx" presStyleIdx="2" presStyleCnt="6">
        <dgm:presLayoutVars>
          <dgm:bulletEnabled val="1"/>
        </dgm:presLayoutVars>
      </dgm:prSet>
      <dgm:spPr/>
    </dgm:pt>
    <dgm:pt modelId="{07EDBEF8-F3E8-4198-B309-978D215C0EA6}" type="pres">
      <dgm:prSet presAssocID="{93067B7A-0AEB-4CE0-AAE4-484AFE4E3ABB}" presName="sibTrans" presStyleLbl="node1" presStyleIdx="2" presStyleCnt="6"/>
      <dgm:spPr/>
    </dgm:pt>
    <dgm:pt modelId="{318ED167-CFCD-426C-95B1-DFA0CF9781B4}" type="pres">
      <dgm:prSet presAssocID="{06A15848-BFAE-4AD2-92A5-041B85F7FDE1}" presName="dummy" presStyleCnt="0"/>
      <dgm:spPr/>
    </dgm:pt>
    <dgm:pt modelId="{1E5B7AD3-4B74-4848-B11D-63E3CEDD2792}" type="pres">
      <dgm:prSet presAssocID="{06A15848-BFAE-4AD2-92A5-041B85F7FDE1}" presName="node" presStyleLbl="revTx" presStyleIdx="3" presStyleCnt="6">
        <dgm:presLayoutVars>
          <dgm:bulletEnabled val="1"/>
        </dgm:presLayoutVars>
      </dgm:prSet>
      <dgm:spPr/>
    </dgm:pt>
    <dgm:pt modelId="{4EE51A53-6D83-412C-B6F8-8D0D4A67C8AA}" type="pres">
      <dgm:prSet presAssocID="{100B2117-C2C9-40FB-BBDA-15D755C3B7C5}" presName="sibTrans" presStyleLbl="node1" presStyleIdx="3" presStyleCnt="6"/>
      <dgm:spPr/>
    </dgm:pt>
    <dgm:pt modelId="{2FC6E718-907C-4915-BA01-6884E1C20509}" type="pres">
      <dgm:prSet presAssocID="{128EB256-C39A-4AF3-858C-94F166E7BE65}" presName="dummy" presStyleCnt="0"/>
      <dgm:spPr/>
    </dgm:pt>
    <dgm:pt modelId="{27BF3A85-3E56-4F5C-8D2B-378344E6DA25}" type="pres">
      <dgm:prSet presAssocID="{128EB256-C39A-4AF3-858C-94F166E7BE65}" presName="node" presStyleLbl="revTx" presStyleIdx="4" presStyleCnt="6">
        <dgm:presLayoutVars>
          <dgm:bulletEnabled val="1"/>
        </dgm:presLayoutVars>
      </dgm:prSet>
      <dgm:spPr/>
    </dgm:pt>
    <dgm:pt modelId="{32A3CE80-A116-4A6F-BEBD-B77E8CF96C4C}" type="pres">
      <dgm:prSet presAssocID="{F1023FFD-DAEC-45D5-AF48-7BBC042343D3}" presName="sibTrans" presStyleLbl="node1" presStyleIdx="4" presStyleCnt="6"/>
      <dgm:spPr/>
    </dgm:pt>
    <dgm:pt modelId="{24550D30-E3BD-455D-A7CE-3B98E30A9000}" type="pres">
      <dgm:prSet presAssocID="{F3878A40-891F-47FF-B81C-9FD49B1E4D6A}" presName="dummy" presStyleCnt="0"/>
      <dgm:spPr/>
    </dgm:pt>
    <dgm:pt modelId="{A664D17B-729B-4602-96A9-B8B7AF75F7C7}" type="pres">
      <dgm:prSet presAssocID="{F3878A40-891F-47FF-B81C-9FD49B1E4D6A}" presName="node" presStyleLbl="revTx" presStyleIdx="5" presStyleCnt="6">
        <dgm:presLayoutVars>
          <dgm:bulletEnabled val="1"/>
        </dgm:presLayoutVars>
      </dgm:prSet>
      <dgm:spPr/>
    </dgm:pt>
    <dgm:pt modelId="{FB24567C-EAFC-41D3-A596-6E0D4EBB61E3}" type="pres">
      <dgm:prSet presAssocID="{78C95753-F832-45FC-A5B5-9522DCD8FD07}" presName="sibTrans" presStyleLbl="node1" presStyleIdx="5" presStyleCnt="6"/>
      <dgm:spPr/>
    </dgm:pt>
  </dgm:ptLst>
  <dgm:cxnLst>
    <dgm:cxn modelId="{36CC9E02-7269-453A-AF37-D92A99EBE05E}" type="presOf" srcId="{8D054B19-396D-4238-9BC7-7E98C682FB4B}" destId="{8BF2CC5E-3024-4E4A-AFFD-B62D2B525C03}" srcOrd="0" destOrd="0" presId="urn:microsoft.com/office/officeart/2005/8/layout/cycle1"/>
    <dgm:cxn modelId="{A025C934-450C-4253-A044-FE5205BF3EF4}" srcId="{B855AE35-6FED-473A-BCB3-15AB6712C2BA}" destId="{1E793838-43D5-499F-8FBD-7D602790388C}" srcOrd="1" destOrd="0" parTransId="{B3CC2A90-710C-4598-8218-AE44C73C4F7C}" sibTransId="{C4498BAA-2FA6-47F6-80D7-DB673904A0DE}"/>
    <dgm:cxn modelId="{09ECE541-3F7D-45A2-98AE-60C687711828}" type="presOf" srcId="{128EB256-C39A-4AF3-858C-94F166E7BE65}" destId="{27BF3A85-3E56-4F5C-8D2B-378344E6DA25}" srcOrd="0" destOrd="0" presId="urn:microsoft.com/office/officeart/2005/8/layout/cycle1"/>
    <dgm:cxn modelId="{1B3C5463-0E27-4DAE-855B-6E9DA23560B2}" srcId="{B855AE35-6FED-473A-BCB3-15AB6712C2BA}" destId="{5FF0AE93-6702-4192-8410-DD2D5879468C}" srcOrd="0" destOrd="0" parTransId="{913BF371-DB20-4CCE-937D-980054E1B53A}" sibTransId="{6BEBE514-1DDB-4CAE-A7FB-113A09E33CD8}"/>
    <dgm:cxn modelId="{D0F02365-37F9-4048-BD6D-5DE229DC2234}" type="presOf" srcId="{1E793838-43D5-499F-8FBD-7D602790388C}" destId="{E22AA726-F6EF-43F2-9A01-75CCA471F2F0}" srcOrd="0" destOrd="0" presId="urn:microsoft.com/office/officeart/2005/8/layout/cycle1"/>
    <dgm:cxn modelId="{6600ED53-29D8-4EA5-871A-EF93615F8B9F}" srcId="{B855AE35-6FED-473A-BCB3-15AB6712C2BA}" destId="{8D054B19-396D-4238-9BC7-7E98C682FB4B}" srcOrd="2" destOrd="0" parTransId="{01D6AEE9-7440-4313-8C33-FD87C616D7DF}" sibTransId="{93067B7A-0AEB-4CE0-AAE4-484AFE4E3ABB}"/>
    <dgm:cxn modelId="{F25D3855-74AC-4519-909E-1079344B3846}" type="presOf" srcId="{C4498BAA-2FA6-47F6-80D7-DB673904A0DE}" destId="{EBA12AAC-C149-4EC3-91CA-854F1D665FB5}" srcOrd="0" destOrd="0" presId="urn:microsoft.com/office/officeart/2005/8/layout/cycle1"/>
    <dgm:cxn modelId="{9BEE5C75-1E51-49C1-A056-402015283763}" srcId="{B855AE35-6FED-473A-BCB3-15AB6712C2BA}" destId="{06A15848-BFAE-4AD2-92A5-041B85F7FDE1}" srcOrd="3" destOrd="0" parTransId="{49E87DA3-C5E9-41F4-A1FC-43F82335702C}" sibTransId="{100B2117-C2C9-40FB-BBDA-15D755C3B7C5}"/>
    <dgm:cxn modelId="{D286DA85-E6AC-4645-91C9-17EC9829B7B2}" type="presOf" srcId="{78C95753-F832-45FC-A5B5-9522DCD8FD07}" destId="{FB24567C-EAFC-41D3-A596-6E0D4EBB61E3}" srcOrd="0" destOrd="0" presId="urn:microsoft.com/office/officeart/2005/8/layout/cycle1"/>
    <dgm:cxn modelId="{A00A2EA8-F375-4E1C-BDAB-E1A3C268843B}" srcId="{B855AE35-6FED-473A-BCB3-15AB6712C2BA}" destId="{128EB256-C39A-4AF3-858C-94F166E7BE65}" srcOrd="4" destOrd="0" parTransId="{4CB7E768-CB9A-4F3F-8B67-054CCD4444E9}" sibTransId="{F1023FFD-DAEC-45D5-AF48-7BBC042343D3}"/>
    <dgm:cxn modelId="{D9C84EB1-D03D-4D79-A638-20494C3169B4}" type="presOf" srcId="{F3878A40-891F-47FF-B81C-9FD49B1E4D6A}" destId="{A664D17B-729B-4602-96A9-B8B7AF75F7C7}" srcOrd="0" destOrd="0" presId="urn:microsoft.com/office/officeart/2005/8/layout/cycle1"/>
    <dgm:cxn modelId="{148A83B6-58B4-44B1-B48C-4E83064054DC}" type="presOf" srcId="{6BEBE514-1DDB-4CAE-A7FB-113A09E33CD8}" destId="{8947AB36-B35F-4838-89B9-6A177D5BF016}" srcOrd="0" destOrd="0" presId="urn:microsoft.com/office/officeart/2005/8/layout/cycle1"/>
    <dgm:cxn modelId="{63AB95C0-F6B6-4A39-843A-F8A7DC3AA1B4}" type="presOf" srcId="{100B2117-C2C9-40FB-BBDA-15D755C3B7C5}" destId="{4EE51A53-6D83-412C-B6F8-8D0D4A67C8AA}" srcOrd="0" destOrd="0" presId="urn:microsoft.com/office/officeart/2005/8/layout/cycle1"/>
    <dgm:cxn modelId="{CB83DBC9-F4BF-4984-AD37-85495C81A435}" type="presOf" srcId="{B855AE35-6FED-473A-BCB3-15AB6712C2BA}" destId="{07B7CA9B-5782-432F-9152-8A63D184B0A5}" srcOrd="0" destOrd="0" presId="urn:microsoft.com/office/officeart/2005/8/layout/cycle1"/>
    <dgm:cxn modelId="{5B40FCD0-D7CC-413F-B1F2-C6712AAD26A7}" type="presOf" srcId="{93067B7A-0AEB-4CE0-AAE4-484AFE4E3ABB}" destId="{07EDBEF8-F3E8-4198-B309-978D215C0EA6}" srcOrd="0" destOrd="0" presId="urn:microsoft.com/office/officeart/2005/8/layout/cycle1"/>
    <dgm:cxn modelId="{3A7A69EA-EFD6-4166-A981-AD04BC605B05}" type="presOf" srcId="{F1023FFD-DAEC-45D5-AF48-7BBC042343D3}" destId="{32A3CE80-A116-4A6F-BEBD-B77E8CF96C4C}" srcOrd="0" destOrd="0" presId="urn:microsoft.com/office/officeart/2005/8/layout/cycle1"/>
    <dgm:cxn modelId="{2C539CEA-1F5D-40B5-A2FB-1DF485D74DC6}" type="presOf" srcId="{06A15848-BFAE-4AD2-92A5-041B85F7FDE1}" destId="{1E5B7AD3-4B74-4848-B11D-63E3CEDD2792}" srcOrd="0" destOrd="0" presId="urn:microsoft.com/office/officeart/2005/8/layout/cycle1"/>
    <dgm:cxn modelId="{61C228F5-F4F2-48C2-95C6-673FC3EEC56F}" type="presOf" srcId="{5FF0AE93-6702-4192-8410-DD2D5879468C}" destId="{05F3EC08-7E63-42D4-BD09-77F32FBD4CCE}" srcOrd="0" destOrd="0" presId="urn:microsoft.com/office/officeart/2005/8/layout/cycle1"/>
    <dgm:cxn modelId="{9C583DFD-79CE-4C8A-921D-3E23F6C38635}" srcId="{B855AE35-6FED-473A-BCB3-15AB6712C2BA}" destId="{F3878A40-891F-47FF-B81C-9FD49B1E4D6A}" srcOrd="5" destOrd="0" parTransId="{7CE14DF1-63D3-4381-9D63-089939EC9E1C}" sibTransId="{78C95753-F832-45FC-A5B5-9522DCD8FD07}"/>
    <dgm:cxn modelId="{8DFA34BB-7EDF-4CC2-BCF6-098725D4B12D}" type="presParOf" srcId="{07B7CA9B-5782-432F-9152-8A63D184B0A5}" destId="{52E387A0-9654-4591-A1FE-3D28FEDE621E}" srcOrd="0" destOrd="0" presId="urn:microsoft.com/office/officeart/2005/8/layout/cycle1"/>
    <dgm:cxn modelId="{203A0792-9085-4780-B0A3-57B3EDBF6844}" type="presParOf" srcId="{07B7CA9B-5782-432F-9152-8A63D184B0A5}" destId="{05F3EC08-7E63-42D4-BD09-77F32FBD4CCE}" srcOrd="1" destOrd="0" presId="urn:microsoft.com/office/officeart/2005/8/layout/cycle1"/>
    <dgm:cxn modelId="{C01C7EB7-8514-4F2C-9160-17A05A15C6E9}" type="presParOf" srcId="{07B7CA9B-5782-432F-9152-8A63D184B0A5}" destId="{8947AB36-B35F-4838-89B9-6A177D5BF016}" srcOrd="2" destOrd="0" presId="urn:microsoft.com/office/officeart/2005/8/layout/cycle1"/>
    <dgm:cxn modelId="{EAF1DC82-1C75-42A1-890C-69BB6A0D6F63}" type="presParOf" srcId="{07B7CA9B-5782-432F-9152-8A63D184B0A5}" destId="{BA232EFD-1C1B-447D-9DB4-BB7F49634CE4}" srcOrd="3" destOrd="0" presId="urn:microsoft.com/office/officeart/2005/8/layout/cycle1"/>
    <dgm:cxn modelId="{67BD86F3-112E-48EC-B172-438CCCDB45A6}" type="presParOf" srcId="{07B7CA9B-5782-432F-9152-8A63D184B0A5}" destId="{E22AA726-F6EF-43F2-9A01-75CCA471F2F0}" srcOrd="4" destOrd="0" presId="urn:microsoft.com/office/officeart/2005/8/layout/cycle1"/>
    <dgm:cxn modelId="{3E024285-77A3-4DA6-A062-8909600ADE7E}" type="presParOf" srcId="{07B7CA9B-5782-432F-9152-8A63D184B0A5}" destId="{EBA12AAC-C149-4EC3-91CA-854F1D665FB5}" srcOrd="5" destOrd="0" presId="urn:microsoft.com/office/officeart/2005/8/layout/cycle1"/>
    <dgm:cxn modelId="{3B7E0C98-60D5-42FF-902D-28C5E7F0B07D}" type="presParOf" srcId="{07B7CA9B-5782-432F-9152-8A63D184B0A5}" destId="{4D8CAA0A-5070-4B3D-BFBD-668359758DC2}" srcOrd="6" destOrd="0" presId="urn:microsoft.com/office/officeart/2005/8/layout/cycle1"/>
    <dgm:cxn modelId="{7E4B0846-7EC7-4381-B72B-798AD7D5E8BF}" type="presParOf" srcId="{07B7CA9B-5782-432F-9152-8A63D184B0A5}" destId="{8BF2CC5E-3024-4E4A-AFFD-B62D2B525C03}" srcOrd="7" destOrd="0" presId="urn:microsoft.com/office/officeart/2005/8/layout/cycle1"/>
    <dgm:cxn modelId="{21F2B084-BC05-4800-B58B-C27AC060D2EE}" type="presParOf" srcId="{07B7CA9B-5782-432F-9152-8A63D184B0A5}" destId="{07EDBEF8-F3E8-4198-B309-978D215C0EA6}" srcOrd="8" destOrd="0" presId="urn:microsoft.com/office/officeart/2005/8/layout/cycle1"/>
    <dgm:cxn modelId="{6CAF8C79-557B-4C13-AA7F-93B7D38197E6}" type="presParOf" srcId="{07B7CA9B-5782-432F-9152-8A63D184B0A5}" destId="{318ED167-CFCD-426C-95B1-DFA0CF9781B4}" srcOrd="9" destOrd="0" presId="urn:microsoft.com/office/officeart/2005/8/layout/cycle1"/>
    <dgm:cxn modelId="{F84C3434-E733-4ACE-A2D8-2C57BCB6A544}" type="presParOf" srcId="{07B7CA9B-5782-432F-9152-8A63D184B0A5}" destId="{1E5B7AD3-4B74-4848-B11D-63E3CEDD2792}" srcOrd="10" destOrd="0" presId="urn:microsoft.com/office/officeart/2005/8/layout/cycle1"/>
    <dgm:cxn modelId="{734BF90C-AC44-4413-98FD-762BDF40989D}" type="presParOf" srcId="{07B7CA9B-5782-432F-9152-8A63D184B0A5}" destId="{4EE51A53-6D83-412C-B6F8-8D0D4A67C8AA}" srcOrd="11" destOrd="0" presId="urn:microsoft.com/office/officeart/2005/8/layout/cycle1"/>
    <dgm:cxn modelId="{546FA02D-FF83-4470-90CD-EFA88AD510FB}" type="presParOf" srcId="{07B7CA9B-5782-432F-9152-8A63D184B0A5}" destId="{2FC6E718-907C-4915-BA01-6884E1C20509}" srcOrd="12" destOrd="0" presId="urn:microsoft.com/office/officeart/2005/8/layout/cycle1"/>
    <dgm:cxn modelId="{0A320A27-3F1C-4C12-9A85-1D98A313192B}" type="presParOf" srcId="{07B7CA9B-5782-432F-9152-8A63D184B0A5}" destId="{27BF3A85-3E56-4F5C-8D2B-378344E6DA25}" srcOrd="13" destOrd="0" presId="urn:microsoft.com/office/officeart/2005/8/layout/cycle1"/>
    <dgm:cxn modelId="{94B6DC96-9270-4587-BFD1-CA2D4B5781D2}" type="presParOf" srcId="{07B7CA9B-5782-432F-9152-8A63D184B0A5}" destId="{32A3CE80-A116-4A6F-BEBD-B77E8CF96C4C}" srcOrd="14" destOrd="0" presId="urn:microsoft.com/office/officeart/2005/8/layout/cycle1"/>
    <dgm:cxn modelId="{EE091AFE-0F1F-43A6-ADF1-8D77DFAC44A2}" type="presParOf" srcId="{07B7CA9B-5782-432F-9152-8A63D184B0A5}" destId="{24550D30-E3BD-455D-A7CE-3B98E30A9000}" srcOrd="15" destOrd="0" presId="urn:microsoft.com/office/officeart/2005/8/layout/cycle1"/>
    <dgm:cxn modelId="{3177B64C-E414-48AE-8969-FCC20CC49D23}" type="presParOf" srcId="{07B7CA9B-5782-432F-9152-8A63D184B0A5}" destId="{A664D17B-729B-4602-96A9-B8B7AF75F7C7}" srcOrd="16" destOrd="0" presId="urn:microsoft.com/office/officeart/2005/8/layout/cycle1"/>
    <dgm:cxn modelId="{69AAF385-7B6D-4BE8-8205-FD2EE5F248EA}" type="presParOf" srcId="{07B7CA9B-5782-432F-9152-8A63D184B0A5}" destId="{FB24567C-EAFC-41D3-A596-6E0D4EBB61E3}"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7075FF-EFD8-472C-8558-984DD5E39243}" type="doc">
      <dgm:prSet loTypeId="urn:microsoft.com/office/officeart/2005/8/layout/pyramid2" loCatId="list" qsTypeId="urn:microsoft.com/office/officeart/2005/8/quickstyle/simple1" qsCatId="simple" csTypeId="urn:microsoft.com/office/officeart/2005/8/colors/accent1_2" csCatId="accent1" phldr="1"/>
      <dgm:spPr/>
    </dgm:pt>
    <dgm:pt modelId="{0EB7987E-B54A-48A8-AC5C-FFC23606CF50}">
      <dgm:prSet phldrT="[Text]"/>
      <dgm:spPr/>
      <dgm:t>
        <a:bodyPr/>
        <a:lstStyle/>
        <a:p>
          <a:r>
            <a:rPr lang="en-US" dirty="0"/>
            <a:t>CHUYÊN SÂU</a:t>
          </a:r>
        </a:p>
      </dgm:t>
    </dgm:pt>
    <dgm:pt modelId="{CABB57E8-E53C-4133-8A7C-DA810D047B5B}" type="parTrans" cxnId="{721D5F75-2B2B-46A6-9511-EFBB676D472E}">
      <dgm:prSet/>
      <dgm:spPr/>
      <dgm:t>
        <a:bodyPr/>
        <a:lstStyle/>
        <a:p>
          <a:endParaRPr lang="en-US"/>
        </a:p>
      </dgm:t>
    </dgm:pt>
    <dgm:pt modelId="{72CD2BA7-21F3-4258-92FB-E4FD995129C2}" type="sibTrans" cxnId="{721D5F75-2B2B-46A6-9511-EFBB676D472E}">
      <dgm:prSet/>
      <dgm:spPr/>
      <dgm:t>
        <a:bodyPr/>
        <a:lstStyle/>
        <a:p>
          <a:endParaRPr lang="en-US"/>
        </a:p>
      </dgm:t>
    </dgm:pt>
    <dgm:pt modelId="{38B8B557-7FBF-4075-942D-6A1B2B129D9D}">
      <dgm:prSet phldrT="[Text]"/>
      <dgm:spPr/>
      <dgm:t>
        <a:bodyPr/>
        <a:lstStyle/>
        <a:p>
          <a:r>
            <a:rPr lang="en-US" dirty="0"/>
            <a:t>CAN THIỆP</a:t>
          </a:r>
        </a:p>
      </dgm:t>
    </dgm:pt>
    <dgm:pt modelId="{D2B8FBFD-8EE4-4629-ADFC-E2EE07B96FA7}" type="parTrans" cxnId="{860E8525-96B9-4A23-9A0E-6AB300444161}">
      <dgm:prSet/>
      <dgm:spPr/>
      <dgm:t>
        <a:bodyPr/>
        <a:lstStyle/>
        <a:p>
          <a:endParaRPr lang="en-US"/>
        </a:p>
      </dgm:t>
    </dgm:pt>
    <dgm:pt modelId="{0FA12274-6DD0-4890-A719-6048809DB9CD}" type="sibTrans" cxnId="{860E8525-96B9-4A23-9A0E-6AB300444161}">
      <dgm:prSet/>
      <dgm:spPr/>
      <dgm:t>
        <a:bodyPr/>
        <a:lstStyle/>
        <a:p>
          <a:endParaRPr lang="en-US"/>
        </a:p>
      </dgm:t>
    </dgm:pt>
    <dgm:pt modelId="{53399B70-5A18-4E50-A034-9F694177AC07}">
      <dgm:prSet phldrT="[Text]"/>
      <dgm:spPr/>
      <dgm:t>
        <a:bodyPr/>
        <a:lstStyle/>
        <a:p>
          <a:r>
            <a:rPr lang="en-US" dirty="0"/>
            <a:t>NỀN TẢNG</a:t>
          </a:r>
        </a:p>
      </dgm:t>
    </dgm:pt>
    <dgm:pt modelId="{4EF5C684-0CF5-4CCE-A570-CF6198B32B4D}" type="parTrans" cxnId="{5AC039A6-D4EF-49CA-BBB7-6A403BCEA21D}">
      <dgm:prSet/>
      <dgm:spPr/>
      <dgm:t>
        <a:bodyPr/>
        <a:lstStyle/>
        <a:p>
          <a:endParaRPr lang="en-US"/>
        </a:p>
      </dgm:t>
    </dgm:pt>
    <dgm:pt modelId="{AB72B9D5-7874-46D3-8E66-AD678A42EE9C}" type="sibTrans" cxnId="{5AC039A6-D4EF-49CA-BBB7-6A403BCEA21D}">
      <dgm:prSet/>
      <dgm:spPr/>
      <dgm:t>
        <a:bodyPr/>
        <a:lstStyle/>
        <a:p>
          <a:endParaRPr lang="en-US"/>
        </a:p>
      </dgm:t>
    </dgm:pt>
    <dgm:pt modelId="{D7D8E1D8-AEBA-41C0-AE3E-A1E92D46F67F}" type="pres">
      <dgm:prSet presAssocID="{9C7075FF-EFD8-472C-8558-984DD5E39243}" presName="compositeShape" presStyleCnt="0">
        <dgm:presLayoutVars>
          <dgm:dir/>
          <dgm:resizeHandles/>
        </dgm:presLayoutVars>
      </dgm:prSet>
      <dgm:spPr/>
    </dgm:pt>
    <dgm:pt modelId="{6D7822EF-FA32-4459-8842-F2EB2B86EF8C}" type="pres">
      <dgm:prSet presAssocID="{9C7075FF-EFD8-472C-8558-984DD5E39243}" presName="pyramid" presStyleLbl="node1" presStyleIdx="0" presStyleCnt="1"/>
      <dgm:spPr/>
    </dgm:pt>
    <dgm:pt modelId="{61FEAD4F-D0AC-4F28-8786-C879444B35C5}" type="pres">
      <dgm:prSet presAssocID="{9C7075FF-EFD8-472C-8558-984DD5E39243}" presName="theList" presStyleCnt="0"/>
      <dgm:spPr/>
    </dgm:pt>
    <dgm:pt modelId="{F6B509CB-3A5D-423D-8171-F9E116B2311B}" type="pres">
      <dgm:prSet presAssocID="{0EB7987E-B54A-48A8-AC5C-FFC23606CF50}" presName="aNode" presStyleLbl="fgAcc1" presStyleIdx="0" presStyleCnt="3">
        <dgm:presLayoutVars>
          <dgm:bulletEnabled val="1"/>
        </dgm:presLayoutVars>
      </dgm:prSet>
      <dgm:spPr/>
    </dgm:pt>
    <dgm:pt modelId="{7FEC6E44-715C-4825-9B6F-1AA55F6FB35A}" type="pres">
      <dgm:prSet presAssocID="{0EB7987E-B54A-48A8-AC5C-FFC23606CF50}" presName="aSpace" presStyleCnt="0"/>
      <dgm:spPr/>
    </dgm:pt>
    <dgm:pt modelId="{9AEAB258-25FE-444D-ACD5-6B4D78D615EF}" type="pres">
      <dgm:prSet presAssocID="{38B8B557-7FBF-4075-942D-6A1B2B129D9D}" presName="aNode" presStyleLbl="fgAcc1" presStyleIdx="1" presStyleCnt="3">
        <dgm:presLayoutVars>
          <dgm:bulletEnabled val="1"/>
        </dgm:presLayoutVars>
      </dgm:prSet>
      <dgm:spPr/>
    </dgm:pt>
    <dgm:pt modelId="{F46DE6D9-CF7C-4612-92AD-059D1F805933}" type="pres">
      <dgm:prSet presAssocID="{38B8B557-7FBF-4075-942D-6A1B2B129D9D}" presName="aSpace" presStyleCnt="0"/>
      <dgm:spPr/>
    </dgm:pt>
    <dgm:pt modelId="{EB1EA6F5-29F3-40D5-8397-3C86C5400C1D}" type="pres">
      <dgm:prSet presAssocID="{53399B70-5A18-4E50-A034-9F694177AC07}" presName="aNode" presStyleLbl="fgAcc1" presStyleIdx="2" presStyleCnt="3">
        <dgm:presLayoutVars>
          <dgm:bulletEnabled val="1"/>
        </dgm:presLayoutVars>
      </dgm:prSet>
      <dgm:spPr/>
    </dgm:pt>
    <dgm:pt modelId="{5AAD3557-8DED-43BE-AABD-6D1E7166BAFC}" type="pres">
      <dgm:prSet presAssocID="{53399B70-5A18-4E50-A034-9F694177AC07}" presName="aSpace" presStyleCnt="0"/>
      <dgm:spPr/>
    </dgm:pt>
  </dgm:ptLst>
  <dgm:cxnLst>
    <dgm:cxn modelId="{032F7307-F95F-4E3E-AF04-9E677C06AFCA}" type="presOf" srcId="{53399B70-5A18-4E50-A034-9F694177AC07}" destId="{EB1EA6F5-29F3-40D5-8397-3C86C5400C1D}" srcOrd="0" destOrd="0" presId="urn:microsoft.com/office/officeart/2005/8/layout/pyramid2"/>
    <dgm:cxn modelId="{860E8525-96B9-4A23-9A0E-6AB300444161}" srcId="{9C7075FF-EFD8-472C-8558-984DD5E39243}" destId="{38B8B557-7FBF-4075-942D-6A1B2B129D9D}" srcOrd="1" destOrd="0" parTransId="{D2B8FBFD-8EE4-4629-ADFC-E2EE07B96FA7}" sibTransId="{0FA12274-6DD0-4890-A719-6048809DB9CD}"/>
    <dgm:cxn modelId="{933F4840-74BC-4A69-859E-AF69ACDC947E}" type="presOf" srcId="{38B8B557-7FBF-4075-942D-6A1B2B129D9D}" destId="{9AEAB258-25FE-444D-ACD5-6B4D78D615EF}" srcOrd="0" destOrd="0" presId="urn:microsoft.com/office/officeart/2005/8/layout/pyramid2"/>
    <dgm:cxn modelId="{2A66FF6D-8717-48A7-80D0-B04CE86A2EEF}" type="presOf" srcId="{9C7075FF-EFD8-472C-8558-984DD5E39243}" destId="{D7D8E1D8-AEBA-41C0-AE3E-A1E92D46F67F}" srcOrd="0" destOrd="0" presId="urn:microsoft.com/office/officeart/2005/8/layout/pyramid2"/>
    <dgm:cxn modelId="{721D5F75-2B2B-46A6-9511-EFBB676D472E}" srcId="{9C7075FF-EFD8-472C-8558-984DD5E39243}" destId="{0EB7987E-B54A-48A8-AC5C-FFC23606CF50}" srcOrd="0" destOrd="0" parTransId="{CABB57E8-E53C-4133-8A7C-DA810D047B5B}" sibTransId="{72CD2BA7-21F3-4258-92FB-E4FD995129C2}"/>
    <dgm:cxn modelId="{5AC039A6-D4EF-49CA-BBB7-6A403BCEA21D}" srcId="{9C7075FF-EFD8-472C-8558-984DD5E39243}" destId="{53399B70-5A18-4E50-A034-9F694177AC07}" srcOrd="2" destOrd="0" parTransId="{4EF5C684-0CF5-4CCE-A570-CF6198B32B4D}" sibTransId="{AB72B9D5-7874-46D3-8E66-AD678A42EE9C}"/>
    <dgm:cxn modelId="{45AD2CE4-2022-4351-941D-30C22FC1AD52}" type="presOf" srcId="{0EB7987E-B54A-48A8-AC5C-FFC23606CF50}" destId="{F6B509CB-3A5D-423D-8171-F9E116B2311B}" srcOrd="0" destOrd="0" presId="urn:microsoft.com/office/officeart/2005/8/layout/pyramid2"/>
    <dgm:cxn modelId="{540B3858-7732-40CC-85B7-55516CFD21DB}" type="presParOf" srcId="{D7D8E1D8-AEBA-41C0-AE3E-A1E92D46F67F}" destId="{6D7822EF-FA32-4459-8842-F2EB2B86EF8C}" srcOrd="0" destOrd="0" presId="urn:microsoft.com/office/officeart/2005/8/layout/pyramid2"/>
    <dgm:cxn modelId="{5ED4F479-A720-4C67-B20B-A26A7D5AE4EB}" type="presParOf" srcId="{D7D8E1D8-AEBA-41C0-AE3E-A1E92D46F67F}" destId="{61FEAD4F-D0AC-4F28-8786-C879444B35C5}" srcOrd="1" destOrd="0" presId="urn:microsoft.com/office/officeart/2005/8/layout/pyramid2"/>
    <dgm:cxn modelId="{384324E8-9028-4AC5-ACE8-03CCA852D081}" type="presParOf" srcId="{61FEAD4F-D0AC-4F28-8786-C879444B35C5}" destId="{F6B509CB-3A5D-423D-8171-F9E116B2311B}" srcOrd="0" destOrd="0" presId="urn:microsoft.com/office/officeart/2005/8/layout/pyramid2"/>
    <dgm:cxn modelId="{1C59D54F-C464-40F7-96D3-DB84469311D1}" type="presParOf" srcId="{61FEAD4F-D0AC-4F28-8786-C879444B35C5}" destId="{7FEC6E44-715C-4825-9B6F-1AA55F6FB35A}" srcOrd="1" destOrd="0" presId="urn:microsoft.com/office/officeart/2005/8/layout/pyramid2"/>
    <dgm:cxn modelId="{43D7DD40-2558-448F-863F-0B00F9B7F881}" type="presParOf" srcId="{61FEAD4F-D0AC-4F28-8786-C879444B35C5}" destId="{9AEAB258-25FE-444D-ACD5-6B4D78D615EF}" srcOrd="2" destOrd="0" presId="urn:microsoft.com/office/officeart/2005/8/layout/pyramid2"/>
    <dgm:cxn modelId="{B5A810C1-BF37-459A-A592-0916D24C7DD7}" type="presParOf" srcId="{61FEAD4F-D0AC-4F28-8786-C879444B35C5}" destId="{F46DE6D9-CF7C-4612-92AD-059D1F805933}" srcOrd="3" destOrd="0" presId="urn:microsoft.com/office/officeart/2005/8/layout/pyramid2"/>
    <dgm:cxn modelId="{6F2B77FA-5EF2-4D2D-9513-3E792E17F48C}" type="presParOf" srcId="{61FEAD4F-D0AC-4F28-8786-C879444B35C5}" destId="{EB1EA6F5-29F3-40D5-8397-3C86C5400C1D}" srcOrd="4" destOrd="0" presId="urn:microsoft.com/office/officeart/2005/8/layout/pyramid2"/>
    <dgm:cxn modelId="{25576301-78FD-4C6E-84E5-8580A4F28B19}" type="presParOf" srcId="{61FEAD4F-D0AC-4F28-8786-C879444B35C5}" destId="{5AAD3557-8DED-43BE-AABD-6D1E7166BAF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F8A27-4DBA-49D3-B76D-A9980BBD850B}">
      <dsp:nvSpPr>
        <dsp:cNvPr id="0" name=""/>
        <dsp:cNvSpPr/>
      </dsp:nvSpPr>
      <dsp:spPr>
        <a:xfrm>
          <a:off x="0" y="3321451"/>
          <a:ext cx="722862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B09EC-3546-4D65-A652-E7D5712372CF}">
      <dsp:nvSpPr>
        <dsp:cNvPr id="0" name=""/>
        <dsp:cNvSpPr/>
      </dsp:nvSpPr>
      <dsp:spPr>
        <a:xfrm>
          <a:off x="0" y="1894835"/>
          <a:ext cx="722862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7C5A5-C6C9-4F42-B17A-BB643B2FE911}">
      <dsp:nvSpPr>
        <dsp:cNvPr id="0" name=""/>
        <dsp:cNvSpPr/>
      </dsp:nvSpPr>
      <dsp:spPr>
        <a:xfrm>
          <a:off x="0" y="468219"/>
          <a:ext cx="722862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6F9E2-C656-4F7E-9847-26A54D7C4866}">
      <dsp:nvSpPr>
        <dsp:cNvPr id="0" name=""/>
        <dsp:cNvSpPr/>
      </dsp:nvSpPr>
      <dsp:spPr>
        <a:xfrm>
          <a:off x="1879441" y="522"/>
          <a:ext cx="5349181" cy="467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b="1" kern="1200" dirty="0" err="1"/>
            <a:t>Trẻ</a:t>
          </a:r>
          <a:r>
            <a:rPr lang="en-US" sz="1800" b="1" kern="1200" dirty="0"/>
            <a:t> RLPT </a:t>
          </a:r>
          <a:r>
            <a:rPr lang="en-US" sz="1800" b="1" kern="1200" dirty="0" err="1"/>
            <a:t>tuổi</a:t>
          </a:r>
          <a:r>
            <a:rPr lang="en-US" sz="1800" b="1" kern="1200" dirty="0"/>
            <a:t> </a:t>
          </a:r>
          <a:r>
            <a:rPr lang="en-US" sz="1800" b="1" kern="1200" dirty="0" err="1"/>
            <a:t>mầm</a:t>
          </a:r>
          <a:r>
            <a:rPr lang="en-US" sz="1800" b="1" kern="1200" dirty="0"/>
            <a:t> non </a:t>
          </a:r>
          <a:endParaRPr lang="en-US" sz="1800" kern="1200" dirty="0"/>
        </a:p>
      </dsp:txBody>
      <dsp:txXfrm>
        <a:off x="1879441" y="522"/>
        <a:ext cx="5349181" cy="467697"/>
      </dsp:txXfrm>
    </dsp:sp>
    <dsp:sp modelId="{3EAD8766-AF86-4268-A20B-D1E9F4B27BE6}">
      <dsp:nvSpPr>
        <dsp:cNvPr id="0" name=""/>
        <dsp:cNvSpPr/>
      </dsp:nvSpPr>
      <dsp:spPr>
        <a:xfrm>
          <a:off x="0" y="522"/>
          <a:ext cx="1879441" cy="467697"/>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1</a:t>
          </a:r>
        </a:p>
      </dsp:txBody>
      <dsp:txXfrm>
        <a:off x="22835" y="23357"/>
        <a:ext cx="1833771" cy="444862"/>
      </dsp:txXfrm>
    </dsp:sp>
    <dsp:sp modelId="{B51CDDA3-ADD3-4BE1-AC69-55164BF44C44}">
      <dsp:nvSpPr>
        <dsp:cNvPr id="0" name=""/>
        <dsp:cNvSpPr/>
      </dsp:nvSpPr>
      <dsp:spPr>
        <a:xfrm>
          <a:off x="0" y="468219"/>
          <a:ext cx="7228623" cy="93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468219"/>
        <a:ext cx="7228623" cy="935534"/>
      </dsp:txXfrm>
    </dsp:sp>
    <dsp:sp modelId="{0E0B6DA4-6F09-4EAC-A553-B759F400E1AA}">
      <dsp:nvSpPr>
        <dsp:cNvPr id="0" name=""/>
        <dsp:cNvSpPr/>
      </dsp:nvSpPr>
      <dsp:spPr>
        <a:xfrm>
          <a:off x="1879441" y="1427138"/>
          <a:ext cx="5349181" cy="467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b="1" kern="1200" dirty="0"/>
            <a:t>Quản </a:t>
          </a:r>
          <a:r>
            <a:rPr lang="en-US" sz="1800" b="1" kern="1200" dirty="0" err="1"/>
            <a:t>lí</a:t>
          </a:r>
          <a:r>
            <a:rPr lang="en-US" sz="1800" b="1" kern="1200" dirty="0"/>
            <a:t> </a:t>
          </a:r>
          <a:r>
            <a:rPr lang="en-US" sz="1800" b="1" kern="1200" dirty="0" err="1"/>
            <a:t>hành</a:t>
          </a:r>
          <a:r>
            <a:rPr lang="en-US" sz="1800" b="1" kern="1200" dirty="0"/>
            <a:t> vi </a:t>
          </a:r>
          <a:r>
            <a:rPr lang="en-US" sz="1800" b="1" kern="1200" dirty="0" err="1"/>
            <a:t>trẻ</a:t>
          </a:r>
          <a:r>
            <a:rPr lang="en-US" sz="1800" b="1" kern="1200" dirty="0"/>
            <a:t> RLPT </a:t>
          </a:r>
          <a:r>
            <a:rPr lang="en-US" sz="1800" b="1" kern="1200" dirty="0" err="1"/>
            <a:t>trong</a:t>
          </a:r>
          <a:r>
            <a:rPr lang="en-US" sz="1800" b="1" kern="1200" dirty="0"/>
            <a:t> </a:t>
          </a:r>
          <a:r>
            <a:rPr lang="en-US" sz="1800" b="1" kern="1200" dirty="0" err="1"/>
            <a:t>cơ</a:t>
          </a:r>
          <a:r>
            <a:rPr lang="en-US" sz="1800" b="1" kern="1200" dirty="0"/>
            <a:t> </a:t>
          </a:r>
          <a:r>
            <a:rPr lang="en-US" sz="1800" b="1" kern="1200" dirty="0" err="1"/>
            <a:t>sở</a:t>
          </a:r>
          <a:r>
            <a:rPr lang="en-US" sz="1800" b="1" kern="1200" dirty="0"/>
            <a:t> giáo dục </a:t>
          </a:r>
          <a:r>
            <a:rPr lang="en-US" sz="1800" b="1" kern="1200" dirty="0" err="1"/>
            <a:t>mầm</a:t>
          </a:r>
          <a:r>
            <a:rPr lang="en-US" sz="1800" b="1" kern="1200" dirty="0"/>
            <a:t> non </a:t>
          </a:r>
          <a:endParaRPr lang="en-US" sz="1800" kern="1200" dirty="0"/>
        </a:p>
      </dsp:txBody>
      <dsp:txXfrm>
        <a:off x="1879441" y="1427138"/>
        <a:ext cx="5349181" cy="467697"/>
      </dsp:txXfrm>
    </dsp:sp>
    <dsp:sp modelId="{84768A3B-E1FD-416C-9CAD-9B84666F100D}">
      <dsp:nvSpPr>
        <dsp:cNvPr id="0" name=""/>
        <dsp:cNvSpPr/>
      </dsp:nvSpPr>
      <dsp:spPr>
        <a:xfrm>
          <a:off x="0" y="1427138"/>
          <a:ext cx="1879441" cy="467697"/>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2</a:t>
          </a:r>
        </a:p>
      </dsp:txBody>
      <dsp:txXfrm>
        <a:off x="22835" y="1449973"/>
        <a:ext cx="1833771" cy="444862"/>
      </dsp:txXfrm>
    </dsp:sp>
    <dsp:sp modelId="{E0371808-C5F5-4ACB-9DA6-A8B693B946D7}">
      <dsp:nvSpPr>
        <dsp:cNvPr id="0" name=""/>
        <dsp:cNvSpPr/>
      </dsp:nvSpPr>
      <dsp:spPr>
        <a:xfrm>
          <a:off x="0" y="1894835"/>
          <a:ext cx="7228623" cy="93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1894835"/>
        <a:ext cx="7228623" cy="935534"/>
      </dsp:txXfrm>
    </dsp:sp>
    <dsp:sp modelId="{200D4B17-E813-44B9-9987-180A58684F97}">
      <dsp:nvSpPr>
        <dsp:cNvPr id="0" name=""/>
        <dsp:cNvSpPr/>
      </dsp:nvSpPr>
      <dsp:spPr>
        <a:xfrm>
          <a:off x="1879441" y="2853754"/>
          <a:ext cx="5349181" cy="467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b="1" kern="1200" dirty="0" err="1"/>
            <a:t>Phối</a:t>
          </a:r>
          <a:r>
            <a:rPr lang="en-US" sz="1800" b="1" kern="1200" dirty="0"/>
            <a:t> </a:t>
          </a:r>
          <a:r>
            <a:rPr lang="en-US" sz="1800" b="1" kern="1200" dirty="0" err="1"/>
            <a:t>hợp</a:t>
          </a:r>
          <a:r>
            <a:rPr lang="en-US" sz="1800" b="1" kern="1200" dirty="0"/>
            <a:t> </a:t>
          </a:r>
          <a:r>
            <a:rPr lang="en-US" sz="1800" b="1" kern="1200" dirty="0" err="1"/>
            <a:t>với</a:t>
          </a:r>
          <a:r>
            <a:rPr lang="en-US" sz="1800" b="1" kern="1200" dirty="0"/>
            <a:t> cha </a:t>
          </a:r>
          <a:r>
            <a:rPr lang="en-US" sz="1800" b="1" kern="1200" dirty="0" err="1"/>
            <a:t>mẹ</a:t>
          </a:r>
          <a:r>
            <a:rPr lang="en-US" sz="1800" b="1" kern="1200" dirty="0"/>
            <a:t> </a:t>
          </a:r>
          <a:r>
            <a:rPr lang="en-US" sz="1800" b="1" kern="1200" dirty="0" err="1"/>
            <a:t>trẻ</a:t>
          </a:r>
          <a:r>
            <a:rPr lang="en-US" sz="1800" b="1" kern="1200" dirty="0"/>
            <a:t> RLPT </a:t>
          </a:r>
          <a:r>
            <a:rPr lang="en-US" sz="1800" b="1" kern="1200" dirty="0" err="1"/>
            <a:t>thực</a:t>
          </a:r>
          <a:r>
            <a:rPr lang="en-US" sz="1800" b="1" kern="1200" dirty="0"/>
            <a:t> </a:t>
          </a:r>
          <a:r>
            <a:rPr lang="en-US" sz="1800" b="1" kern="1200" dirty="0" err="1"/>
            <a:t>hiện</a:t>
          </a:r>
          <a:r>
            <a:rPr lang="en-US" sz="1800" b="1" kern="1200" dirty="0"/>
            <a:t> giáo dục </a:t>
          </a:r>
          <a:r>
            <a:rPr lang="en-US" sz="1800" b="1" kern="1200" dirty="0" err="1"/>
            <a:t>hoà</a:t>
          </a:r>
          <a:r>
            <a:rPr lang="en-US" sz="1800" b="1" kern="1200" dirty="0"/>
            <a:t> </a:t>
          </a:r>
          <a:r>
            <a:rPr lang="en-US" sz="1800" b="1" kern="1200" dirty="0" err="1"/>
            <a:t>nhập</a:t>
          </a:r>
          <a:r>
            <a:rPr lang="en-US" sz="1800" b="1" kern="1200" dirty="0"/>
            <a:t> </a:t>
          </a:r>
          <a:endParaRPr lang="en-US" sz="1800" kern="1200" dirty="0"/>
        </a:p>
      </dsp:txBody>
      <dsp:txXfrm>
        <a:off x="1879441" y="2853754"/>
        <a:ext cx="5349181" cy="467697"/>
      </dsp:txXfrm>
    </dsp:sp>
    <dsp:sp modelId="{F435BA38-1E3F-49A0-9E17-DD3D35D1DAE9}">
      <dsp:nvSpPr>
        <dsp:cNvPr id="0" name=""/>
        <dsp:cNvSpPr/>
      </dsp:nvSpPr>
      <dsp:spPr>
        <a:xfrm>
          <a:off x="0" y="2853754"/>
          <a:ext cx="1879441" cy="467697"/>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3</a:t>
          </a:r>
        </a:p>
      </dsp:txBody>
      <dsp:txXfrm>
        <a:off x="22835" y="2876589"/>
        <a:ext cx="1833771" cy="444862"/>
      </dsp:txXfrm>
    </dsp:sp>
    <dsp:sp modelId="{DFA5F5FF-2E3E-4932-B3DD-F342CAEB9BA3}">
      <dsp:nvSpPr>
        <dsp:cNvPr id="0" name=""/>
        <dsp:cNvSpPr/>
      </dsp:nvSpPr>
      <dsp:spPr>
        <a:xfrm>
          <a:off x="0" y="3321451"/>
          <a:ext cx="7228623" cy="935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3321451"/>
        <a:ext cx="7228623" cy="9355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BF814-E701-4D00-B0F0-C5B35ACDFA4B}">
      <dsp:nvSpPr>
        <dsp:cNvPr id="0" name=""/>
        <dsp:cNvSpPr/>
      </dsp:nvSpPr>
      <dsp:spPr>
        <a:xfrm>
          <a:off x="0" y="0"/>
          <a:ext cx="4876800" cy="8940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Suy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nghĩ</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kĩ</a:t>
          </a:r>
          <a:endParaRPr lang="en-US" sz="2400" kern="1200" dirty="0">
            <a:latin typeface="Arial" panose="020B0604020202020204" pitchFamily="34" charset="0"/>
            <a:cs typeface="Arial" panose="020B0604020202020204" pitchFamily="34" charset="0"/>
          </a:endParaRPr>
        </a:p>
      </dsp:txBody>
      <dsp:txXfrm>
        <a:off x="26187" y="26187"/>
        <a:ext cx="3836467" cy="841706"/>
      </dsp:txXfrm>
    </dsp:sp>
    <dsp:sp modelId="{AF92A538-0275-4886-9DCA-24DE7C67C65C}">
      <dsp:nvSpPr>
        <dsp:cNvPr id="0" name=""/>
        <dsp:cNvSpPr/>
      </dsp:nvSpPr>
      <dsp:spPr>
        <a:xfrm>
          <a:off x="408432" y="1056640"/>
          <a:ext cx="4876800" cy="8940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Giơ</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tay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chỉ</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nói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khi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giáo</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viên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cho</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phép</a:t>
          </a:r>
          <a:endParaRPr lang="en-US" sz="2400" kern="1200" dirty="0">
            <a:latin typeface="Arial" panose="020B0604020202020204" pitchFamily="34" charset="0"/>
            <a:cs typeface="Arial" panose="020B0604020202020204" pitchFamily="34" charset="0"/>
          </a:endParaRPr>
        </a:p>
      </dsp:txBody>
      <dsp:txXfrm>
        <a:off x="434619" y="1082827"/>
        <a:ext cx="3834841" cy="841706"/>
      </dsp:txXfrm>
    </dsp:sp>
    <dsp:sp modelId="{27512613-C12F-432E-A418-AF6F56CE94EF}">
      <dsp:nvSpPr>
        <dsp:cNvPr id="0" name=""/>
        <dsp:cNvSpPr/>
      </dsp:nvSpPr>
      <dsp:spPr>
        <a:xfrm>
          <a:off x="810768" y="2113280"/>
          <a:ext cx="4876800" cy="8940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Xưng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hô</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chuẩn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mực</a:t>
          </a:r>
          <a:endParaRPr lang="en-US" sz="2400" kern="1200" dirty="0">
            <a:latin typeface="Arial" panose="020B0604020202020204" pitchFamily="34" charset="0"/>
            <a:cs typeface="Arial" panose="020B0604020202020204" pitchFamily="34" charset="0"/>
          </a:endParaRPr>
        </a:p>
      </dsp:txBody>
      <dsp:txXfrm>
        <a:off x="836955" y="2139467"/>
        <a:ext cx="3840937" cy="841706"/>
      </dsp:txXfrm>
    </dsp:sp>
    <dsp:sp modelId="{0A290614-6771-4E77-B53D-CE7A6764E799}">
      <dsp:nvSpPr>
        <dsp:cNvPr id="0" name=""/>
        <dsp:cNvSpPr/>
      </dsp:nvSpPr>
      <dsp:spPr>
        <a:xfrm>
          <a:off x="1219200" y="3169919"/>
          <a:ext cx="4876800" cy="8940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err="1"/>
            <a:t>Nhẹ</a:t>
          </a:r>
          <a:r>
            <a:rPr lang="en-US" sz="2300" kern="1200" dirty="0"/>
            <a:t> </a:t>
          </a:r>
          <a:r>
            <a:rPr lang="en-US" sz="2300" kern="1200" dirty="0" err="1"/>
            <a:t>nhàng</a:t>
          </a:r>
          <a:r>
            <a:rPr lang="en-US" sz="2300" kern="1200" dirty="0"/>
            <a:t> </a:t>
          </a:r>
          <a:r>
            <a:rPr lang="en-US" sz="2300" kern="1200" dirty="0" err="1"/>
            <a:t>ngồi</a:t>
          </a:r>
          <a:r>
            <a:rPr lang="en-US" sz="2300" kern="1200" dirty="0"/>
            <a:t> </a:t>
          </a:r>
          <a:r>
            <a:rPr lang="en-US" sz="2300" kern="1200" dirty="0" err="1"/>
            <a:t>xuống</a:t>
          </a:r>
          <a:r>
            <a:rPr lang="en-US" sz="2300" kern="1200" dirty="0"/>
            <a:t> </a:t>
          </a:r>
          <a:r>
            <a:rPr lang="en-US" sz="2300" kern="1200" dirty="0" err="1"/>
            <a:t>và</a:t>
          </a:r>
          <a:r>
            <a:rPr lang="en-US" sz="2300" kern="1200" dirty="0"/>
            <a:t> </a:t>
          </a:r>
          <a:r>
            <a:rPr lang="en-US" sz="2300" kern="1200" dirty="0" err="1"/>
            <a:t>lắng</a:t>
          </a:r>
          <a:r>
            <a:rPr lang="en-US" sz="2300" kern="1200" dirty="0"/>
            <a:t> </a:t>
          </a:r>
          <a:r>
            <a:rPr lang="en-US" sz="2300" kern="1200" dirty="0" err="1"/>
            <a:t>nghe</a:t>
          </a:r>
          <a:r>
            <a:rPr lang="en-US" sz="2300" kern="1200" dirty="0"/>
            <a:t> </a:t>
          </a:r>
          <a:r>
            <a:rPr lang="en-US" sz="2300" kern="1200" dirty="0" err="1"/>
            <a:t>sau</a:t>
          </a:r>
          <a:r>
            <a:rPr lang="en-US" sz="2300" kern="1200" dirty="0"/>
            <a:t> </a:t>
          </a:r>
          <a:r>
            <a:rPr lang="en-US" sz="2300" kern="1200" dirty="0" err="1"/>
            <a:t>khi</a:t>
          </a:r>
          <a:r>
            <a:rPr lang="en-US" sz="2300" kern="1200" dirty="0"/>
            <a:t> </a:t>
          </a:r>
          <a:r>
            <a:rPr lang="en-US" sz="2300" kern="1200" dirty="0" err="1"/>
            <a:t>trả</a:t>
          </a:r>
          <a:r>
            <a:rPr lang="en-US" sz="2300" kern="1200" dirty="0"/>
            <a:t> </a:t>
          </a:r>
          <a:r>
            <a:rPr lang="en-US" sz="2300" kern="1200" dirty="0" err="1"/>
            <a:t>lời</a:t>
          </a:r>
          <a:r>
            <a:rPr lang="en-US" sz="2300" kern="1200" dirty="0"/>
            <a:t> </a:t>
          </a:r>
          <a:r>
            <a:rPr lang="en-US" sz="2300" kern="1200" dirty="0" err="1"/>
            <a:t>xong</a:t>
          </a:r>
          <a:endParaRPr lang="en-US" sz="2300" kern="1200" dirty="0"/>
        </a:p>
      </dsp:txBody>
      <dsp:txXfrm>
        <a:off x="1245387" y="3196106"/>
        <a:ext cx="3834841" cy="841706"/>
      </dsp:txXfrm>
    </dsp:sp>
    <dsp:sp modelId="{8B5F44F3-0064-4E30-B777-82168F12762B}">
      <dsp:nvSpPr>
        <dsp:cNvPr id="0" name=""/>
        <dsp:cNvSpPr/>
      </dsp:nvSpPr>
      <dsp:spPr>
        <a:xfrm>
          <a:off x="4295647" y="684783"/>
          <a:ext cx="581152" cy="58115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4426406" y="684783"/>
        <a:ext cx="319634" cy="437317"/>
      </dsp:txXfrm>
    </dsp:sp>
    <dsp:sp modelId="{9ACD0EEE-504F-4F36-A678-08019A839E02}">
      <dsp:nvSpPr>
        <dsp:cNvPr id="0" name=""/>
        <dsp:cNvSpPr/>
      </dsp:nvSpPr>
      <dsp:spPr>
        <a:xfrm>
          <a:off x="4704080" y="1741423"/>
          <a:ext cx="581152" cy="58115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4834839" y="1741423"/>
        <a:ext cx="319634" cy="437317"/>
      </dsp:txXfrm>
    </dsp:sp>
    <dsp:sp modelId="{5B655324-A584-4D6B-8559-70B82083B14D}">
      <dsp:nvSpPr>
        <dsp:cNvPr id="0" name=""/>
        <dsp:cNvSpPr/>
      </dsp:nvSpPr>
      <dsp:spPr>
        <a:xfrm>
          <a:off x="5106415" y="2798064"/>
          <a:ext cx="581152" cy="58115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latin typeface="Arial" panose="020B0604020202020204" pitchFamily="34" charset="0"/>
            <a:cs typeface="Arial" panose="020B0604020202020204" pitchFamily="34" charset="0"/>
          </a:endParaRPr>
        </a:p>
      </dsp:txBody>
      <dsp:txXfrm>
        <a:off x="5237174" y="2798064"/>
        <a:ext cx="319634" cy="4373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58C17-7121-480E-BDA2-28EB62703F01}">
      <dsp:nvSpPr>
        <dsp:cNvPr id="0" name=""/>
        <dsp:cNvSpPr/>
      </dsp:nvSpPr>
      <dsp:spPr>
        <a:xfrm>
          <a:off x="-5010536" y="-767681"/>
          <a:ext cx="5967231" cy="5967231"/>
        </a:xfrm>
        <a:prstGeom prst="blockArc">
          <a:avLst>
            <a:gd name="adj1" fmla="val 18900000"/>
            <a:gd name="adj2" fmla="val 2700000"/>
            <a:gd name="adj3" fmla="val 362"/>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A6D38-EB26-4A40-AD9C-189AFEED29DE}">
      <dsp:nvSpPr>
        <dsp:cNvPr id="0" name=""/>
        <dsp:cNvSpPr/>
      </dsp:nvSpPr>
      <dsp:spPr>
        <a:xfrm>
          <a:off x="500964" y="340722"/>
          <a:ext cx="5838840" cy="6817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17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err="1"/>
            <a:t>Hiệu</a:t>
          </a:r>
          <a:r>
            <a:rPr lang="en-US" sz="2500" kern="1200" dirty="0"/>
            <a:t> </a:t>
          </a:r>
          <a:r>
            <a:rPr lang="en-US" sz="2500" kern="1200" dirty="0" err="1"/>
            <a:t>quả</a:t>
          </a:r>
          <a:r>
            <a:rPr lang="en-US" sz="2500" kern="1200" dirty="0"/>
            <a:t> - </a:t>
          </a:r>
          <a:r>
            <a:rPr lang="en-US" sz="2500" kern="1200" dirty="0" err="1"/>
            <a:t>tăng</a:t>
          </a:r>
          <a:r>
            <a:rPr lang="en-US" sz="2500" kern="1200" dirty="0"/>
            <a:t> </a:t>
          </a:r>
          <a:r>
            <a:rPr lang="en-US" sz="2500" kern="1200" dirty="0" err="1"/>
            <a:t>hành</a:t>
          </a:r>
          <a:r>
            <a:rPr lang="en-US" sz="2500" kern="1200" dirty="0"/>
            <a:t> vi </a:t>
          </a:r>
          <a:r>
            <a:rPr lang="en-US" sz="2500" kern="1200" dirty="0" err="1"/>
            <a:t>tích</a:t>
          </a:r>
          <a:r>
            <a:rPr lang="en-US" sz="2500" kern="1200" dirty="0"/>
            <a:t> </a:t>
          </a:r>
          <a:r>
            <a:rPr lang="en-US" sz="2500" kern="1200" dirty="0" err="1"/>
            <a:t>cực</a:t>
          </a:r>
          <a:endParaRPr lang="en-US" sz="2500" kern="1200" dirty="0"/>
        </a:p>
      </dsp:txBody>
      <dsp:txXfrm>
        <a:off x="500964" y="340722"/>
        <a:ext cx="5838840" cy="681798"/>
      </dsp:txXfrm>
    </dsp:sp>
    <dsp:sp modelId="{988EAEF7-377D-4590-9917-1693AACF12D7}">
      <dsp:nvSpPr>
        <dsp:cNvPr id="0" name=""/>
        <dsp:cNvSpPr/>
      </dsp:nvSpPr>
      <dsp:spPr>
        <a:xfrm>
          <a:off x="74840" y="255497"/>
          <a:ext cx="852248" cy="85224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0EE0A9-5436-4DF0-BCD3-64D32FFED89B}">
      <dsp:nvSpPr>
        <dsp:cNvPr id="0" name=""/>
        <dsp:cNvSpPr/>
      </dsp:nvSpPr>
      <dsp:spPr>
        <a:xfrm>
          <a:off x="891855" y="1363597"/>
          <a:ext cx="5447949" cy="6817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17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err="1"/>
            <a:t>Chuẩn</a:t>
          </a:r>
          <a:r>
            <a:rPr lang="en-US" sz="2500" kern="1200" dirty="0"/>
            <a:t> </a:t>
          </a:r>
          <a:r>
            <a:rPr lang="en-US" sz="2500" kern="1200" dirty="0" err="1"/>
            <a:t>bị</a:t>
          </a:r>
          <a:r>
            <a:rPr lang="en-US" sz="2500" kern="1200" dirty="0"/>
            <a:t> </a:t>
          </a:r>
          <a:r>
            <a:rPr lang="en-US" sz="2500" kern="1200" dirty="0" err="1"/>
            <a:t>kỹ</a:t>
          </a:r>
          <a:r>
            <a:rPr lang="en-US" sz="2500" kern="1200" dirty="0"/>
            <a:t> - </a:t>
          </a:r>
          <a:r>
            <a:rPr lang="en-US" sz="2500" kern="1200" dirty="0" err="1"/>
            <a:t>quy</a:t>
          </a:r>
          <a:r>
            <a:rPr lang="en-US" sz="2500" kern="1200" dirty="0"/>
            <a:t> trình, </a:t>
          </a:r>
          <a:r>
            <a:rPr lang="en-US" sz="2500" kern="1200" dirty="0" err="1"/>
            <a:t>không</a:t>
          </a:r>
          <a:r>
            <a:rPr lang="en-US" sz="2500" kern="1200" dirty="0"/>
            <a:t> </a:t>
          </a:r>
          <a:r>
            <a:rPr lang="en-US" sz="2500" kern="1200" dirty="0" err="1"/>
            <a:t>khí</a:t>
          </a:r>
          <a:r>
            <a:rPr lang="en-US" sz="2500" kern="1200" dirty="0"/>
            <a:t> </a:t>
          </a:r>
          <a:r>
            <a:rPr lang="en-US" sz="2500" kern="1200" dirty="0" err="1"/>
            <a:t>học</a:t>
          </a:r>
          <a:r>
            <a:rPr lang="en-US" sz="2500" kern="1200" dirty="0"/>
            <a:t> </a:t>
          </a:r>
          <a:r>
            <a:rPr lang="en-US" sz="2500" kern="1200" dirty="0" err="1"/>
            <a:t>tập</a:t>
          </a:r>
          <a:r>
            <a:rPr lang="en-US" sz="2500" kern="1200" dirty="0"/>
            <a:t> </a:t>
          </a:r>
          <a:r>
            <a:rPr lang="en-US" sz="2500" kern="1200" dirty="0" err="1"/>
            <a:t>tích</a:t>
          </a:r>
          <a:r>
            <a:rPr lang="en-US" sz="2500" kern="1200" dirty="0"/>
            <a:t> </a:t>
          </a:r>
          <a:r>
            <a:rPr lang="en-US" sz="2500" kern="1200" dirty="0" err="1"/>
            <a:t>cực</a:t>
          </a:r>
          <a:r>
            <a:rPr lang="en-US" sz="2500" kern="1200" dirty="0"/>
            <a:t>, </a:t>
          </a:r>
          <a:r>
            <a:rPr lang="en-US" sz="2500" kern="1200" dirty="0" err="1"/>
            <a:t>tập</a:t>
          </a:r>
          <a:r>
            <a:rPr lang="en-US" sz="2500" kern="1200" dirty="0"/>
            <a:t> </a:t>
          </a:r>
          <a:r>
            <a:rPr lang="en-US" sz="2500" kern="1200" dirty="0" err="1"/>
            <a:t>trung</a:t>
          </a:r>
          <a:endParaRPr lang="en-US" sz="2500" kern="1200" dirty="0"/>
        </a:p>
      </dsp:txBody>
      <dsp:txXfrm>
        <a:off x="891855" y="1363597"/>
        <a:ext cx="5447949" cy="681798"/>
      </dsp:txXfrm>
    </dsp:sp>
    <dsp:sp modelId="{BAA8FDE1-41A2-493F-B06A-F99EF9464287}">
      <dsp:nvSpPr>
        <dsp:cNvPr id="0" name=""/>
        <dsp:cNvSpPr/>
      </dsp:nvSpPr>
      <dsp:spPr>
        <a:xfrm>
          <a:off x="465730" y="1278372"/>
          <a:ext cx="852248" cy="85224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1C23A6-B95F-4F94-889F-B8389322F119}">
      <dsp:nvSpPr>
        <dsp:cNvPr id="0" name=""/>
        <dsp:cNvSpPr/>
      </dsp:nvSpPr>
      <dsp:spPr>
        <a:xfrm>
          <a:off x="891855" y="2386472"/>
          <a:ext cx="5447949" cy="6817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17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err="1"/>
            <a:t>Cá</a:t>
          </a:r>
          <a:r>
            <a:rPr lang="en-US" sz="2500" kern="1200" dirty="0"/>
            <a:t> </a:t>
          </a:r>
          <a:r>
            <a:rPr lang="en-US" sz="2500" kern="1200" dirty="0" err="1"/>
            <a:t>nhân</a:t>
          </a:r>
          <a:r>
            <a:rPr lang="en-US" sz="2500" kern="1200" dirty="0"/>
            <a:t> </a:t>
          </a:r>
          <a:r>
            <a:rPr lang="en-US" sz="2500" kern="1200" dirty="0" err="1"/>
            <a:t>hóa</a:t>
          </a:r>
          <a:r>
            <a:rPr lang="en-US" sz="2500" kern="1200" dirty="0"/>
            <a:t> – </a:t>
          </a:r>
          <a:r>
            <a:rPr lang="en-US" sz="2500" kern="1200" dirty="0" err="1"/>
            <a:t>mọi</a:t>
          </a:r>
          <a:r>
            <a:rPr lang="en-US" sz="2500" kern="1200" dirty="0"/>
            <a:t> </a:t>
          </a:r>
          <a:r>
            <a:rPr lang="en-US" sz="2500" kern="1200" dirty="0" err="1"/>
            <a:t>trẻ</a:t>
          </a:r>
          <a:r>
            <a:rPr lang="en-US" sz="2500" kern="1200" dirty="0"/>
            <a:t> </a:t>
          </a:r>
          <a:r>
            <a:rPr lang="en-US" sz="2500" kern="1200" dirty="0" err="1"/>
            <a:t>đều</a:t>
          </a:r>
          <a:r>
            <a:rPr lang="en-US" sz="2500" kern="1200" dirty="0"/>
            <a:t> </a:t>
          </a:r>
          <a:r>
            <a:rPr lang="en-US" sz="2500" kern="1200" dirty="0" err="1"/>
            <a:t>hứng</a:t>
          </a:r>
          <a:r>
            <a:rPr lang="en-US" sz="2500" kern="1200" dirty="0"/>
            <a:t> </a:t>
          </a:r>
          <a:r>
            <a:rPr lang="en-US" sz="2500" kern="1200" dirty="0" err="1"/>
            <a:t>thú</a:t>
          </a:r>
          <a:r>
            <a:rPr lang="en-US" sz="2500" kern="1200" dirty="0"/>
            <a:t> </a:t>
          </a:r>
          <a:r>
            <a:rPr lang="en-US" sz="2500" kern="1200" dirty="0" err="1"/>
            <a:t>tham</a:t>
          </a:r>
          <a:r>
            <a:rPr lang="en-US" sz="2500" kern="1200" dirty="0"/>
            <a:t> gia</a:t>
          </a:r>
        </a:p>
      </dsp:txBody>
      <dsp:txXfrm>
        <a:off x="891855" y="2386472"/>
        <a:ext cx="5447949" cy="681798"/>
      </dsp:txXfrm>
    </dsp:sp>
    <dsp:sp modelId="{F187FD5E-249B-49C3-892C-7BADC4146881}">
      <dsp:nvSpPr>
        <dsp:cNvPr id="0" name=""/>
        <dsp:cNvSpPr/>
      </dsp:nvSpPr>
      <dsp:spPr>
        <a:xfrm>
          <a:off x="465730" y="2301247"/>
          <a:ext cx="852248" cy="85224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F86AE-79E8-4B82-B8B8-041B27CF470B}">
      <dsp:nvSpPr>
        <dsp:cNvPr id="0" name=""/>
        <dsp:cNvSpPr/>
      </dsp:nvSpPr>
      <dsp:spPr>
        <a:xfrm>
          <a:off x="500964" y="3409348"/>
          <a:ext cx="5838840" cy="6817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178"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err="1"/>
            <a:t>Loại</a:t>
          </a:r>
          <a:r>
            <a:rPr lang="en-US" sz="2700" kern="1200" dirty="0"/>
            <a:t> </a:t>
          </a:r>
          <a:r>
            <a:rPr lang="en-US" sz="2700" kern="1200" dirty="0" err="1"/>
            <a:t>bỏ</a:t>
          </a:r>
          <a:r>
            <a:rPr lang="en-US" sz="2700" kern="1200" dirty="0"/>
            <a:t> </a:t>
          </a:r>
          <a:r>
            <a:rPr lang="en-US" sz="2700" kern="1200" dirty="0" err="1"/>
            <a:t>các</a:t>
          </a:r>
          <a:r>
            <a:rPr lang="en-US" sz="2700" kern="1200" dirty="0"/>
            <a:t> </a:t>
          </a:r>
          <a:r>
            <a:rPr lang="en-US" sz="2700" kern="1200" dirty="0" err="1"/>
            <a:t>yếu</a:t>
          </a:r>
          <a:r>
            <a:rPr lang="en-US" sz="2700" kern="1200" dirty="0"/>
            <a:t> </a:t>
          </a:r>
          <a:r>
            <a:rPr lang="en-US" sz="2700" kern="1200" dirty="0" err="1"/>
            <a:t>tố</a:t>
          </a:r>
          <a:r>
            <a:rPr lang="en-US" sz="2700" kern="1200" dirty="0"/>
            <a:t> </a:t>
          </a:r>
          <a:r>
            <a:rPr lang="en-US" sz="2700" kern="1200" dirty="0" err="1"/>
            <a:t>gây</a:t>
          </a:r>
          <a:r>
            <a:rPr lang="en-US" sz="2700" kern="1200" dirty="0"/>
            <a:t> </a:t>
          </a:r>
          <a:r>
            <a:rPr lang="en-US" sz="2700" kern="1200" dirty="0" err="1"/>
            <a:t>mất</a:t>
          </a:r>
          <a:r>
            <a:rPr lang="en-US" sz="2700" kern="1200" dirty="0"/>
            <a:t> </a:t>
          </a:r>
          <a:r>
            <a:rPr lang="en-US" sz="2700" kern="1200" dirty="0" err="1"/>
            <a:t>tập</a:t>
          </a:r>
          <a:r>
            <a:rPr lang="en-US" sz="2700" kern="1200" dirty="0"/>
            <a:t> </a:t>
          </a:r>
          <a:r>
            <a:rPr lang="en-US" sz="2700" kern="1200" dirty="0" err="1"/>
            <a:t>trung</a:t>
          </a:r>
          <a:endParaRPr lang="en-US" sz="2700" kern="1200" dirty="0"/>
        </a:p>
      </dsp:txBody>
      <dsp:txXfrm>
        <a:off x="500964" y="3409348"/>
        <a:ext cx="5838840" cy="681798"/>
      </dsp:txXfrm>
    </dsp:sp>
    <dsp:sp modelId="{B0428652-D05C-4E89-91FB-8C92C48C35D4}">
      <dsp:nvSpPr>
        <dsp:cNvPr id="0" name=""/>
        <dsp:cNvSpPr/>
      </dsp:nvSpPr>
      <dsp:spPr>
        <a:xfrm>
          <a:off x="74840" y="3324123"/>
          <a:ext cx="852248" cy="85224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3A73C-DC44-4C95-AB69-F879CF22F307}">
      <dsp:nvSpPr>
        <dsp:cNvPr id="0" name=""/>
        <dsp:cNvSpPr/>
      </dsp:nvSpPr>
      <dsp:spPr>
        <a:xfrm rot="18000000">
          <a:off x="731" y="1766644"/>
          <a:ext cx="1553765" cy="1700761"/>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31750" rIns="95250"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t>Tắt</a:t>
          </a:r>
          <a:r>
            <a:rPr lang="en-US" sz="2500" kern="1200" dirty="0"/>
            <a:t> </a:t>
          </a:r>
          <a:r>
            <a:rPr lang="en-US" sz="2500" kern="1200" dirty="0" err="1"/>
            <a:t>chuông</a:t>
          </a:r>
          <a:r>
            <a:rPr lang="en-US" sz="2500" kern="1200" dirty="0"/>
            <a:t> </a:t>
          </a:r>
          <a:r>
            <a:rPr lang="en-US" sz="2500" kern="1200" dirty="0" err="1"/>
            <a:t>điện</a:t>
          </a:r>
          <a:r>
            <a:rPr lang="en-US" sz="2500" kern="1200" dirty="0"/>
            <a:t> </a:t>
          </a:r>
          <a:r>
            <a:rPr lang="en-US" sz="2500" kern="1200" dirty="0" err="1"/>
            <a:t>thoại</a:t>
          </a:r>
          <a:endParaRPr lang="en-US" sz="2500" kern="1200" dirty="0"/>
        </a:p>
      </dsp:txBody>
      <dsp:txXfrm>
        <a:off x="109424" y="1823531"/>
        <a:ext cx="1402067" cy="1624912"/>
      </dsp:txXfrm>
    </dsp:sp>
    <dsp:sp modelId="{882EB03A-1EC7-4D0D-BB3C-91036A63DC27}">
      <dsp:nvSpPr>
        <dsp:cNvPr id="0" name=""/>
        <dsp:cNvSpPr/>
      </dsp:nvSpPr>
      <dsp:spPr>
        <a:xfrm rot="20400000">
          <a:off x="1374471" y="596593"/>
          <a:ext cx="1553765" cy="1735453"/>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31750" rIns="952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Không </a:t>
          </a:r>
          <a:r>
            <a:rPr lang="en-US" sz="2500" kern="1200" dirty="0" err="1"/>
            <a:t>gian</a:t>
          </a:r>
          <a:r>
            <a:rPr lang="en-US" sz="2500" kern="1200" dirty="0"/>
            <a:t> </a:t>
          </a:r>
          <a:r>
            <a:rPr lang="en-US" sz="2500" kern="1200" dirty="0" err="1"/>
            <a:t>lớp</a:t>
          </a:r>
          <a:r>
            <a:rPr lang="en-US" sz="2500" kern="1200" dirty="0"/>
            <a:t> </a:t>
          </a:r>
          <a:r>
            <a:rPr lang="en-US" sz="2500" kern="1200" dirty="0" err="1"/>
            <a:t>học</a:t>
          </a:r>
          <a:r>
            <a:rPr lang="en-US" sz="2500" kern="1200" dirty="0"/>
            <a:t> – </a:t>
          </a:r>
          <a:r>
            <a:rPr lang="en-US" sz="2500" kern="1200" dirty="0" err="1"/>
            <a:t>nghe</a:t>
          </a:r>
          <a:r>
            <a:rPr lang="en-US" sz="2500" kern="1200" dirty="0"/>
            <a:t>, </a:t>
          </a:r>
          <a:r>
            <a:rPr lang="en-US" sz="2500" kern="1200" dirty="0" err="1"/>
            <a:t>nhìn</a:t>
          </a:r>
          <a:endParaRPr lang="en-US" sz="2500" kern="1200" dirty="0"/>
        </a:p>
      </dsp:txBody>
      <dsp:txXfrm>
        <a:off x="1463291" y="670155"/>
        <a:ext cx="1402067" cy="1659604"/>
      </dsp:txXfrm>
    </dsp:sp>
    <dsp:sp modelId="{66BD1F74-411E-4C6C-8462-B4E8AA473634}">
      <dsp:nvSpPr>
        <dsp:cNvPr id="0" name=""/>
        <dsp:cNvSpPr/>
      </dsp:nvSpPr>
      <dsp:spPr>
        <a:xfrm rot="1200000">
          <a:off x="3167762" y="959346"/>
          <a:ext cx="1553765" cy="1009947"/>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31750" rIns="952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Quan </a:t>
          </a:r>
          <a:r>
            <a:rPr lang="en-US" sz="2500" kern="1200" dirty="0" err="1"/>
            <a:t>sát</a:t>
          </a:r>
          <a:r>
            <a:rPr lang="en-US" sz="2500" kern="1200" dirty="0"/>
            <a:t> </a:t>
          </a:r>
        </a:p>
        <a:p>
          <a:pPr marL="0" lvl="0" indent="0" algn="ctr" defTabSz="1111250">
            <a:lnSpc>
              <a:spcPct val="90000"/>
            </a:lnSpc>
            <a:spcBef>
              <a:spcPct val="0"/>
            </a:spcBef>
            <a:spcAft>
              <a:spcPct val="35000"/>
            </a:spcAft>
            <a:buNone/>
          </a:pPr>
          <a:r>
            <a:rPr lang="en-US" sz="2500" kern="1200" dirty="0"/>
            <a:t>an </a:t>
          </a:r>
          <a:r>
            <a:rPr lang="en-US" sz="2500" kern="1200" dirty="0" err="1"/>
            <a:t>toàn</a:t>
          </a:r>
          <a:endParaRPr lang="en-US" sz="2500" kern="1200" dirty="0"/>
        </a:p>
      </dsp:txBody>
      <dsp:txXfrm>
        <a:off x="3208633" y="1007161"/>
        <a:ext cx="1455161" cy="960645"/>
      </dsp:txXfrm>
    </dsp:sp>
    <dsp:sp modelId="{A01194DD-6D47-40C7-A9B0-672FB754F270}">
      <dsp:nvSpPr>
        <dsp:cNvPr id="0" name=""/>
        <dsp:cNvSpPr/>
      </dsp:nvSpPr>
      <dsp:spPr>
        <a:xfrm rot="3600000">
          <a:off x="4541503" y="2112051"/>
          <a:ext cx="1553765" cy="1009947"/>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31750" rIns="95250" bIns="31750" numCol="1" spcCol="1270" anchor="ctr" anchorCtr="0">
          <a:noAutofit/>
        </a:bodyPr>
        <a:lstStyle/>
        <a:p>
          <a:pPr marL="0" lvl="0" indent="0" algn="ctr" defTabSz="1111250">
            <a:lnSpc>
              <a:spcPct val="90000"/>
            </a:lnSpc>
            <a:spcBef>
              <a:spcPct val="0"/>
            </a:spcBef>
            <a:spcAft>
              <a:spcPct val="35000"/>
            </a:spcAft>
            <a:buNone/>
          </a:pPr>
          <a:r>
            <a:rPr lang="en-US" sz="2500" kern="1200" dirty="0" err="1"/>
            <a:t>Yêu</a:t>
          </a:r>
          <a:r>
            <a:rPr lang="en-US" sz="2500" kern="1200" dirty="0"/>
            <a:t> </a:t>
          </a:r>
          <a:r>
            <a:rPr lang="en-US" sz="2500" kern="1200" dirty="0" err="1"/>
            <a:t>cầu</a:t>
          </a:r>
          <a:r>
            <a:rPr lang="en-US" sz="2500" kern="1200" dirty="0"/>
            <a:t> </a:t>
          </a:r>
          <a:r>
            <a:rPr lang="en-US" sz="2500" kern="1200" dirty="0" err="1"/>
            <a:t>cụ</a:t>
          </a:r>
          <a:r>
            <a:rPr lang="en-US" sz="2500" kern="1200" dirty="0"/>
            <a:t> </a:t>
          </a:r>
          <a:r>
            <a:rPr lang="en-US" sz="2500" kern="1200" dirty="0" err="1"/>
            <a:t>thể</a:t>
          </a:r>
          <a:endParaRPr lang="en-US" sz="2500" kern="1200" dirty="0"/>
        </a:p>
      </dsp:txBody>
      <dsp:txXfrm>
        <a:off x="4569457" y="2149028"/>
        <a:ext cx="1455161" cy="9606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2F628-034A-43D1-907B-68EF939C330C}">
      <dsp:nvSpPr>
        <dsp:cNvPr id="0" name=""/>
        <dsp:cNvSpPr/>
      </dsp:nvSpPr>
      <dsp:spPr>
        <a:xfrm rot="5400000">
          <a:off x="3391242" y="97657"/>
          <a:ext cx="1485692" cy="129255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Thực</a:t>
          </a:r>
          <a:r>
            <a:rPr lang="en-US" sz="1400" kern="1200" dirty="0"/>
            <a:t> </a:t>
          </a:r>
          <a:r>
            <a:rPr lang="en-US" sz="1400" kern="1200" dirty="0" err="1"/>
            <a:t>hiện</a:t>
          </a:r>
          <a:r>
            <a:rPr lang="en-US" sz="1400" kern="1200" dirty="0"/>
            <a:t> </a:t>
          </a:r>
          <a:r>
            <a:rPr lang="en-US" sz="1400" kern="1200" dirty="0" err="1"/>
            <a:t>kế</a:t>
          </a:r>
          <a:r>
            <a:rPr lang="en-US" sz="1400" kern="1200" dirty="0"/>
            <a:t> </a:t>
          </a:r>
          <a:r>
            <a:rPr lang="en-US" sz="1400" kern="1200" dirty="0" err="1"/>
            <a:t>hoạch</a:t>
          </a:r>
          <a:r>
            <a:rPr lang="en-US" sz="1400" kern="1200" dirty="0"/>
            <a:t> giáo dục </a:t>
          </a:r>
          <a:r>
            <a:rPr lang="en-US" sz="1400" kern="1200" dirty="0" err="1"/>
            <a:t>cá</a:t>
          </a:r>
          <a:r>
            <a:rPr lang="en-US" sz="1400" kern="1200" dirty="0"/>
            <a:t> </a:t>
          </a:r>
          <a:r>
            <a:rPr lang="en-US" sz="1400" kern="1200" dirty="0" err="1"/>
            <a:t>nhân</a:t>
          </a:r>
          <a:endParaRPr lang="en-US" sz="1400" kern="1200" dirty="0"/>
        </a:p>
      </dsp:txBody>
      <dsp:txXfrm rot="-5400000">
        <a:off x="3689235" y="232607"/>
        <a:ext cx="889706" cy="1022652"/>
      </dsp:txXfrm>
    </dsp:sp>
    <dsp:sp modelId="{C64C5B2E-3CBF-486B-9E52-6067C684C813}">
      <dsp:nvSpPr>
        <dsp:cNvPr id="0" name=""/>
        <dsp:cNvSpPr/>
      </dsp:nvSpPr>
      <dsp:spPr>
        <a:xfrm>
          <a:off x="4819587" y="298225"/>
          <a:ext cx="1658033" cy="89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4819587" y="298225"/>
        <a:ext cx="1658033" cy="891415"/>
      </dsp:txXfrm>
    </dsp:sp>
    <dsp:sp modelId="{EF0E6250-1CB2-44D6-8036-12022E509AE7}">
      <dsp:nvSpPr>
        <dsp:cNvPr id="0" name=""/>
        <dsp:cNvSpPr/>
      </dsp:nvSpPr>
      <dsp:spPr>
        <a:xfrm rot="5400000">
          <a:off x="1995285" y="97657"/>
          <a:ext cx="1485692" cy="129255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err="1"/>
            <a:t>Thực</a:t>
          </a:r>
          <a:r>
            <a:rPr lang="en-US" sz="1400" kern="1200" dirty="0"/>
            <a:t> </a:t>
          </a:r>
          <a:r>
            <a:rPr lang="en-US" sz="1400" kern="1200" dirty="0" err="1"/>
            <a:t>hiện</a:t>
          </a:r>
          <a:r>
            <a:rPr lang="en-US" sz="1400" kern="1200" dirty="0"/>
            <a:t> </a:t>
          </a:r>
          <a:r>
            <a:rPr lang="en-US" sz="1400" kern="1200" dirty="0" err="1"/>
            <a:t>chương</a:t>
          </a:r>
          <a:r>
            <a:rPr lang="en-US" sz="1400" kern="1200" dirty="0"/>
            <a:t> </a:t>
          </a:r>
          <a:r>
            <a:rPr lang="en-US" sz="1400" kern="1200" dirty="0" err="1"/>
            <a:t>trình</a:t>
          </a:r>
          <a:r>
            <a:rPr lang="en-US" sz="1400" kern="1200" dirty="0"/>
            <a:t> </a:t>
          </a:r>
          <a:r>
            <a:rPr lang="en-US" sz="1400" kern="1200" dirty="0" err="1"/>
            <a:t>chăm</a:t>
          </a:r>
          <a:r>
            <a:rPr lang="en-US" sz="1400" kern="1200" dirty="0"/>
            <a:t> </a:t>
          </a:r>
          <a:r>
            <a:rPr lang="en-US" sz="1400" kern="1200" dirty="0" err="1"/>
            <a:t>sóc</a:t>
          </a:r>
          <a:r>
            <a:rPr lang="en-US" sz="1400" kern="1200" dirty="0"/>
            <a:t> </a:t>
          </a:r>
          <a:r>
            <a:rPr lang="en-US" sz="1400" kern="1200" dirty="0" err="1"/>
            <a:t>sức</a:t>
          </a:r>
          <a:r>
            <a:rPr lang="en-US" sz="1400" kern="1200" dirty="0"/>
            <a:t> </a:t>
          </a:r>
          <a:r>
            <a:rPr lang="en-US" sz="1400" kern="1200" dirty="0" err="1"/>
            <a:t>khỏe</a:t>
          </a:r>
          <a:endParaRPr lang="en-US" sz="1400" kern="1200" dirty="0"/>
        </a:p>
      </dsp:txBody>
      <dsp:txXfrm rot="-5400000">
        <a:off x="2293278" y="232607"/>
        <a:ext cx="889706" cy="1022652"/>
      </dsp:txXfrm>
    </dsp:sp>
    <dsp:sp modelId="{230BB45D-2264-4933-8E21-AFDDE59D1350}">
      <dsp:nvSpPr>
        <dsp:cNvPr id="0" name=""/>
        <dsp:cNvSpPr/>
      </dsp:nvSpPr>
      <dsp:spPr>
        <a:xfrm rot="5400000">
          <a:off x="2690589" y="1358713"/>
          <a:ext cx="1485692" cy="129255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Nội</a:t>
          </a:r>
          <a:r>
            <a:rPr lang="en-US" sz="1400" kern="1200" dirty="0"/>
            <a:t> dung </a:t>
          </a:r>
          <a:r>
            <a:rPr lang="en-US" sz="1400" kern="1200" dirty="0" err="1"/>
            <a:t>phối</a:t>
          </a:r>
          <a:r>
            <a:rPr lang="en-US" sz="1400" kern="1200" dirty="0"/>
            <a:t> </a:t>
          </a:r>
          <a:r>
            <a:rPr lang="en-US" sz="1400" kern="1200" dirty="0" err="1"/>
            <a:t>hợp</a:t>
          </a:r>
          <a:endParaRPr lang="en-US" sz="1400" kern="1200" dirty="0"/>
        </a:p>
      </dsp:txBody>
      <dsp:txXfrm rot="-5400000">
        <a:off x="2988582" y="1493663"/>
        <a:ext cx="889706" cy="1022652"/>
      </dsp:txXfrm>
    </dsp:sp>
    <dsp:sp modelId="{6B501B06-3DC0-4845-859D-32DE508515AC}">
      <dsp:nvSpPr>
        <dsp:cNvPr id="0" name=""/>
        <dsp:cNvSpPr/>
      </dsp:nvSpPr>
      <dsp:spPr>
        <a:xfrm>
          <a:off x="1129126" y="1559281"/>
          <a:ext cx="1604548" cy="89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1129126" y="1559281"/>
        <a:ext cx="1604548" cy="891415"/>
      </dsp:txXfrm>
    </dsp:sp>
    <dsp:sp modelId="{A7E61214-FE07-4FAF-9C92-575D80960491}">
      <dsp:nvSpPr>
        <dsp:cNvPr id="0" name=""/>
        <dsp:cNvSpPr/>
      </dsp:nvSpPr>
      <dsp:spPr>
        <a:xfrm rot="5400000">
          <a:off x="4086546" y="1358713"/>
          <a:ext cx="1485692" cy="129255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err="1"/>
            <a:t>Kiếm</a:t>
          </a:r>
          <a:r>
            <a:rPr lang="en-US" sz="1800" kern="1200" dirty="0"/>
            <a:t> </a:t>
          </a:r>
          <a:r>
            <a:rPr lang="en-US" sz="1800" kern="1200" dirty="0" err="1"/>
            <a:t>trả</a:t>
          </a:r>
          <a:r>
            <a:rPr lang="en-US" sz="1800" kern="1200" dirty="0"/>
            <a:t> </a:t>
          </a:r>
          <a:r>
            <a:rPr lang="en-US" sz="1800" kern="1200" dirty="0" err="1"/>
            <a:t>đánh</a:t>
          </a:r>
          <a:r>
            <a:rPr lang="en-US" sz="1800" kern="1200" dirty="0"/>
            <a:t> </a:t>
          </a:r>
          <a:r>
            <a:rPr lang="en-US" sz="1800" kern="1200" dirty="0" err="1"/>
            <a:t>giá</a:t>
          </a:r>
          <a:r>
            <a:rPr lang="en-US" sz="1800" kern="1200" dirty="0"/>
            <a:t> </a:t>
          </a:r>
          <a:r>
            <a:rPr lang="en-US" sz="1800" kern="1200" dirty="0" err="1"/>
            <a:t>trường</a:t>
          </a:r>
          <a:r>
            <a:rPr lang="en-US" sz="1800" kern="1200" dirty="0"/>
            <a:t> </a:t>
          </a:r>
          <a:r>
            <a:rPr lang="en-US" sz="1800" kern="1200" dirty="0" err="1"/>
            <a:t>lớp</a:t>
          </a:r>
          <a:r>
            <a:rPr lang="en-US" sz="1800" kern="1200" dirty="0"/>
            <a:t> </a:t>
          </a:r>
        </a:p>
      </dsp:txBody>
      <dsp:txXfrm rot="-5400000">
        <a:off x="4384539" y="1493663"/>
        <a:ext cx="889706" cy="1022652"/>
      </dsp:txXfrm>
    </dsp:sp>
    <dsp:sp modelId="{829F36AF-A2BB-4C07-956C-7975C78F874F}">
      <dsp:nvSpPr>
        <dsp:cNvPr id="0" name=""/>
        <dsp:cNvSpPr/>
      </dsp:nvSpPr>
      <dsp:spPr>
        <a:xfrm rot="5400000">
          <a:off x="3391242" y="2619769"/>
          <a:ext cx="1485692" cy="129255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Xây</a:t>
          </a:r>
          <a:r>
            <a:rPr lang="en-US" sz="1400" kern="1200" dirty="0"/>
            <a:t> </a:t>
          </a:r>
          <a:r>
            <a:rPr lang="en-US" sz="1400" kern="1200" dirty="0" err="1"/>
            <a:t>dựng</a:t>
          </a:r>
          <a:r>
            <a:rPr lang="en-US" sz="1400" kern="1200" dirty="0"/>
            <a:t> </a:t>
          </a:r>
          <a:r>
            <a:rPr lang="en-US" sz="1400" kern="1200" dirty="0" err="1"/>
            <a:t>cơ</a:t>
          </a:r>
          <a:r>
            <a:rPr lang="en-US" sz="1400" kern="1200" dirty="0"/>
            <a:t> </a:t>
          </a:r>
          <a:r>
            <a:rPr lang="en-US" sz="1400" kern="1200" dirty="0" err="1"/>
            <a:t>sở</a:t>
          </a:r>
          <a:r>
            <a:rPr lang="en-US" sz="1400" kern="1200" dirty="0"/>
            <a:t> </a:t>
          </a:r>
          <a:r>
            <a:rPr lang="en-US" sz="1400" kern="1200" dirty="0" err="1"/>
            <a:t>vật</a:t>
          </a:r>
          <a:r>
            <a:rPr lang="en-US" sz="1400" kern="1200" dirty="0"/>
            <a:t> </a:t>
          </a:r>
          <a:r>
            <a:rPr lang="en-US" sz="1400" kern="1200" dirty="0" err="1"/>
            <a:t>chất</a:t>
          </a:r>
          <a:r>
            <a:rPr lang="en-US" sz="1400" kern="1200" dirty="0"/>
            <a:t> </a:t>
          </a:r>
        </a:p>
      </dsp:txBody>
      <dsp:txXfrm rot="-5400000">
        <a:off x="3689235" y="2754719"/>
        <a:ext cx="889706" cy="1022652"/>
      </dsp:txXfrm>
    </dsp:sp>
    <dsp:sp modelId="{55A684CF-A1B8-4A3A-8A5E-AA231E24175A}">
      <dsp:nvSpPr>
        <dsp:cNvPr id="0" name=""/>
        <dsp:cNvSpPr/>
      </dsp:nvSpPr>
      <dsp:spPr>
        <a:xfrm>
          <a:off x="4819587" y="2820337"/>
          <a:ext cx="1658033" cy="891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4819587" y="2820337"/>
        <a:ext cx="1658033" cy="891415"/>
      </dsp:txXfrm>
    </dsp:sp>
    <dsp:sp modelId="{7F953875-2C1F-4366-A7D2-18825550F4A2}">
      <dsp:nvSpPr>
        <dsp:cNvPr id="0" name=""/>
        <dsp:cNvSpPr/>
      </dsp:nvSpPr>
      <dsp:spPr>
        <a:xfrm rot="5400000">
          <a:off x="1995285" y="2619769"/>
          <a:ext cx="1485692" cy="129255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a:t>
          </a:r>
        </a:p>
      </dsp:txBody>
      <dsp:txXfrm rot="-5400000">
        <a:off x="2293278" y="2754719"/>
        <a:ext cx="889706" cy="1022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D1AFA-AEFE-4284-818F-CF904EE5D295}">
      <dsp:nvSpPr>
        <dsp:cNvPr id="0" name=""/>
        <dsp:cNvSpPr/>
      </dsp:nvSpPr>
      <dsp:spPr>
        <a:xfrm>
          <a:off x="3265114" y="1397607"/>
          <a:ext cx="1197949" cy="1197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RLPT</a:t>
          </a:r>
          <a:endParaRPr lang="vi-VN" sz="3200" kern="1200" dirty="0"/>
        </a:p>
      </dsp:txBody>
      <dsp:txXfrm>
        <a:off x="3323593" y="1456086"/>
        <a:ext cx="1080991" cy="1080991"/>
      </dsp:txXfrm>
    </dsp:sp>
    <dsp:sp modelId="{AC7E056E-9DFD-42BC-B7BE-8C0C8D54AFA3}">
      <dsp:nvSpPr>
        <dsp:cNvPr id="0" name=""/>
        <dsp:cNvSpPr/>
      </dsp:nvSpPr>
      <dsp:spPr>
        <a:xfrm rot="16200000">
          <a:off x="3566770" y="1100288"/>
          <a:ext cx="594638" cy="0"/>
        </a:xfrm>
        <a:custGeom>
          <a:avLst/>
          <a:gdLst/>
          <a:ahLst/>
          <a:cxnLst/>
          <a:rect l="0" t="0" r="0" b="0"/>
          <a:pathLst>
            <a:path>
              <a:moveTo>
                <a:pt x="0" y="0"/>
              </a:moveTo>
              <a:lnTo>
                <a:pt x="59463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D2B88-634B-4CFB-9B50-8D09E3BE5728}">
      <dsp:nvSpPr>
        <dsp:cNvPr id="0" name=""/>
        <dsp:cNvSpPr/>
      </dsp:nvSpPr>
      <dsp:spPr>
        <a:xfrm>
          <a:off x="3128289" y="343"/>
          <a:ext cx="1471598" cy="802625"/>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err="1"/>
            <a:t>Khuyết</a:t>
          </a:r>
          <a:r>
            <a:rPr lang="en-US" sz="2100" kern="1200" dirty="0"/>
            <a:t> </a:t>
          </a:r>
          <a:r>
            <a:rPr lang="en-US" sz="2100" kern="1200" dirty="0" err="1"/>
            <a:t>tật</a:t>
          </a:r>
          <a:r>
            <a:rPr lang="en-US" sz="2100" kern="1200" dirty="0"/>
            <a:t> </a:t>
          </a:r>
          <a:r>
            <a:rPr lang="en-US" sz="2100" kern="1200" dirty="0" err="1"/>
            <a:t>trí</a:t>
          </a:r>
          <a:r>
            <a:rPr lang="en-US" sz="2100" kern="1200" dirty="0"/>
            <a:t> </a:t>
          </a:r>
          <a:r>
            <a:rPr lang="en-US" sz="2100" kern="1200" dirty="0" err="1"/>
            <a:t>tuệ</a:t>
          </a:r>
          <a:r>
            <a:rPr lang="en-US" sz="2100" kern="1200" dirty="0"/>
            <a:t> </a:t>
          </a:r>
          <a:endParaRPr lang="vi-VN" sz="2100" kern="1200" dirty="0"/>
        </a:p>
      </dsp:txBody>
      <dsp:txXfrm>
        <a:off x="3167470" y="39524"/>
        <a:ext cx="1393236" cy="724263"/>
      </dsp:txXfrm>
    </dsp:sp>
    <dsp:sp modelId="{8352044C-DE5C-481B-A037-F6268E36E357}">
      <dsp:nvSpPr>
        <dsp:cNvPr id="0" name=""/>
        <dsp:cNvSpPr/>
      </dsp:nvSpPr>
      <dsp:spPr>
        <a:xfrm rot="19789362">
          <a:off x="4442463" y="1571881"/>
          <a:ext cx="303999" cy="0"/>
        </a:xfrm>
        <a:custGeom>
          <a:avLst/>
          <a:gdLst/>
          <a:ahLst/>
          <a:cxnLst/>
          <a:rect l="0" t="0" r="0" b="0"/>
          <a:pathLst>
            <a:path>
              <a:moveTo>
                <a:pt x="0" y="0"/>
              </a:moveTo>
              <a:lnTo>
                <a:pt x="30399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2E9BB-FC16-421B-B073-4D96FE074ED6}">
      <dsp:nvSpPr>
        <dsp:cNvPr id="0" name=""/>
        <dsp:cNvSpPr/>
      </dsp:nvSpPr>
      <dsp:spPr>
        <a:xfrm>
          <a:off x="4725863" y="784179"/>
          <a:ext cx="1066176" cy="802625"/>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err="1"/>
            <a:t>Rối</a:t>
          </a:r>
          <a:r>
            <a:rPr lang="en-US" sz="1700" kern="1200" dirty="0"/>
            <a:t> </a:t>
          </a:r>
          <a:r>
            <a:rPr lang="en-US" sz="1700" kern="1200" dirty="0" err="1"/>
            <a:t>loạn</a:t>
          </a:r>
          <a:r>
            <a:rPr lang="en-US" sz="1700" kern="1200" dirty="0"/>
            <a:t> </a:t>
          </a:r>
          <a:r>
            <a:rPr lang="en-US" sz="1700" kern="1200" dirty="0" err="1"/>
            <a:t>phổ</a:t>
          </a:r>
          <a:r>
            <a:rPr lang="en-US" sz="1700" kern="1200" dirty="0"/>
            <a:t> </a:t>
          </a:r>
          <a:r>
            <a:rPr lang="en-US" sz="1700" kern="1200" dirty="0" err="1"/>
            <a:t>tự</a:t>
          </a:r>
          <a:r>
            <a:rPr lang="en-US" sz="1700" kern="1200" dirty="0"/>
            <a:t> </a:t>
          </a:r>
          <a:r>
            <a:rPr lang="en-US" sz="1700" kern="1200" dirty="0" err="1"/>
            <a:t>kỷ</a:t>
          </a:r>
          <a:r>
            <a:rPr lang="en-US" sz="1700" kern="1200" dirty="0"/>
            <a:t> </a:t>
          </a:r>
          <a:endParaRPr lang="vi-VN" sz="1700" kern="1200" dirty="0"/>
        </a:p>
      </dsp:txBody>
      <dsp:txXfrm>
        <a:off x="4765044" y="823360"/>
        <a:ext cx="987814" cy="724263"/>
      </dsp:txXfrm>
    </dsp:sp>
    <dsp:sp modelId="{11C490F5-DC78-4917-A86A-B676B260EF8F}">
      <dsp:nvSpPr>
        <dsp:cNvPr id="0" name=""/>
        <dsp:cNvSpPr/>
      </dsp:nvSpPr>
      <dsp:spPr>
        <a:xfrm rot="1636110">
          <a:off x="4446957" y="2371720"/>
          <a:ext cx="289861" cy="0"/>
        </a:xfrm>
        <a:custGeom>
          <a:avLst/>
          <a:gdLst/>
          <a:ahLst/>
          <a:cxnLst/>
          <a:rect l="0" t="0" r="0" b="0"/>
          <a:pathLst>
            <a:path>
              <a:moveTo>
                <a:pt x="0" y="0"/>
              </a:moveTo>
              <a:lnTo>
                <a:pt x="28986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FAE07-EF93-4061-8CFF-57EFF0D3C834}">
      <dsp:nvSpPr>
        <dsp:cNvPr id="0" name=""/>
        <dsp:cNvSpPr/>
      </dsp:nvSpPr>
      <dsp:spPr>
        <a:xfrm>
          <a:off x="4720713" y="2392732"/>
          <a:ext cx="1381038" cy="802625"/>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err="1"/>
            <a:t>Tăng</a:t>
          </a:r>
          <a:r>
            <a:rPr lang="en-US" sz="2100" kern="1200" dirty="0"/>
            <a:t> </a:t>
          </a:r>
          <a:r>
            <a:rPr lang="en-US" sz="2100" kern="1200" dirty="0" err="1"/>
            <a:t>động</a:t>
          </a:r>
          <a:r>
            <a:rPr lang="en-US" sz="2100" kern="1200" dirty="0"/>
            <a:t>, </a:t>
          </a:r>
          <a:r>
            <a:rPr lang="en-US" sz="2100" kern="1200" dirty="0" err="1"/>
            <a:t>giảm</a:t>
          </a:r>
          <a:r>
            <a:rPr lang="en-US" sz="2100" kern="1200" dirty="0"/>
            <a:t> </a:t>
          </a:r>
          <a:r>
            <a:rPr lang="en-US" sz="2100" kern="1200" dirty="0" err="1"/>
            <a:t>chú</a:t>
          </a:r>
          <a:r>
            <a:rPr lang="en-US" sz="2100" kern="1200" dirty="0"/>
            <a:t> ý </a:t>
          </a:r>
          <a:endParaRPr lang="vi-VN" sz="2100" kern="1200" dirty="0"/>
        </a:p>
      </dsp:txBody>
      <dsp:txXfrm>
        <a:off x="4759894" y="2431913"/>
        <a:ext cx="1302676" cy="724263"/>
      </dsp:txXfrm>
    </dsp:sp>
    <dsp:sp modelId="{AA1F5630-6E07-46E1-A245-049F207CE43D}">
      <dsp:nvSpPr>
        <dsp:cNvPr id="0" name=""/>
        <dsp:cNvSpPr/>
      </dsp:nvSpPr>
      <dsp:spPr>
        <a:xfrm rot="5400000">
          <a:off x="3566770" y="2892875"/>
          <a:ext cx="594638" cy="0"/>
        </a:xfrm>
        <a:custGeom>
          <a:avLst/>
          <a:gdLst/>
          <a:ahLst/>
          <a:cxnLst/>
          <a:rect l="0" t="0" r="0" b="0"/>
          <a:pathLst>
            <a:path>
              <a:moveTo>
                <a:pt x="0" y="0"/>
              </a:moveTo>
              <a:lnTo>
                <a:pt x="59463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4BDFCE-1565-4951-8D0E-644276D425A4}">
      <dsp:nvSpPr>
        <dsp:cNvPr id="0" name=""/>
        <dsp:cNvSpPr/>
      </dsp:nvSpPr>
      <dsp:spPr>
        <a:xfrm>
          <a:off x="3272589" y="3190194"/>
          <a:ext cx="1182998" cy="802625"/>
        </a:xfrm>
        <a:prstGeom prst="roundRect">
          <a:avLst/>
        </a:prstGeom>
        <a:solidFill>
          <a:srgbClr val="BF83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err="1"/>
            <a:t>Rối</a:t>
          </a:r>
          <a:r>
            <a:rPr lang="en-US" sz="2100" kern="1200" dirty="0"/>
            <a:t> </a:t>
          </a:r>
          <a:r>
            <a:rPr lang="en-US" sz="2100" kern="1200" dirty="0" err="1"/>
            <a:t>loạn</a:t>
          </a:r>
          <a:r>
            <a:rPr lang="en-US" sz="2100" kern="1200" dirty="0"/>
            <a:t> </a:t>
          </a:r>
          <a:r>
            <a:rPr lang="en-US" sz="2100" kern="1200" dirty="0" err="1"/>
            <a:t>giao</a:t>
          </a:r>
          <a:r>
            <a:rPr lang="en-US" sz="2100" kern="1200" dirty="0"/>
            <a:t> </a:t>
          </a:r>
          <a:r>
            <a:rPr lang="en-US" sz="2100" kern="1200" dirty="0" err="1"/>
            <a:t>tiếp</a:t>
          </a:r>
          <a:r>
            <a:rPr lang="en-US" sz="2100" kern="1200" dirty="0"/>
            <a:t> </a:t>
          </a:r>
          <a:endParaRPr lang="vi-VN" sz="2100" kern="1200" dirty="0"/>
        </a:p>
      </dsp:txBody>
      <dsp:txXfrm>
        <a:off x="3311770" y="3229375"/>
        <a:ext cx="1104636" cy="724263"/>
      </dsp:txXfrm>
    </dsp:sp>
    <dsp:sp modelId="{77534D52-D562-4A0B-B81A-5D6EB401AE2A}">
      <dsp:nvSpPr>
        <dsp:cNvPr id="0" name=""/>
        <dsp:cNvSpPr/>
      </dsp:nvSpPr>
      <dsp:spPr>
        <a:xfrm rot="9000000">
          <a:off x="3140038" y="2375914"/>
          <a:ext cx="134056" cy="0"/>
        </a:xfrm>
        <a:custGeom>
          <a:avLst/>
          <a:gdLst/>
          <a:ahLst/>
          <a:cxnLst/>
          <a:rect l="0" t="0" r="0" b="0"/>
          <a:pathLst>
            <a:path>
              <a:moveTo>
                <a:pt x="0" y="0"/>
              </a:moveTo>
              <a:lnTo>
                <a:pt x="13405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D34746-4E00-4461-AFA9-A16BA1BC5985}">
      <dsp:nvSpPr>
        <dsp:cNvPr id="0" name=""/>
        <dsp:cNvSpPr/>
      </dsp:nvSpPr>
      <dsp:spPr>
        <a:xfrm>
          <a:off x="1816667" y="2392731"/>
          <a:ext cx="1332351" cy="802625"/>
        </a:xfrm>
        <a:prstGeom prst="roundRect">
          <a:avLst/>
        </a:prstGeom>
        <a:solidFill>
          <a:srgbClr val="F57C3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err="1"/>
            <a:t>Rối</a:t>
          </a:r>
          <a:r>
            <a:rPr lang="en-US" sz="2100" kern="1200" dirty="0"/>
            <a:t> </a:t>
          </a:r>
          <a:r>
            <a:rPr lang="en-US" sz="2100" kern="1200" dirty="0" err="1"/>
            <a:t>loạn</a:t>
          </a:r>
          <a:r>
            <a:rPr lang="en-US" sz="2100" kern="1200" dirty="0"/>
            <a:t> </a:t>
          </a:r>
          <a:r>
            <a:rPr lang="en-US" sz="2100" kern="1200" dirty="0" err="1"/>
            <a:t>vận</a:t>
          </a:r>
          <a:r>
            <a:rPr lang="en-US" sz="2100" kern="1200" dirty="0"/>
            <a:t> </a:t>
          </a:r>
          <a:r>
            <a:rPr lang="en-US" sz="2100" kern="1200" dirty="0" err="1"/>
            <a:t>động</a:t>
          </a:r>
          <a:r>
            <a:rPr lang="en-US" sz="2100" kern="1200" dirty="0"/>
            <a:t> </a:t>
          </a:r>
          <a:endParaRPr lang="vi-VN" sz="2100" kern="1200" dirty="0"/>
        </a:p>
      </dsp:txBody>
      <dsp:txXfrm>
        <a:off x="1855848" y="2431912"/>
        <a:ext cx="1253989" cy="724263"/>
      </dsp:txXfrm>
    </dsp:sp>
    <dsp:sp modelId="{1515925A-5BEB-4CCA-A877-F050A77DC70A}">
      <dsp:nvSpPr>
        <dsp:cNvPr id="0" name=""/>
        <dsp:cNvSpPr/>
      </dsp:nvSpPr>
      <dsp:spPr>
        <a:xfrm rot="12600000">
          <a:off x="3053934" y="1594178"/>
          <a:ext cx="226341" cy="0"/>
        </a:xfrm>
        <a:custGeom>
          <a:avLst/>
          <a:gdLst/>
          <a:ahLst/>
          <a:cxnLst/>
          <a:rect l="0" t="0" r="0" b="0"/>
          <a:pathLst>
            <a:path>
              <a:moveTo>
                <a:pt x="0" y="0"/>
              </a:moveTo>
              <a:lnTo>
                <a:pt x="22634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C50AE-401D-4144-AD77-AE54E99CD0C6}">
      <dsp:nvSpPr>
        <dsp:cNvPr id="0" name=""/>
        <dsp:cNvSpPr/>
      </dsp:nvSpPr>
      <dsp:spPr>
        <a:xfrm>
          <a:off x="1896588" y="797806"/>
          <a:ext cx="1172508" cy="802625"/>
        </a:xfrm>
        <a:prstGeom prst="roundRect">
          <a:avLst/>
        </a:prstGeom>
        <a:solidFill>
          <a:srgbClr val="FFCC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err="1"/>
            <a:t>Rối</a:t>
          </a:r>
          <a:r>
            <a:rPr lang="en-US" sz="2100" kern="1200" dirty="0"/>
            <a:t> </a:t>
          </a:r>
          <a:r>
            <a:rPr lang="en-US" sz="2100" kern="1200" dirty="0" err="1"/>
            <a:t>loạn</a:t>
          </a:r>
          <a:r>
            <a:rPr lang="en-US" sz="2100" kern="1200" dirty="0"/>
            <a:t> học </a:t>
          </a:r>
          <a:r>
            <a:rPr lang="en-US" sz="2100" kern="1200" dirty="0" err="1"/>
            <a:t>tập</a:t>
          </a:r>
          <a:r>
            <a:rPr lang="en-US" sz="2100" kern="1200" dirty="0"/>
            <a:t> </a:t>
          </a:r>
          <a:endParaRPr lang="vi-VN" sz="2100" kern="1200" dirty="0"/>
        </a:p>
      </dsp:txBody>
      <dsp:txXfrm>
        <a:off x="1935769" y="836987"/>
        <a:ext cx="1094146" cy="724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66B02-3BBB-4442-B38C-CF006DAE024F}">
      <dsp:nvSpPr>
        <dsp:cNvPr id="0" name=""/>
        <dsp:cNvSpPr/>
      </dsp:nvSpPr>
      <dsp:spPr>
        <a:xfrm>
          <a:off x="3830782" y="807144"/>
          <a:ext cx="3285327" cy="228072"/>
        </a:xfrm>
        <a:custGeom>
          <a:avLst/>
          <a:gdLst/>
          <a:ahLst/>
          <a:cxnLst/>
          <a:rect l="0" t="0" r="0" b="0"/>
          <a:pathLst>
            <a:path>
              <a:moveTo>
                <a:pt x="0" y="0"/>
              </a:moveTo>
              <a:lnTo>
                <a:pt x="0" y="114036"/>
              </a:lnTo>
              <a:lnTo>
                <a:pt x="3285327" y="114036"/>
              </a:lnTo>
              <a:lnTo>
                <a:pt x="3285327" y="2280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F80E88-B72E-4A22-B51C-EF0B003EF8AF}">
      <dsp:nvSpPr>
        <dsp:cNvPr id="0" name=""/>
        <dsp:cNvSpPr/>
      </dsp:nvSpPr>
      <dsp:spPr>
        <a:xfrm>
          <a:off x="5801978" y="1578246"/>
          <a:ext cx="114036" cy="499586"/>
        </a:xfrm>
        <a:custGeom>
          <a:avLst/>
          <a:gdLst/>
          <a:ahLst/>
          <a:cxnLst/>
          <a:rect l="0" t="0" r="0" b="0"/>
          <a:pathLst>
            <a:path>
              <a:moveTo>
                <a:pt x="0" y="0"/>
              </a:moveTo>
              <a:lnTo>
                <a:pt x="0" y="499586"/>
              </a:lnTo>
              <a:lnTo>
                <a:pt x="114036" y="49958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7A2251-5B77-4113-87CB-3EF7EED19595}">
      <dsp:nvSpPr>
        <dsp:cNvPr id="0" name=""/>
        <dsp:cNvSpPr/>
      </dsp:nvSpPr>
      <dsp:spPr>
        <a:xfrm>
          <a:off x="5687942" y="1578246"/>
          <a:ext cx="114036" cy="499586"/>
        </a:xfrm>
        <a:custGeom>
          <a:avLst/>
          <a:gdLst/>
          <a:ahLst/>
          <a:cxnLst/>
          <a:rect l="0" t="0" r="0" b="0"/>
          <a:pathLst>
            <a:path>
              <a:moveTo>
                <a:pt x="114036" y="0"/>
              </a:moveTo>
              <a:lnTo>
                <a:pt x="114036" y="499586"/>
              </a:lnTo>
              <a:lnTo>
                <a:pt x="0" y="49958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BF226-270B-475C-B283-5D5A8CE398E2}">
      <dsp:nvSpPr>
        <dsp:cNvPr id="0" name=""/>
        <dsp:cNvSpPr/>
      </dsp:nvSpPr>
      <dsp:spPr>
        <a:xfrm>
          <a:off x="5801978" y="1578246"/>
          <a:ext cx="162908" cy="2041790"/>
        </a:xfrm>
        <a:custGeom>
          <a:avLst/>
          <a:gdLst/>
          <a:ahLst/>
          <a:cxnLst/>
          <a:rect l="0" t="0" r="0" b="0"/>
          <a:pathLst>
            <a:path>
              <a:moveTo>
                <a:pt x="0" y="0"/>
              </a:moveTo>
              <a:lnTo>
                <a:pt x="0" y="2041790"/>
              </a:lnTo>
              <a:lnTo>
                <a:pt x="162908" y="204179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9D04A-4F92-4292-B356-2DA0416CB9DA}">
      <dsp:nvSpPr>
        <dsp:cNvPr id="0" name=""/>
        <dsp:cNvSpPr/>
      </dsp:nvSpPr>
      <dsp:spPr>
        <a:xfrm>
          <a:off x="5801978" y="1578246"/>
          <a:ext cx="162908" cy="1253632"/>
        </a:xfrm>
        <a:custGeom>
          <a:avLst/>
          <a:gdLst/>
          <a:ahLst/>
          <a:cxnLst/>
          <a:rect l="0" t="0" r="0" b="0"/>
          <a:pathLst>
            <a:path>
              <a:moveTo>
                <a:pt x="0" y="0"/>
              </a:moveTo>
              <a:lnTo>
                <a:pt x="0" y="1253632"/>
              </a:lnTo>
              <a:lnTo>
                <a:pt x="162908" y="12536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FD7848-9C06-41EA-A20A-DDC5D796A756}">
      <dsp:nvSpPr>
        <dsp:cNvPr id="0" name=""/>
        <dsp:cNvSpPr/>
      </dsp:nvSpPr>
      <dsp:spPr>
        <a:xfrm>
          <a:off x="3830782" y="807144"/>
          <a:ext cx="1971196" cy="228072"/>
        </a:xfrm>
        <a:custGeom>
          <a:avLst/>
          <a:gdLst/>
          <a:ahLst/>
          <a:cxnLst/>
          <a:rect l="0" t="0" r="0" b="0"/>
          <a:pathLst>
            <a:path>
              <a:moveTo>
                <a:pt x="0" y="0"/>
              </a:moveTo>
              <a:lnTo>
                <a:pt x="0" y="114036"/>
              </a:lnTo>
              <a:lnTo>
                <a:pt x="1971196" y="114036"/>
              </a:lnTo>
              <a:lnTo>
                <a:pt x="1971196" y="2280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C3D40-5894-4B04-9C8E-84751B81A9B2}">
      <dsp:nvSpPr>
        <dsp:cNvPr id="0" name=""/>
        <dsp:cNvSpPr/>
      </dsp:nvSpPr>
      <dsp:spPr>
        <a:xfrm>
          <a:off x="4373811" y="1578246"/>
          <a:ext cx="114036" cy="499586"/>
        </a:xfrm>
        <a:custGeom>
          <a:avLst/>
          <a:gdLst/>
          <a:ahLst/>
          <a:cxnLst/>
          <a:rect l="0" t="0" r="0" b="0"/>
          <a:pathLst>
            <a:path>
              <a:moveTo>
                <a:pt x="114036" y="0"/>
              </a:moveTo>
              <a:lnTo>
                <a:pt x="114036" y="499586"/>
              </a:lnTo>
              <a:lnTo>
                <a:pt x="0" y="49958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23031-1F37-45CF-82B1-FD272EBD2EE2}">
      <dsp:nvSpPr>
        <dsp:cNvPr id="0" name=""/>
        <dsp:cNvSpPr/>
      </dsp:nvSpPr>
      <dsp:spPr>
        <a:xfrm>
          <a:off x="3830782" y="807144"/>
          <a:ext cx="657065" cy="228072"/>
        </a:xfrm>
        <a:custGeom>
          <a:avLst/>
          <a:gdLst/>
          <a:ahLst/>
          <a:cxnLst/>
          <a:rect l="0" t="0" r="0" b="0"/>
          <a:pathLst>
            <a:path>
              <a:moveTo>
                <a:pt x="0" y="0"/>
              </a:moveTo>
              <a:lnTo>
                <a:pt x="0" y="114036"/>
              </a:lnTo>
              <a:lnTo>
                <a:pt x="657065" y="114036"/>
              </a:lnTo>
              <a:lnTo>
                <a:pt x="657065" y="2280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340F6-9032-47D6-9878-7BCA82C387DC}">
      <dsp:nvSpPr>
        <dsp:cNvPr id="0" name=""/>
        <dsp:cNvSpPr/>
      </dsp:nvSpPr>
      <dsp:spPr>
        <a:xfrm>
          <a:off x="3173717" y="807144"/>
          <a:ext cx="657065" cy="228072"/>
        </a:xfrm>
        <a:custGeom>
          <a:avLst/>
          <a:gdLst/>
          <a:ahLst/>
          <a:cxnLst/>
          <a:rect l="0" t="0" r="0" b="0"/>
          <a:pathLst>
            <a:path>
              <a:moveTo>
                <a:pt x="657065" y="0"/>
              </a:moveTo>
              <a:lnTo>
                <a:pt x="657065" y="114036"/>
              </a:lnTo>
              <a:lnTo>
                <a:pt x="0" y="114036"/>
              </a:lnTo>
              <a:lnTo>
                <a:pt x="0" y="2280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BA377-0264-4CA1-B68F-57B22741F8CA}">
      <dsp:nvSpPr>
        <dsp:cNvPr id="0" name=""/>
        <dsp:cNvSpPr/>
      </dsp:nvSpPr>
      <dsp:spPr>
        <a:xfrm>
          <a:off x="1745549" y="1578246"/>
          <a:ext cx="114036" cy="499586"/>
        </a:xfrm>
        <a:custGeom>
          <a:avLst/>
          <a:gdLst/>
          <a:ahLst/>
          <a:cxnLst/>
          <a:rect l="0" t="0" r="0" b="0"/>
          <a:pathLst>
            <a:path>
              <a:moveTo>
                <a:pt x="114036" y="0"/>
              </a:moveTo>
              <a:lnTo>
                <a:pt x="114036" y="499586"/>
              </a:lnTo>
              <a:lnTo>
                <a:pt x="0" y="49958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259F00-3A46-405F-8CA8-742741CDB8DE}">
      <dsp:nvSpPr>
        <dsp:cNvPr id="0" name=""/>
        <dsp:cNvSpPr/>
      </dsp:nvSpPr>
      <dsp:spPr>
        <a:xfrm>
          <a:off x="1859586" y="807144"/>
          <a:ext cx="1971196" cy="228072"/>
        </a:xfrm>
        <a:custGeom>
          <a:avLst/>
          <a:gdLst/>
          <a:ahLst/>
          <a:cxnLst/>
          <a:rect l="0" t="0" r="0" b="0"/>
          <a:pathLst>
            <a:path>
              <a:moveTo>
                <a:pt x="1971196" y="0"/>
              </a:moveTo>
              <a:lnTo>
                <a:pt x="1971196" y="114036"/>
              </a:lnTo>
              <a:lnTo>
                <a:pt x="0" y="114036"/>
              </a:lnTo>
              <a:lnTo>
                <a:pt x="0" y="2280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B60A8-8465-43AE-8378-599534FE4976}">
      <dsp:nvSpPr>
        <dsp:cNvPr id="0" name=""/>
        <dsp:cNvSpPr/>
      </dsp:nvSpPr>
      <dsp:spPr>
        <a:xfrm>
          <a:off x="545455" y="807144"/>
          <a:ext cx="3285327" cy="228072"/>
        </a:xfrm>
        <a:custGeom>
          <a:avLst/>
          <a:gdLst/>
          <a:ahLst/>
          <a:cxnLst/>
          <a:rect l="0" t="0" r="0" b="0"/>
          <a:pathLst>
            <a:path>
              <a:moveTo>
                <a:pt x="3285327" y="0"/>
              </a:moveTo>
              <a:lnTo>
                <a:pt x="3285327" y="114036"/>
              </a:lnTo>
              <a:lnTo>
                <a:pt x="0" y="114036"/>
              </a:lnTo>
              <a:lnTo>
                <a:pt x="0" y="2280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6C5264-1E6C-4338-B17B-0375C3A42C8A}">
      <dsp:nvSpPr>
        <dsp:cNvPr id="0" name=""/>
        <dsp:cNvSpPr/>
      </dsp:nvSpPr>
      <dsp:spPr>
        <a:xfrm>
          <a:off x="3287753" y="264115"/>
          <a:ext cx="1086058" cy="54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Khuyết</a:t>
          </a:r>
          <a:r>
            <a:rPr lang="en-US" sz="1600" kern="1200" dirty="0"/>
            <a:t> </a:t>
          </a:r>
          <a:r>
            <a:rPr lang="en-US" sz="1600" kern="1200" dirty="0" err="1"/>
            <a:t>tật</a:t>
          </a:r>
          <a:endParaRPr lang="vi-VN" sz="1600" kern="1200" dirty="0"/>
        </a:p>
      </dsp:txBody>
      <dsp:txXfrm>
        <a:off x="3287753" y="264115"/>
        <a:ext cx="1086058" cy="543029"/>
      </dsp:txXfrm>
    </dsp:sp>
    <dsp:sp modelId="{A307D540-190A-4684-A226-505367A5DA3C}">
      <dsp:nvSpPr>
        <dsp:cNvPr id="0" name=""/>
        <dsp:cNvSpPr/>
      </dsp:nvSpPr>
      <dsp:spPr>
        <a:xfrm>
          <a:off x="2425" y="1035217"/>
          <a:ext cx="1086058" cy="543029"/>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KT </a:t>
          </a:r>
          <a:r>
            <a:rPr lang="en-US" sz="1600" kern="1200" dirty="0" err="1"/>
            <a:t>trí</a:t>
          </a:r>
          <a:r>
            <a:rPr lang="en-US" sz="1600" kern="1200" dirty="0"/>
            <a:t> </a:t>
          </a:r>
          <a:r>
            <a:rPr lang="en-US" sz="1600" kern="1200" dirty="0" err="1"/>
            <a:t>tuệ</a:t>
          </a:r>
          <a:endParaRPr lang="vi-VN" sz="1600" kern="1200" dirty="0"/>
        </a:p>
      </dsp:txBody>
      <dsp:txXfrm>
        <a:off x="2425" y="1035217"/>
        <a:ext cx="1086058" cy="543029"/>
      </dsp:txXfrm>
    </dsp:sp>
    <dsp:sp modelId="{F9786D79-34C9-41B4-84B5-D9E4DFE13195}">
      <dsp:nvSpPr>
        <dsp:cNvPr id="0" name=""/>
        <dsp:cNvSpPr/>
      </dsp:nvSpPr>
      <dsp:spPr>
        <a:xfrm>
          <a:off x="1316556" y="1035217"/>
          <a:ext cx="1086058" cy="54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TT </a:t>
          </a:r>
          <a:r>
            <a:rPr lang="en-US" sz="1600" kern="1200" dirty="0" err="1"/>
            <a:t>vận</a:t>
          </a:r>
          <a:r>
            <a:rPr lang="en-US" sz="1600" kern="1200" dirty="0"/>
            <a:t> </a:t>
          </a:r>
          <a:r>
            <a:rPr lang="en-US" sz="1600" kern="1200" dirty="0" err="1"/>
            <a:t>động</a:t>
          </a:r>
          <a:endParaRPr lang="vi-VN" sz="1600" kern="1200" dirty="0"/>
        </a:p>
      </dsp:txBody>
      <dsp:txXfrm>
        <a:off x="1316556" y="1035217"/>
        <a:ext cx="1086058" cy="543029"/>
      </dsp:txXfrm>
    </dsp:sp>
    <dsp:sp modelId="{FD8E0A78-E5CD-4CA1-904A-52FDEFC8AE6B}">
      <dsp:nvSpPr>
        <dsp:cNvPr id="0" name=""/>
        <dsp:cNvSpPr/>
      </dsp:nvSpPr>
      <dsp:spPr>
        <a:xfrm>
          <a:off x="659491" y="1806318"/>
          <a:ext cx="1086058" cy="543029"/>
        </a:xfrm>
        <a:prstGeom prst="rect">
          <a:avLst/>
        </a:prstGeom>
        <a:solidFill>
          <a:srgbClr val="F7773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RL </a:t>
          </a:r>
        </a:p>
        <a:p>
          <a:pPr marL="0" lvl="0" indent="0" algn="ctr" defTabSz="711200">
            <a:lnSpc>
              <a:spcPct val="90000"/>
            </a:lnSpc>
            <a:spcBef>
              <a:spcPct val="0"/>
            </a:spcBef>
            <a:spcAft>
              <a:spcPct val="35000"/>
            </a:spcAft>
            <a:buNone/>
          </a:pPr>
          <a:r>
            <a:rPr lang="en-US" sz="1600" kern="1200" dirty="0" err="1"/>
            <a:t>vận</a:t>
          </a:r>
          <a:r>
            <a:rPr lang="en-US" sz="1600" kern="1200" dirty="0"/>
            <a:t> </a:t>
          </a:r>
          <a:r>
            <a:rPr lang="en-US" sz="1600" kern="1200" dirty="0" err="1"/>
            <a:t>động</a:t>
          </a:r>
          <a:endParaRPr lang="vi-VN" sz="1600" kern="1200" dirty="0"/>
        </a:p>
      </dsp:txBody>
      <dsp:txXfrm>
        <a:off x="659491" y="1806318"/>
        <a:ext cx="1086058" cy="543029"/>
      </dsp:txXfrm>
    </dsp:sp>
    <dsp:sp modelId="{4439A912-395B-4598-84CE-C9FD5F690292}">
      <dsp:nvSpPr>
        <dsp:cNvPr id="0" name=""/>
        <dsp:cNvSpPr/>
      </dsp:nvSpPr>
      <dsp:spPr>
        <a:xfrm>
          <a:off x="2630687" y="1035217"/>
          <a:ext cx="1086058" cy="54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KT </a:t>
          </a:r>
          <a:r>
            <a:rPr lang="en-US" sz="1600" kern="1200" dirty="0" err="1"/>
            <a:t>nhìn</a:t>
          </a:r>
          <a:endParaRPr lang="vi-VN" sz="1600" kern="1200" dirty="0"/>
        </a:p>
      </dsp:txBody>
      <dsp:txXfrm>
        <a:off x="2630687" y="1035217"/>
        <a:ext cx="1086058" cy="543029"/>
      </dsp:txXfrm>
    </dsp:sp>
    <dsp:sp modelId="{620EBF30-9C2F-40EF-9F0B-19C741704F0E}">
      <dsp:nvSpPr>
        <dsp:cNvPr id="0" name=""/>
        <dsp:cNvSpPr/>
      </dsp:nvSpPr>
      <dsp:spPr>
        <a:xfrm>
          <a:off x="3944818" y="1035217"/>
          <a:ext cx="1086058" cy="54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KT </a:t>
          </a:r>
          <a:r>
            <a:rPr lang="en-US" sz="1600" kern="1200" dirty="0" err="1"/>
            <a:t>nghe</a:t>
          </a:r>
          <a:r>
            <a:rPr lang="en-US" sz="1600" kern="1200" dirty="0"/>
            <a:t>, </a:t>
          </a:r>
          <a:r>
            <a:rPr lang="en-US" sz="1600" kern="1200" dirty="0" err="1"/>
            <a:t>nói</a:t>
          </a:r>
          <a:r>
            <a:rPr lang="en-US" sz="1600" kern="1200" dirty="0"/>
            <a:t> </a:t>
          </a:r>
          <a:endParaRPr lang="vi-VN" sz="1600" kern="1200" dirty="0"/>
        </a:p>
      </dsp:txBody>
      <dsp:txXfrm>
        <a:off x="3944818" y="1035217"/>
        <a:ext cx="1086058" cy="543029"/>
      </dsp:txXfrm>
    </dsp:sp>
    <dsp:sp modelId="{5C8B0964-6636-4EF8-B49C-C89E8FB0EE9D}">
      <dsp:nvSpPr>
        <dsp:cNvPr id="0" name=""/>
        <dsp:cNvSpPr/>
      </dsp:nvSpPr>
      <dsp:spPr>
        <a:xfrm>
          <a:off x="3287753" y="1806318"/>
          <a:ext cx="1086058" cy="543029"/>
        </a:xfrm>
        <a:prstGeom prst="rect">
          <a:avLst/>
        </a:prstGeom>
        <a:solidFill>
          <a:srgbClr val="BF83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RL</a:t>
          </a:r>
        </a:p>
        <a:p>
          <a:pPr marL="0" lvl="0" indent="0" algn="ctr" defTabSz="711200">
            <a:lnSpc>
              <a:spcPct val="90000"/>
            </a:lnSpc>
            <a:spcBef>
              <a:spcPct val="0"/>
            </a:spcBef>
            <a:spcAft>
              <a:spcPct val="35000"/>
            </a:spcAft>
            <a:buNone/>
          </a:pPr>
          <a:r>
            <a:rPr lang="en-US" sz="1600" kern="1200" dirty="0"/>
            <a:t>Giao </a:t>
          </a:r>
          <a:r>
            <a:rPr lang="en-US" sz="1600" kern="1200" dirty="0" err="1"/>
            <a:t>tiếp</a:t>
          </a:r>
          <a:r>
            <a:rPr lang="en-US" sz="1600" kern="1200" dirty="0"/>
            <a:t> </a:t>
          </a:r>
          <a:endParaRPr lang="vi-VN" sz="1600" kern="1200" dirty="0"/>
        </a:p>
      </dsp:txBody>
      <dsp:txXfrm>
        <a:off x="3287753" y="1806318"/>
        <a:ext cx="1086058" cy="543029"/>
      </dsp:txXfrm>
    </dsp:sp>
    <dsp:sp modelId="{DD272C87-9E10-4014-9034-C5EB0489D532}">
      <dsp:nvSpPr>
        <dsp:cNvPr id="0" name=""/>
        <dsp:cNvSpPr/>
      </dsp:nvSpPr>
      <dsp:spPr>
        <a:xfrm>
          <a:off x="5258949" y="1035217"/>
          <a:ext cx="1086058" cy="54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KT </a:t>
          </a:r>
          <a:r>
            <a:rPr lang="en-US" sz="1600" kern="1200" dirty="0" err="1"/>
            <a:t>khác</a:t>
          </a:r>
          <a:endParaRPr lang="vi-VN" sz="1600" kern="1200" dirty="0"/>
        </a:p>
      </dsp:txBody>
      <dsp:txXfrm>
        <a:off x="5258949" y="1035217"/>
        <a:ext cx="1086058" cy="543029"/>
      </dsp:txXfrm>
    </dsp:sp>
    <dsp:sp modelId="{2932E10E-9DA9-4E1A-B453-3EBAD3D41FC5}">
      <dsp:nvSpPr>
        <dsp:cNvPr id="0" name=""/>
        <dsp:cNvSpPr/>
      </dsp:nvSpPr>
      <dsp:spPr>
        <a:xfrm>
          <a:off x="5964887" y="2560363"/>
          <a:ext cx="1086058" cy="54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Bệnh</a:t>
          </a:r>
          <a:r>
            <a:rPr lang="en-US" sz="1600" kern="1200" dirty="0"/>
            <a:t> </a:t>
          </a:r>
          <a:r>
            <a:rPr lang="en-US" sz="1600" kern="1200" dirty="0" err="1"/>
            <a:t>hiếm</a:t>
          </a:r>
          <a:r>
            <a:rPr lang="en-US" sz="1600" kern="1200" dirty="0"/>
            <a:t> </a:t>
          </a:r>
          <a:endParaRPr lang="vi-VN" sz="1600" kern="1200" dirty="0"/>
        </a:p>
      </dsp:txBody>
      <dsp:txXfrm>
        <a:off x="5964887" y="2560363"/>
        <a:ext cx="1086058" cy="543029"/>
      </dsp:txXfrm>
    </dsp:sp>
    <dsp:sp modelId="{527249AD-6373-4159-A2DD-000C180B8A47}">
      <dsp:nvSpPr>
        <dsp:cNvPr id="0" name=""/>
        <dsp:cNvSpPr/>
      </dsp:nvSpPr>
      <dsp:spPr>
        <a:xfrm>
          <a:off x="5964887" y="3348522"/>
          <a:ext cx="1086058" cy="54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ADHD</a:t>
          </a:r>
          <a:endParaRPr lang="vi-VN" sz="1600" kern="1200" dirty="0"/>
        </a:p>
      </dsp:txBody>
      <dsp:txXfrm>
        <a:off x="5964887" y="3348522"/>
        <a:ext cx="1086058" cy="543029"/>
      </dsp:txXfrm>
    </dsp:sp>
    <dsp:sp modelId="{308665A2-0D13-43C7-B7F5-729461D906FD}">
      <dsp:nvSpPr>
        <dsp:cNvPr id="0" name=""/>
        <dsp:cNvSpPr/>
      </dsp:nvSpPr>
      <dsp:spPr>
        <a:xfrm>
          <a:off x="4601884" y="1806318"/>
          <a:ext cx="1086058" cy="543029"/>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RL</a:t>
          </a:r>
        </a:p>
        <a:p>
          <a:pPr marL="0" lvl="0" indent="0" algn="ctr" defTabSz="711200">
            <a:lnSpc>
              <a:spcPct val="90000"/>
            </a:lnSpc>
            <a:spcBef>
              <a:spcPct val="0"/>
            </a:spcBef>
            <a:spcAft>
              <a:spcPct val="35000"/>
            </a:spcAft>
            <a:buNone/>
          </a:pPr>
          <a:r>
            <a:rPr lang="en-US" sz="1600" kern="1200" dirty="0"/>
            <a:t> </a:t>
          </a:r>
          <a:r>
            <a:rPr lang="en-US" sz="1600" kern="1200" dirty="0" err="1"/>
            <a:t>phổ</a:t>
          </a:r>
          <a:r>
            <a:rPr lang="en-US" sz="1600" kern="1200" dirty="0"/>
            <a:t> </a:t>
          </a:r>
          <a:r>
            <a:rPr lang="en-US" sz="1600" kern="1200" dirty="0" err="1"/>
            <a:t>tự</a:t>
          </a:r>
          <a:r>
            <a:rPr lang="en-US" sz="1600" kern="1200" dirty="0"/>
            <a:t> </a:t>
          </a:r>
          <a:r>
            <a:rPr lang="en-US" sz="1600" kern="1200" dirty="0" err="1"/>
            <a:t>kỷ</a:t>
          </a:r>
          <a:r>
            <a:rPr lang="en-US" sz="1600" kern="1200" dirty="0"/>
            <a:t> </a:t>
          </a:r>
          <a:endParaRPr lang="vi-VN" sz="1600" kern="1200" dirty="0"/>
        </a:p>
      </dsp:txBody>
      <dsp:txXfrm>
        <a:off x="4601884" y="1806318"/>
        <a:ext cx="1086058" cy="543029"/>
      </dsp:txXfrm>
    </dsp:sp>
    <dsp:sp modelId="{F989A52B-7407-48B2-93D3-CCE03589F24F}">
      <dsp:nvSpPr>
        <dsp:cNvPr id="0" name=""/>
        <dsp:cNvSpPr/>
      </dsp:nvSpPr>
      <dsp:spPr>
        <a:xfrm>
          <a:off x="5916015" y="1806318"/>
          <a:ext cx="1086058" cy="543029"/>
        </a:xfrm>
        <a:prstGeom prst="rect">
          <a:avLst/>
        </a:prstGeom>
        <a:solidFill>
          <a:srgbClr val="FFCC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RL </a:t>
          </a:r>
        </a:p>
        <a:p>
          <a:pPr marL="0" lvl="0" indent="0" algn="ctr" defTabSz="711200">
            <a:lnSpc>
              <a:spcPct val="90000"/>
            </a:lnSpc>
            <a:spcBef>
              <a:spcPct val="0"/>
            </a:spcBef>
            <a:spcAft>
              <a:spcPct val="35000"/>
            </a:spcAft>
            <a:buNone/>
          </a:pPr>
          <a:r>
            <a:rPr lang="en-US" sz="1600" kern="1200" dirty="0"/>
            <a:t>học </a:t>
          </a:r>
          <a:r>
            <a:rPr lang="en-US" sz="1600" kern="1200" dirty="0" err="1"/>
            <a:t>tập</a:t>
          </a:r>
          <a:r>
            <a:rPr lang="en-US" sz="1600" kern="1200" dirty="0"/>
            <a:t> </a:t>
          </a:r>
          <a:endParaRPr lang="vi-VN" sz="1600" kern="1200" dirty="0"/>
        </a:p>
      </dsp:txBody>
      <dsp:txXfrm>
        <a:off x="5916015" y="1806318"/>
        <a:ext cx="1086058" cy="543029"/>
      </dsp:txXfrm>
    </dsp:sp>
    <dsp:sp modelId="{9DFB0E63-23FB-4AE7-96BF-B083CD3D23BB}">
      <dsp:nvSpPr>
        <dsp:cNvPr id="0" name=""/>
        <dsp:cNvSpPr/>
      </dsp:nvSpPr>
      <dsp:spPr>
        <a:xfrm>
          <a:off x="6573080" y="1035217"/>
          <a:ext cx="1086058" cy="54302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KT tâm </a:t>
          </a:r>
          <a:r>
            <a:rPr lang="en-US" sz="1600" kern="1200" dirty="0" err="1"/>
            <a:t>thần</a:t>
          </a:r>
          <a:r>
            <a:rPr lang="en-US" sz="1600" kern="1200" dirty="0"/>
            <a:t> </a:t>
          </a:r>
          <a:r>
            <a:rPr lang="en-US" sz="1600" kern="1200" dirty="0" err="1"/>
            <a:t>kinh</a:t>
          </a:r>
          <a:r>
            <a:rPr lang="en-US" sz="1600" kern="1200" dirty="0"/>
            <a:t> </a:t>
          </a:r>
          <a:endParaRPr lang="vi-VN" sz="1600" kern="1200" dirty="0"/>
        </a:p>
      </dsp:txBody>
      <dsp:txXfrm>
        <a:off x="6573080" y="1035217"/>
        <a:ext cx="1086058" cy="543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6B05-18CB-4704-8A64-91ED497C9AD7}">
      <dsp:nvSpPr>
        <dsp:cNvPr id="0" name=""/>
        <dsp:cNvSpPr/>
      </dsp:nvSpPr>
      <dsp:spPr>
        <a:xfrm>
          <a:off x="5723481" y="106476"/>
          <a:ext cx="1919058" cy="1919058"/>
        </a:xfrm>
        <a:prstGeom prst="ellipse">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err="1">
              <a:solidFill>
                <a:schemeClr val="tx1"/>
              </a:solidFill>
              <a:latin typeface="Arial" panose="020B0604020202020204" pitchFamily="34" charset="0"/>
              <a:cs typeface="Arial" panose="020B0604020202020204" pitchFamily="34" charset="0"/>
            </a:rPr>
            <a:t>Suy</a:t>
          </a:r>
          <a:r>
            <a:rPr lang="en-US" sz="2200" b="1" kern="1200" dirty="0">
              <a:solidFill>
                <a:schemeClr val="tx1"/>
              </a:solidFill>
              <a:latin typeface="Arial" panose="020B0604020202020204" pitchFamily="34" charset="0"/>
              <a:cs typeface="Arial" panose="020B0604020202020204" pitchFamily="34" charset="0"/>
            </a:rPr>
            <a:t> </a:t>
          </a:r>
          <a:r>
            <a:rPr lang="en-US" sz="2200" b="1" kern="1200" dirty="0" err="1">
              <a:solidFill>
                <a:schemeClr val="tx1"/>
              </a:solidFill>
              <a:latin typeface="Arial" panose="020B0604020202020204" pitchFamily="34" charset="0"/>
              <a:cs typeface="Arial" panose="020B0604020202020204" pitchFamily="34" charset="0"/>
            </a:rPr>
            <a:t>yếu</a:t>
          </a:r>
          <a:r>
            <a:rPr lang="en-US" sz="2200" b="1" kern="1200" dirty="0">
              <a:solidFill>
                <a:schemeClr val="tx1"/>
              </a:solidFill>
              <a:latin typeface="Arial" panose="020B0604020202020204" pitchFamily="34" charset="0"/>
              <a:cs typeface="Arial" panose="020B0604020202020204" pitchFamily="34" charset="0"/>
            </a:rPr>
            <a:t> </a:t>
          </a:r>
          <a:r>
            <a:rPr lang="en-US" sz="2200" b="1" kern="1200" dirty="0" err="1">
              <a:solidFill>
                <a:schemeClr val="tx1"/>
              </a:solidFill>
              <a:latin typeface="Arial" panose="020B0604020202020204" pitchFamily="34" charset="0"/>
              <a:cs typeface="Arial" panose="020B0604020202020204" pitchFamily="34" charset="0"/>
            </a:rPr>
            <a:t>giao</a:t>
          </a:r>
          <a:r>
            <a:rPr lang="en-US" sz="2200" b="1" kern="1200" dirty="0">
              <a:solidFill>
                <a:schemeClr val="tx1"/>
              </a:solidFill>
              <a:latin typeface="Arial" panose="020B0604020202020204" pitchFamily="34" charset="0"/>
              <a:cs typeface="Arial" panose="020B0604020202020204" pitchFamily="34" charset="0"/>
            </a:rPr>
            <a:t> </a:t>
          </a:r>
          <a:r>
            <a:rPr lang="en-US" sz="2200" b="1" kern="1200" dirty="0" err="1">
              <a:solidFill>
                <a:schemeClr val="tx1"/>
              </a:solidFill>
              <a:latin typeface="Arial" panose="020B0604020202020204" pitchFamily="34" charset="0"/>
              <a:cs typeface="Arial" panose="020B0604020202020204" pitchFamily="34" charset="0"/>
            </a:rPr>
            <a:t>tiếp</a:t>
          </a:r>
          <a:r>
            <a:rPr lang="en-US" sz="2200" b="1" kern="1200" dirty="0">
              <a:solidFill>
                <a:schemeClr val="tx1"/>
              </a:solidFill>
              <a:latin typeface="Arial" panose="020B0604020202020204" pitchFamily="34" charset="0"/>
              <a:cs typeface="Arial" panose="020B0604020202020204" pitchFamily="34" charset="0"/>
            </a:rPr>
            <a:t> </a:t>
          </a:r>
          <a:r>
            <a:rPr lang="en-US" sz="2200" b="1" kern="1200" dirty="0" err="1">
              <a:solidFill>
                <a:schemeClr val="tx1"/>
              </a:solidFill>
              <a:latin typeface="Arial" panose="020B0604020202020204" pitchFamily="34" charset="0"/>
              <a:cs typeface="Arial" panose="020B0604020202020204" pitchFamily="34" charset="0"/>
            </a:rPr>
            <a:t>xã</a:t>
          </a:r>
          <a:r>
            <a:rPr lang="en-US" sz="2200" b="1" kern="1200" dirty="0">
              <a:solidFill>
                <a:schemeClr val="tx1"/>
              </a:solidFill>
              <a:latin typeface="Arial" panose="020B0604020202020204" pitchFamily="34" charset="0"/>
              <a:cs typeface="Arial" panose="020B0604020202020204" pitchFamily="34" charset="0"/>
            </a:rPr>
            <a:t> </a:t>
          </a:r>
          <a:r>
            <a:rPr lang="en-US" sz="2200" b="1" kern="1200" dirty="0" err="1">
              <a:solidFill>
                <a:schemeClr val="tx1"/>
              </a:solidFill>
              <a:latin typeface="Arial" panose="020B0604020202020204" pitchFamily="34" charset="0"/>
              <a:cs typeface="Arial" panose="020B0604020202020204" pitchFamily="34" charset="0"/>
            </a:rPr>
            <a:t>hội</a:t>
          </a:r>
          <a:r>
            <a:rPr lang="en-US" sz="2200" b="1" kern="1200" dirty="0">
              <a:solidFill>
                <a:schemeClr val="tx1"/>
              </a:solidFill>
              <a:latin typeface="Arial" panose="020B0604020202020204" pitchFamily="34" charset="0"/>
              <a:cs typeface="Arial" panose="020B0604020202020204" pitchFamily="34" charset="0"/>
            </a:rPr>
            <a:t> </a:t>
          </a:r>
        </a:p>
      </dsp:txBody>
      <dsp:txXfrm>
        <a:off x="6004521" y="387516"/>
        <a:ext cx="1356978" cy="1356978"/>
      </dsp:txXfrm>
    </dsp:sp>
    <dsp:sp modelId="{A9B06243-DCFA-423C-A2AF-B212ED4E4EAD}">
      <dsp:nvSpPr>
        <dsp:cNvPr id="0" name=""/>
        <dsp:cNvSpPr/>
      </dsp:nvSpPr>
      <dsp:spPr>
        <a:xfrm>
          <a:off x="6128936" y="1849060"/>
          <a:ext cx="1113053" cy="111305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276471" y="2274691"/>
        <a:ext cx="817983" cy="261791"/>
      </dsp:txXfrm>
    </dsp:sp>
    <dsp:sp modelId="{A7FA1423-0493-49C3-9387-12787E2B9ED8}">
      <dsp:nvSpPr>
        <dsp:cNvPr id="0" name=""/>
        <dsp:cNvSpPr/>
      </dsp:nvSpPr>
      <dsp:spPr>
        <a:xfrm>
          <a:off x="5727972" y="2844404"/>
          <a:ext cx="1919058" cy="1919058"/>
        </a:xfrm>
        <a:prstGeom prst="ellipse">
          <a:avLst/>
        </a:prstGeom>
        <a:solidFill>
          <a:schemeClr val="accent2">
            <a:hueOff val="-1696488"/>
            <a:satOff val="5592"/>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t-BR" sz="2200" b="1" i="0" kern="1200" dirty="0">
              <a:solidFill>
                <a:schemeClr val="tx1"/>
              </a:solidFill>
              <a:latin typeface="Arial" panose="020B0604020202020204" pitchFamily="34" charset="0"/>
              <a:cs typeface="Arial" panose="020B0604020202020204" pitchFamily="34" charset="0"/>
            </a:rPr>
            <a:t>Hành vi sở thích định hình lặp lại</a:t>
          </a:r>
          <a:endParaRPr lang="en-US" sz="2200" b="1" i="0" kern="1200" dirty="0">
            <a:solidFill>
              <a:schemeClr val="tx1"/>
            </a:solidFill>
            <a:latin typeface="Arial" panose="020B0604020202020204" pitchFamily="34" charset="0"/>
            <a:cs typeface="Arial" panose="020B0604020202020204" pitchFamily="34" charset="0"/>
          </a:endParaRPr>
        </a:p>
      </dsp:txBody>
      <dsp:txXfrm>
        <a:off x="6009012" y="3125444"/>
        <a:ext cx="1356978" cy="1356978"/>
      </dsp:txXfrm>
    </dsp:sp>
    <dsp:sp modelId="{5DE46AF9-FFB3-4024-8253-C51DE3CE123B}">
      <dsp:nvSpPr>
        <dsp:cNvPr id="0" name=""/>
        <dsp:cNvSpPr/>
      </dsp:nvSpPr>
      <dsp:spPr>
        <a:xfrm rot="21496278">
          <a:off x="4006256" y="2153870"/>
          <a:ext cx="2195095" cy="552979"/>
        </a:xfrm>
        <a:prstGeom prst="rightArrow">
          <a:avLst>
            <a:gd name="adj1" fmla="val 60000"/>
            <a:gd name="adj2" fmla="val 50000"/>
          </a:avLst>
        </a:prstGeom>
        <a:solidFill>
          <a:schemeClr val="accent2">
            <a:hueOff val="-3392975"/>
            <a:satOff val="11185"/>
            <a:lumOff val="1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006294" y="2266968"/>
        <a:ext cx="2029201" cy="331787"/>
      </dsp:txXfrm>
    </dsp:sp>
    <dsp:sp modelId="{BD244BA2-7BDA-4950-9DE6-0986FB74D165}">
      <dsp:nvSpPr>
        <dsp:cNvPr id="0" name=""/>
        <dsp:cNvSpPr/>
      </dsp:nvSpPr>
      <dsp:spPr>
        <a:xfrm>
          <a:off x="1077123" y="1314952"/>
          <a:ext cx="2941149" cy="2490938"/>
        </a:xfrm>
        <a:prstGeom prst="ellipse">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err="1">
              <a:solidFill>
                <a:schemeClr val="tx1"/>
              </a:solidFill>
              <a:latin typeface="Arial" panose="020B0604020202020204" pitchFamily="34" charset="0"/>
              <a:cs typeface="Arial" panose="020B0604020202020204" pitchFamily="34" charset="0"/>
            </a:rPr>
            <a:t>Dấu</a:t>
          </a:r>
          <a:r>
            <a:rPr lang="en-US" sz="3700" kern="1200" dirty="0">
              <a:solidFill>
                <a:schemeClr val="tx1"/>
              </a:solidFill>
              <a:latin typeface="Arial" panose="020B0604020202020204" pitchFamily="34" charset="0"/>
              <a:cs typeface="Arial" panose="020B0604020202020204" pitchFamily="34" charset="0"/>
            </a:rPr>
            <a:t> </a:t>
          </a:r>
          <a:r>
            <a:rPr lang="en-US" sz="3700" kern="1200" dirty="0" err="1">
              <a:solidFill>
                <a:schemeClr val="tx1"/>
              </a:solidFill>
              <a:latin typeface="Arial" panose="020B0604020202020204" pitchFamily="34" charset="0"/>
              <a:cs typeface="Arial" panose="020B0604020202020204" pitchFamily="34" charset="0"/>
            </a:rPr>
            <a:t>hiệu</a:t>
          </a:r>
          <a:r>
            <a:rPr lang="en-US" sz="3700" kern="1200" dirty="0">
              <a:solidFill>
                <a:schemeClr val="tx1"/>
              </a:solidFill>
              <a:latin typeface="Arial" panose="020B0604020202020204" pitchFamily="34" charset="0"/>
              <a:cs typeface="Arial" panose="020B0604020202020204" pitchFamily="34" charset="0"/>
            </a:rPr>
            <a:t> </a:t>
          </a:r>
          <a:r>
            <a:rPr lang="en-US" sz="3700" kern="1200" dirty="0" err="1">
              <a:solidFill>
                <a:schemeClr val="tx1"/>
              </a:solidFill>
              <a:latin typeface="Arial" panose="020B0604020202020204" pitchFamily="34" charset="0"/>
              <a:cs typeface="Arial" panose="020B0604020202020204" pitchFamily="34" charset="0"/>
            </a:rPr>
            <a:t>nhận</a:t>
          </a:r>
          <a:r>
            <a:rPr lang="en-US" sz="3700" kern="1200" dirty="0">
              <a:solidFill>
                <a:schemeClr val="tx1"/>
              </a:solidFill>
              <a:latin typeface="Arial" panose="020B0604020202020204" pitchFamily="34" charset="0"/>
              <a:cs typeface="Arial" panose="020B0604020202020204" pitchFamily="34" charset="0"/>
            </a:rPr>
            <a:t> </a:t>
          </a:r>
          <a:r>
            <a:rPr lang="en-US" sz="3700" kern="1200" dirty="0" err="1">
              <a:solidFill>
                <a:schemeClr val="tx1"/>
              </a:solidFill>
              <a:latin typeface="Arial" panose="020B0604020202020204" pitchFamily="34" charset="0"/>
              <a:cs typeface="Arial" panose="020B0604020202020204" pitchFamily="34" charset="0"/>
            </a:rPr>
            <a:t>biết</a:t>
          </a:r>
          <a:r>
            <a:rPr lang="en-US" sz="3700" kern="1200" dirty="0">
              <a:solidFill>
                <a:schemeClr val="tx1"/>
              </a:solidFill>
              <a:latin typeface="Arial" panose="020B0604020202020204" pitchFamily="34" charset="0"/>
              <a:cs typeface="Arial" panose="020B0604020202020204" pitchFamily="34" charset="0"/>
            </a:rPr>
            <a:t> </a:t>
          </a:r>
          <a:r>
            <a:rPr lang="en-US" sz="3700" kern="1200" dirty="0" err="1">
              <a:solidFill>
                <a:schemeClr val="tx1"/>
              </a:solidFill>
              <a:latin typeface="Arial" panose="020B0604020202020204" pitchFamily="34" charset="0"/>
              <a:cs typeface="Arial" panose="020B0604020202020204" pitchFamily="34" charset="0"/>
            </a:rPr>
            <a:t>trẻ</a:t>
          </a:r>
          <a:r>
            <a:rPr lang="en-US" sz="3700" kern="1200" dirty="0">
              <a:solidFill>
                <a:schemeClr val="tx1"/>
              </a:solidFill>
              <a:latin typeface="Arial" panose="020B0604020202020204" pitchFamily="34" charset="0"/>
              <a:cs typeface="Arial" panose="020B0604020202020204" pitchFamily="34" charset="0"/>
            </a:rPr>
            <a:t> </a:t>
          </a:r>
          <a:r>
            <a:rPr lang="en-US" sz="3700" kern="1200" dirty="0" err="1">
              <a:solidFill>
                <a:schemeClr val="tx1"/>
              </a:solidFill>
              <a:latin typeface="Arial" panose="020B0604020202020204" pitchFamily="34" charset="0"/>
              <a:cs typeface="Arial" panose="020B0604020202020204" pitchFamily="34" charset="0"/>
            </a:rPr>
            <a:t>tự</a:t>
          </a:r>
          <a:r>
            <a:rPr lang="en-US" sz="3700" kern="1200" dirty="0">
              <a:solidFill>
                <a:schemeClr val="tx1"/>
              </a:solidFill>
              <a:latin typeface="Arial" panose="020B0604020202020204" pitchFamily="34" charset="0"/>
              <a:cs typeface="Arial" panose="020B0604020202020204" pitchFamily="34" charset="0"/>
            </a:rPr>
            <a:t> </a:t>
          </a:r>
          <a:r>
            <a:rPr lang="en-US" sz="3700" kern="1200" dirty="0" err="1">
              <a:solidFill>
                <a:schemeClr val="tx1"/>
              </a:solidFill>
              <a:latin typeface="Arial" panose="020B0604020202020204" pitchFamily="34" charset="0"/>
              <a:cs typeface="Arial" panose="020B0604020202020204" pitchFamily="34" charset="0"/>
            </a:rPr>
            <a:t>kỷ</a:t>
          </a:r>
          <a:endParaRPr lang="en-US" sz="3700" kern="1200" dirty="0">
            <a:solidFill>
              <a:schemeClr val="tx1"/>
            </a:solidFill>
            <a:latin typeface="Arial" panose="020B0604020202020204" pitchFamily="34" charset="0"/>
            <a:cs typeface="Arial" panose="020B0604020202020204" pitchFamily="34" charset="0"/>
          </a:endParaRPr>
        </a:p>
      </dsp:txBody>
      <dsp:txXfrm>
        <a:off x="1507844" y="1679741"/>
        <a:ext cx="2079707" cy="1761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6084-3D0B-40D8-A500-FB15A44B07DC}">
      <dsp:nvSpPr>
        <dsp:cNvPr id="0" name=""/>
        <dsp:cNvSpPr/>
      </dsp:nvSpPr>
      <dsp:spPr>
        <a:xfrm rot="5400000">
          <a:off x="3875222" y="143360"/>
          <a:ext cx="2177405" cy="189434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2. Tìm kiếm sự chú ý của người khác</a:t>
          </a:r>
        </a:p>
      </dsp:txBody>
      <dsp:txXfrm rot="-5400000">
        <a:off x="4311955" y="341141"/>
        <a:ext cx="1303938" cy="1498781"/>
      </dsp:txXfrm>
    </dsp:sp>
    <dsp:sp modelId="{2D7916E8-88C1-4AC4-AF67-A41959584B4C}">
      <dsp:nvSpPr>
        <dsp:cNvPr id="0" name=""/>
        <dsp:cNvSpPr/>
      </dsp:nvSpPr>
      <dsp:spPr>
        <a:xfrm>
          <a:off x="5968579" y="437309"/>
          <a:ext cx="2429984" cy="130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kern="1200"/>
        </a:p>
      </dsp:txBody>
      <dsp:txXfrm>
        <a:off x="5968579" y="437309"/>
        <a:ext cx="2429984" cy="1306443"/>
      </dsp:txXfrm>
    </dsp:sp>
    <dsp:sp modelId="{090E2D0B-A066-4251-8267-C4D463801E87}">
      <dsp:nvSpPr>
        <dsp:cNvPr id="0" name=""/>
        <dsp:cNvSpPr/>
      </dsp:nvSpPr>
      <dsp:spPr>
        <a:xfrm rot="5400000">
          <a:off x="1829331" y="143360"/>
          <a:ext cx="2177405" cy="189434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1. Kích thích từ bên trong cơ thể</a:t>
          </a:r>
        </a:p>
      </dsp:txBody>
      <dsp:txXfrm rot="-5400000">
        <a:off x="2266064" y="341141"/>
        <a:ext cx="1303938" cy="1498781"/>
      </dsp:txXfrm>
    </dsp:sp>
    <dsp:sp modelId="{35D18B5D-8565-44A0-B6FF-F94428500062}">
      <dsp:nvSpPr>
        <dsp:cNvPr id="0" name=""/>
        <dsp:cNvSpPr/>
      </dsp:nvSpPr>
      <dsp:spPr>
        <a:xfrm rot="5400000">
          <a:off x="2848357" y="1991542"/>
          <a:ext cx="2177405" cy="1894342"/>
        </a:xfrm>
        <a:prstGeom prst="hexagon">
          <a:avLst>
            <a:gd name="adj" fmla="val 25000"/>
            <a:gd name="vf" fmla="val 11547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Times New Roman" panose="02020603050405020304" pitchFamily="18" charset="0"/>
              <a:cs typeface="Times New Roman" panose="02020603050405020304" pitchFamily="18" charset="0"/>
            </a:rPr>
            <a:t>NGUYÊN NHÂN</a:t>
          </a:r>
        </a:p>
      </dsp:txBody>
      <dsp:txXfrm rot="-5400000">
        <a:off x="3285090" y="2189323"/>
        <a:ext cx="1303938" cy="1498781"/>
      </dsp:txXfrm>
    </dsp:sp>
    <dsp:sp modelId="{FFB7D319-FA71-4B1D-90A5-472DAF3E742A}">
      <dsp:nvSpPr>
        <dsp:cNvPr id="0" name=""/>
        <dsp:cNvSpPr/>
      </dsp:nvSpPr>
      <dsp:spPr>
        <a:xfrm>
          <a:off x="559904" y="2285491"/>
          <a:ext cx="2351598" cy="1306443"/>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Times New Roman" panose="02020603050405020304" pitchFamily="18" charset="0"/>
              <a:cs typeface="Times New Roman" panose="02020603050405020304" pitchFamily="18" charset="0"/>
            </a:rPr>
            <a:t>6. </a:t>
          </a:r>
          <a:r>
            <a:rPr lang="en-US" sz="1100" kern="1200" dirty="0" err="1">
              <a:solidFill>
                <a:schemeClr val="bg1"/>
              </a:solidFill>
              <a:latin typeface="Times New Roman" panose="02020603050405020304" pitchFamily="18" charset="0"/>
              <a:cs typeface="Times New Roman" panose="02020603050405020304" pitchFamily="18" charset="0"/>
            </a:rPr>
            <a:t>Tiền</a:t>
          </a:r>
          <a:r>
            <a:rPr lang="en-US" sz="1100" kern="1200" dirty="0">
              <a:solidFill>
                <a:schemeClr val="bg1"/>
              </a:solidFill>
              <a:latin typeface="Times New Roman" panose="02020603050405020304" pitchFamily="18" charset="0"/>
              <a:cs typeface="Times New Roman" panose="02020603050405020304" pitchFamily="18" charset="0"/>
            </a:rPr>
            <a:t> </a:t>
          </a:r>
          <a:r>
            <a:rPr lang="en-US" sz="1100" kern="1200" dirty="0" err="1">
              <a:solidFill>
                <a:schemeClr val="bg1"/>
              </a:solidFill>
              <a:latin typeface="Times New Roman" panose="02020603050405020304" pitchFamily="18" charset="0"/>
              <a:cs typeface="Times New Roman" panose="02020603050405020304" pitchFamily="18" charset="0"/>
            </a:rPr>
            <a:t>đề</a:t>
          </a:r>
          <a:r>
            <a:rPr lang="en-US" sz="1100" kern="1200" dirty="0">
              <a:solidFill>
                <a:schemeClr val="bg1"/>
              </a:solidFill>
              <a:latin typeface="Times New Roman" panose="02020603050405020304" pitchFamily="18" charset="0"/>
              <a:cs typeface="Times New Roman" panose="02020603050405020304" pitchFamily="18" charset="0"/>
            </a:rPr>
            <a:t> - </a:t>
          </a:r>
          <a:r>
            <a:rPr lang="en-US" sz="1100" kern="1200" dirty="0" err="1">
              <a:solidFill>
                <a:schemeClr val="bg1"/>
              </a:solidFill>
              <a:latin typeface="Times New Roman" panose="02020603050405020304" pitchFamily="18" charset="0"/>
              <a:cs typeface="Times New Roman" panose="02020603050405020304" pitchFamily="18" charset="0"/>
            </a:rPr>
            <a:t>Hành</a:t>
          </a:r>
          <a:r>
            <a:rPr lang="en-US" sz="1100" kern="1200" dirty="0">
              <a:solidFill>
                <a:schemeClr val="bg1"/>
              </a:solidFill>
              <a:latin typeface="Times New Roman" panose="02020603050405020304" pitchFamily="18" charset="0"/>
              <a:cs typeface="Times New Roman" panose="02020603050405020304" pitchFamily="18" charset="0"/>
            </a:rPr>
            <a:t> vi - </a:t>
          </a:r>
          <a:r>
            <a:rPr lang="en-US" sz="1100" kern="1200" dirty="0" err="1">
              <a:solidFill>
                <a:schemeClr val="bg1"/>
              </a:solidFill>
              <a:latin typeface="Times New Roman" panose="02020603050405020304" pitchFamily="18" charset="0"/>
              <a:cs typeface="Times New Roman" panose="02020603050405020304" pitchFamily="18" charset="0"/>
            </a:rPr>
            <a:t>Kết</a:t>
          </a:r>
          <a:r>
            <a:rPr lang="en-US" sz="1100" kern="1200" dirty="0">
              <a:solidFill>
                <a:schemeClr val="bg1"/>
              </a:solidFill>
              <a:latin typeface="Times New Roman" panose="02020603050405020304" pitchFamily="18" charset="0"/>
              <a:cs typeface="Times New Roman" panose="02020603050405020304" pitchFamily="18" charset="0"/>
            </a:rPr>
            <a:t> </a:t>
          </a:r>
          <a:r>
            <a:rPr lang="en-US" sz="1100" kern="1200" dirty="0" err="1">
              <a:solidFill>
                <a:schemeClr val="bg1"/>
              </a:solidFill>
              <a:latin typeface="Times New Roman" panose="02020603050405020304" pitchFamily="18" charset="0"/>
              <a:cs typeface="Times New Roman" panose="02020603050405020304" pitchFamily="18" charset="0"/>
            </a:rPr>
            <a:t>quả</a:t>
          </a:r>
          <a:r>
            <a:rPr lang="en-US" sz="1100" kern="1200" dirty="0">
              <a:solidFill>
                <a:schemeClr val="bg1"/>
              </a:solidFill>
              <a:latin typeface="Times New Roman" panose="02020603050405020304" pitchFamily="18" charset="0"/>
              <a:cs typeface="Times New Roman" panose="02020603050405020304" pitchFamily="18" charset="0"/>
            </a:rPr>
            <a:t> </a:t>
          </a:r>
        </a:p>
      </dsp:txBody>
      <dsp:txXfrm>
        <a:off x="559904" y="2285491"/>
        <a:ext cx="2351598" cy="1306443"/>
      </dsp:txXfrm>
    </dsp:sp>
    <dsp:sp modelId="{DB3E4F35-55AC-4A15-86DD-C9C5A9198C92}">
      <dsp:nvSpPr>
        <dsp:cNvPr id="0" name=""/>
        <dsp:cNvSpPr/>
      </dsp:nvSpPr>
      <dsp:spPr>
        <a:xfrm rot="5400000">
          <a:off x="4894248" y="1991542"/>
          <a:ext cx="2177405" cy="189434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3. Bắt chước</a:t>
          </a:r>
        </a:p>
      </dsp:txBody>
      <dsp:txXfrm rot="-5400000">
        <a:off x="5330981" y="2189323"/>
        <a:ext cx="1303938" cy="1498781"/>
      </dsp:txXfrm>
    </dsp:sp>
    <dsp:sp modelId="{72601902-850F-4781-80D7-4AB3D3FE9F62}">
      <dsp:nvSpPr>
        <dsp:cNvPr id="0" name=""/>
        <dsp:cNvSpPr/>
      </dsp:nvSpPr>
      <dsp:spPr>
        <a:xfrm rot="5400000">
          <a:off x="3875222" y="3839723"/>
          <a:ext cx="2177405" cy="189434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4. Thiếu kĩ năng </a:t>
          </a:r>
        </a:p>
      </dsp:txBody>
      <dsp:txXfrm rot="-5400000">
        <a:off x="4311955" y="4037504"/>
        <a:ext cx="1303938" cy="1498781"/>
      </dsp:txXfrm>
    </dsp:sp>
    <dsp:sp modelId="{C7CE6288-364B-4C4C-BD46-9B42096E89B1}">
      <dsp:nvSpPr>
        <dsp:cNvPr id="0" name=""/>
        <dsp:cNvSpPr/>
      </dsp:nvSpPr>
      <dsp:spPr>
        <a:xfrm>
          <a:off x="5968579" y="4133673"/>
          <a:ext cx="2429984" cy="1306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n-US" sz="2000" kern="1200"/>
        </a:p>
      </dsp:txBody>
      <dsp:txXfrm>
        <a:off x="5968579" y="4133673"/>
        <a:ext cx="2429984" cy="1306443"/>
      </dsp:txXfrm>
    </dsp:sp>
    <dsp:sp modelId="{15786935-7E28-40B0-9FA1-3B0CD1BB5CED}">
      <dsp:nvSpPr>
        <dsp:cNvPr id="0" name=""/>
        <dsp:cNvSpPr/>
      </dsp:nvSpPr>
      <dsp:spPr>
        <a:xfrm rot="5400000">
          <a:off x="1829331" y="3839723"/>
          <a:ext cx="2177405" cy="1894342"/>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5. Thói quen xấu </a:t>
          </a:r>
        </a:p>
      </dsp:txBody>
      <dsp:txXfrm rot="-5400000">
        <a:off x="2266064" y="4037504"/>
        <a:ext cx="1303938" cy="1498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3EDA4-CD43-5643-814D-E199929C41CA}">
      <dsp:nvSpPr>
        <dsp:cNvPr id="0" name=""/>
        <dsp:cNvSpPr/>
      </dsp:nvSpPr>
      <dsp:spPr>
        <a:xfrm>
          <a:off x="163691" y="942919"/>
          <a:ext cx="3896336" cy="121760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4725"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Thu </a:t>
          </a:r>
          <a:r>
            <a:rPr lang="en-US" sz="2400" kern="1200" dirty="0" err="1"/>
            <a:t>hút</a:t>
          </a:r>
          <a:r>
            <a:rPr lang="en-US" sz="2400" kern="1200" dirty="0"/>
            <a:t> </a:t>
          </a:r>
          <a:r>
            <a:rPr lang="en-US" sz="2400" kern="1200" dirty="0" err="1"/>
            <a:t>sự</a:t>
          </a:r>
          <a:r>
            <a:rPr lang="en-US" sz="2400" kern="1200" dirty="0"/>
            <a:t> </a:t>
          </a:r>
          <a:r>
            <a:rPr lang="en-US" sz="2400" kern="1200" dirty="0" err="1"/>
            <a:t>chú</a:t>
          </a:r>
          <a:r>
            <a:rPr lang="en-US" sz="2400" kern="1200" dirty="0"/>
            <a:t> </a:t>
          </a:r>
          <a:r>
            <a:rPr lang="en-US" sz="2400" kern="1200" dirty="0" err="1"/>
            <a:t>ý</a:t>
          </a:r>
          <a:endParaRPr lang="en-US" sz="2400" kern="1200" dirty="0"/>
        </a:p>
      </dsp:txBody>
      <dsp:txXfrm>
        <a:off x="163691" y="942919"/>
        <a:ext cx="3896336" cy="1217605"/>
      </dsp:txXfrm>
    </dsp:sp>
    <dsp:sp modelId="{BEA3379C-7618-A743-89B7-28C8BB96E7D5}">
      <dsp:nvSpPr>
        <dsp:cNvPr id="0" name=""/>
        <dsp:cNvSpPr/>
      </dsp:nvSpPr>
      <dsp:spPr>
        <a:xfrm>
          <a:off x="1344" y="767042"/>
          <a:ext cx="852323" cy="1278485"/>
        </a:xfrm>
        <a:prstGeom prst="rect">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9BB623-BEE2-9449-B6C5-60C9B6BF65A5}">
      <dsp:nvSpPr>
        <dsp:cNvPr id="0" name=""/>
        <dsp:cNvSpPr/>
      </dsp:nvSpPr>
      <dsp:spPr>
        <a:xfrm>
          <a:off x="4439515" y="942919"/>
          <a:ext cx="3896336" cy="121760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4725"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err="1"/>
            <a:t>Đạt</a:t>
          </a:r>
          <a:r>
            <a:rPr lang="en-US" sz="2400" kern="1200" dirty="0"/>
            <a:t> </a:t>
          </a:r>
          <a:r>
            <a:rPr lang="en-US" sz="2400" kern="1200" dirty="0" err="1"/>
            <a:t>được</a:t>
          </a:r>
          <a:r>
            <a:rPr lang="en-US" sz="2400" kern="1200" dirty="0"/>
            <a:t> </a:t>
          </a:r>
          <a:r>
            <a:rPr lang="en-US" sz="2400" kern="1200" dirty="0" err="1"/>
            <a:t>một</a:t>
          </a:r>
          <a:r>
            <a:rPr lang="en-US" sz="2400" kern="1200" dirty="0"/>
            <a:t> </a:t>
          </a:r>
          <a:r>
            <a:rPr lang="en-US" sz="2400" kern="1200" dirty="0" err="1"/>
            <a:t>điều</a:t>
          </a:r>
          <a:r>
            <a:rPr lang="en-US" sz="2400" kern="1200" dirty="0"/>
            <a:t> </a:t>
          </a:r>
          <a:r>
            <a:rPr lang="en-US" sz="2400" kern="1200" dirty="0" err="1"/>
            <a:t>gì</a:t>
          </a:r>
          <a:r>
            <a:rPr lang="en-US" sz="2400" kern="1200" dirty="0"/>
            <a:t> </a:t>
          </a:r>
          <a:r>
            <a:rPr lang="en-US" sz="2400" kern="1200" dirty="0" err="1"/>
            <a:t>đó</a:t>
          </a:r>
          <a:r>
            <a:rPr lang="en-US" sz="2400" kern="1200" dirty="0"/>
            <a:t> (</a:t>
          </a:r>
          <a:r>
            <a:rPr lang="en-US" sz="2400" kern="1200" dirty="0" err="1"/>
            <a:t>đồ</a:t>
          </a:r>
          <a:r>
            <a:rPr lang="en-US" sz="2400" kern="1200" dirty="0"/>
            <a:t> </a:t>
          </a:r>
          <a:r>
            <a:rPr lang="en-US" sz="2400" kern="1200" dirty="0" err="1"/>
            <a:t>vật</a:t>
          </a:r>
          <a:r>
            <a:rPr lang="en-US" sz="2400" kern="1200" dirty="0"/>
            <a:t>, </a:t>
          </a:r>
          <a:r>
            <a:rPr lang="en-US" sz="2400" kern="1200" dirty="0" err="1"/>
            <a:t>hoạt</a:t>
          </a:r>
          <a:r>
            <a:rPr lang="en-US" sz="2400" kern="1200" dirty="0"/>
            <a:t> </a:t>
          </a:r>
          <a:r>
            <a:rPr lang="en-US" sz="2400" kern="1200" dirty="0" err="1"/>
            <a:t>động</a:t>
          </a:r>
          <a:r>
            <a:rPr lang="en-US" sz="2400" kern="1200" dirty="0"/>
            <a:t>..)</a:t>
          </a:r>
        </a:p>
      </dsp:txBody>
      <dsp:txXfrm>
        <a:off x="4439515" y="942919"/>
        <a:ext cx="3896336" cy="1217605"/>
      </dsp:txXfrm>
    </dsp:sp>
    <dsp:sp modelId="{ABCA5970-2B5D-C645-9469-56BF45AE2E5B}">
      <dsp:nvSpPr>
        <dsp:cNvPr id="0" name=""/>
        <dsp:cNvSpPr/>
      </dsp:nvSpPr>
      <dsp:spPr>
        <a:xfrm>
          <a:off x="4277168" y="767042"/>
          <a:ext cx="852323" cy="1278485"/>
        </a:xfrm>
        <a:prstGeom prst="rect">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819C880-6AF5-6746-B444-BBD1532C79A9}">
      <dsp:nvSpPr>
        <dsp:cNvPr id="0" name=""/>
        <dsp:cNvSpPr/>
      </dsp:nvSpPr>
      <dsp:spPr>
        <a:xfrm>
          <a:off x="163691" y="2475748"/>
          <a:ext cx="3896336" cy="121760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4725"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Trốn</a:t>
          </a:r>
          <a:r>
            <a:rPr lang="en-US" sz="2400" kern="1200" dirty="0"/>
            <a:t> </a:t>
          </a:r>
          <a:r>
            <a:rPr lang="en-US" sz="2400" kern="1200" dirty="0" err="1"/>
            <a:t>tránh</a:t>
          </a:r>
          <a:r>
            <a:rPr lang="en-US" sz="2400" kern="1200" dirty="0"/>
            <a:t> </a:t>
          </a:r>
          <a:r>
            <a:rPr lang="en-US" sz="2400" kern="1200" dirty="0" err="1"/>
            <a:t>nhiệm</a:t>
          </a:r>
          <a:r>
            <a:rPr lang="en-US" sz="2400" kern="1200" dirty="0"/>
            <a:t> </a:t>
          </a:r>
          <a:r>
            <a:rPr lang="en-US" sz="2400" kern="1200" dirty="0" err="1"/>
            <a:t>vụ</a:t>
          </a:r>
          <a:r>
            <a:rPr lang="en-US" sz="2400" kern="1200" dirty="0"/>
            <a:t> </a:t>
          </a:r>
          <a:r>
            <a:rPr lang="en-US" sz="2400" kern="1200" dirty="0" err="1"/>
            <a:t>học</a:t>
          </a:r>
          <a:r>
            <a:rPr lang="en-US" sz="2400" kern="1200" dirty="0"/>
            <a:t> </a:t>
          </a:r>
          <a:r>
            <a:rPr lang="en-US" sz="2400" kern="1200" dirty="0" err="1"/>
            <a:t>tập</a:t>
          </a:r>
          <a:r>
            <a:rPr lang="en-US" sz="2400" kern="1200" dirty="0"/>
            <a:t> </a:t>
          </a:r>
          <a:r>
            <a:rPr lang="en-US" sz="2400" kern="1200" dirty="0" err="1"/>
            <a:t>hoặc</a:t>
          </a:r>
          <a:r>
            <a:rPr lang="en-US" sz="2400" kern="1200" dirty="0"/>
            <a:t> </a:t>
          </a:r>
          <a:r>
            <a:rPr lang="en-US" sz="2400" kern="1200" dirty="0" err="1"/>
            <a:t>một</a:t>
          </a:r>
          <a:r>
            <a:rPr lang="en-US" sz="2400" kern="1200" dirty="0"/>
            <a:t> </a:t>
          </a:r>
          <a:r>
            <a:rPr lang="en-US" sz="2400" kern="1200" dirty="0" err="1"/>
            <a:t>kích</a:t>
          </a:r>
          <a:r>
            <a:rPr lang="en-US" sz="2400" kern="1200" dirty="0"/>
            <a:t> </a:t>
          </a:r>
          <a:r>
            <a:rPr lang="en-US" sz="2400" kern="1200" dirty="0" err="1"/>
            <a:t>thích</a:t>
          </a:r>
          <a:endParaRPr lang="en-US" sz="2400" kern="1200" dirty="0"/>
        </a:p>
      </dsp:txBody>
      <dsp:txXfrm>
        <a:off x="163691" y="2475748"/>
        <a:ext cx="3896336" cy="1217605"/>
      </dsp:txXfrm>
    </dsp:sp>
    <dsp:sp modelId="{5FAD5865-4F12-F64D-8D45-0349E042E6F4}">
      <dsp:nvSpPr>
        <dsp:cNvPr id="0" name=""/>
        <dsp:cNvSpPr/>
      </dsp:nvSpPr>
      <dsp:spPr>
        <a:xfrm>
          <a:off x="1344" y="2299872"/>
          <a:ext cx="852323" cy="1278485"/>
        </a:xfrm>
        <a:prstGeom prst="rect">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85D51F9-C1F7-D240-84EE-D09F812515A8}">
      <dsp:nvSpPr>
        <dsp:cNvPr id="0" name=""/>
        <dsp:cNvSpPr/>
      </dsp:nvSpPr>
      <dsp:spPr>
        <a:xfrm>
          <a:off x="4439515" y="2475748"/>
          <a:ext cx="3896336" cy="121760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4725"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Cảm</a:t>
          </a:r>
          <a:r>
            <a:rPr lang="en-US" sz="2400" kern="1200" dirty="0"/>
            <a:t> </a:t>
          </a:r>
          <a:r>
            <a:rPr lang="en-US" sz="2400" kern="1200" dirty="0" err="1"/>
            <a:t>giác</a:t>
          </a:r>
          <a:r>
            <a:rPr lang="en-US" sz="2400" kern="1200" dirty="0"/>
            <a:t>, </a:t>
          </a:r>
          <a:r>
            <a:rPr lang="en-US" sz="2400" kern="1200" dirty="0" err="1"/>
            <a:t>tự</a:t>
          </a:r>
          <a:r>
            <a:rPr lang="en-US" sz="2400" kern="1200" dirty="0"/>
            <a:t> </a:t>
          </a:r>
          <a:r>
            <a:rPr lang="en-US" sz="2400" kern="1200" dirty="0" err="1"/>
            <a:t>động</a:t>
          </a:r>
          <a:endParaRPr lang="en-US" sz="2400" kern="1200" dirty="0"/>
        </a:p>
      </dsp:txBody>
      <dsp:txXfrm>
        <a:off x="4439515" y="2475748"/>
        <a:ext cx="3896336" cy="1217605"/>
      </dsp:txXfrm>
    </dsp:sp>
    <dsp:sp modelId="{7EB9625C-9129-5B41-97A1-C623F8671E6E}">
      <dsp:nvSpPr>
        <dsp:cNvPr id="0" name=""/>
        <dsp:cNvSpPr/>
      </dsp:nvSpPr>
      <dsp:spPr>
        <a:xfrm>
          <a:off x="4277168" y="2299872"/>
          <a:ext cx="852323" cy="1278485"/>
        </a:xfrm>
        <a:prstGeom prst="rect">
          <a:avLst/>
        </a:prstGeom>
        <a:solidFill>
          <a:schemeClr val="accent1">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440F7-12AC-0745-81DE-0E36A9758773}">
      <dsp:nvSpPr>
        <dsp:cNvPr id="0" name=""/>
        <dsp:cNvSpPr/>
      </dsp:nvSpPr>
      <dsp:spPr>
        <a:xfrm>
          <a:off x="452415" y="0"/>
          <a:ext cx="5127375" cy="3585807"/>
        </a:xfrm>
        <a:prstGeom prst="rightArrow">
          <a:avLst/>
        </a:prstGeom>
        <a:gradFill rotWithShape="0">
          <a:gsLst>
            <a:gs pos="0">
              <a:schemeClr val="accent4">
                <a:tint val="40000"/>
                <a:hueOff val="0"/>
                <a:satOff val="0"/>
                <a:lumOff val="0"/>
                <a:alphaOff val="0"/>
                <a:tint val="98000"/>
                <a:satMod val="110000"/>
                <a:lumMod val="104000"/>
              </a:schemeClr>
            </a:gs>
            <a:gs pos="69000">
              <a:schemeClr val="accent4">
                <a:tint val="40000"/>
                <a:hueOff val="0"/>
                <a:satOff val="0"/>
                <a:lumOff val="0"/>
                <a:alphaOff val="0"/>
                <a:shade val="88000"/>
                <a:satMod val="130000"/>
                <a:lumMod val="92000"/>
              </a:schemeClr>
            </a:gs>
            <a:gs pos="100000">
              <a:schemeClr val="accent4">
                <a:tint val="40000"/>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064A824-FD41-2347-B0AF-6DFF29EAA94D}">
      <dsp:nvSpPr>
        <dsp:cNvPr id="0" name=""/>
        <dsp:cNvSpPr/>
      </dsp:nvSpPr>
      <dsp:spPr>
        <a:xfrm>
          <a:off x="0" y="1075742"/>
          <a:ext cx="1809662" cy="1434322"/>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A</a:t>
          </a:r>
        </a:p>
      </dsp:txBody>
      <dsp:txXfrm>
        <a:off x="70018" y="1145760"/>
        <a:ext cx="1669626" cy="1294286"/>
      </dsp:txXfrm>
    </dsp:sp>
    <dsp:sp modelId="{FAECB8A7-C3F6-4348-9AA4-58C967C99686}">
      <dsp:nvSpPr>
        <dsp:cNvPr id="0" name=""/>
        <dsp:cNvSpPr/>
      </dsp:nvSpPr>
      <dsp:spPr>
        <a:xfrm>
          <a:off x="2111272" y="1075742"/>
          <a:ext cx="1809662" cy="1434322"/>
        </a:xfrm>
        <a:prstGeom prst="roundRect">
          <a:avLst/>
        </a:prstGeom>
        <a:gradFill rotWithShape="0">
          <a:gsLst>
            <a:gs pos="0">
              <a:schemeClr val="accent4">
                <a:hueOff val="-1092657"/>
                <a:satOff val="-1313"/>
                <a:lumOff val="-1569"/>
                <a:alphaOff val="0"/>
                <a:tint val="98000"/>
                <a:satMod val="110000"/>
                <a:lumMod val="104000"/>
              </a:schemeClr>
            </a:gs>
            <a:gs pos="69000">
              <a:schemeClr val="accent4">
                <a:hueOff val="-1092657"/>
                <a:satOff val="-1313"/>
                <a:lumOff val="-1569"/>
                <a:alphaOff val="0"/>
                <a:shade val="88000"/>
                <a:satMod val="130000"/>
                <a:lumMod val="92000"/>
              </a:schemeClr>
            </a:gs>
            <a:gs pos="100000">
              <a:schemeClr val="accent4">
                <a:hueOff val="-1092657"/>
                <a:satOff val="-1313"/>
                <a:lumOff val="-1569"/>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B</a:t>
          </a:r>
        </a:p>
      </dsp:txBody>
      <dsp:txXfrm>
        <a:off x="2181290" y="1145760"/>
        <a:ext cx="1669626" cy="1294286"/>
      </dsp:txXfrm>
    </dsp:sp>
    <dsp:sp modelId="{3AA2858E-7F0D-E14B-ABC2-3C712DEA7ABD}">
      <dsp:nvSpPr>
        <dsp:cNvPr id="0" name=""/>
        <dsp:cNvSpPr/>
      </dsp:nvSpPr>
      <dsp:spPr>
        <a:xfrm>
          <a:off x="4222544" y="1075742"/>
          <a:ext cx="1809662" cy="1434322"/>
        </a:xfrm>
        <a:prstGeom prst="roundRect">
          <a:avLst/>
        </a:prstGeom>
        <a:gradFill rotWithShape="0">
          <a:gsLst>
            <a:gs pos="0">
              <a:schemeClr val="accent4">
                <a:hueOff val="-2185313"/>
                <a:satOff val="-2625"/>
                <a:lumOff val="-3138"/>
                <a:alphaOff val="0"/>
                <a:tint val="98000"/>
                <a:satMod val="110000"/>
                <a:lumMod val="104000"/>
              </a:schemeClr>
            </a:gs>
            <a:gs pos="69000">
              <a:schemeClr val="accent4">
                <a:hueOff val="-2185313"/>
                <a:satOff val="-2625"/>
                <a:lumOff val="-3138"/>
                <a:alphaOff val="0"/>
                <a:shade val="88000"/>
                <a:satMod val="130000"/>
                <a:lumMod val="92000"/>
              </a:schemeClr>
            </a:gs>
            <a:gs pos="100000">
              <a:schemeClr val="accent4">
                <a:hueOff val="-2185313"/>
                <a:satOff val="-2625"/>
                <a:lumOff val="-3138"/>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C</a:t>
          </a:r>
        </a:p>
      </dsp:txBody>
      <dsp:txXfrm>
        <a:off x="4292562" y="1145760"/>
        <a:ext cx="1669626" cy="12942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3EC08-7E63-42D4-BD09-77F32FBD4CCE}">
      <dsp:nvSpPr>
        <dsp:cNvPr id="0" name=""/>
        <dsp:cNvSpPr/>
      </dsp:nvSpPr>
      <dsp:spPr>
        <a:xfrm>
          <a:off x="4412358" y="11194"/>
          <a:ext cx="858890"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1. Nhân diện hành vi có vấn đề</a:t>
          </a:r>
        </a:p>
      </dsp:txBody>
      <dsp:txXfrm>
        <a:off x="4412358" y="11194"/>
        <a:ext cx="858890" cy="858890"/>
      </dsp:txXfrm>
    </dsp:sp>
    <dsp:sp modelId="{8947AB36-B35F-4838-89B9-6A177D5BF016}">
      <dsp:nvSpPr>
        <dsp:cNvPr id="0" name=""/>
        <dsp:cNvSpPr/>
      </dsp:nvSpPr>
      <dsp:spPr>
        <a:xfrm>
          <a:off x="1784008" y="2293"/>
          <a:ext cx="4198020" cy="4198020"/>
        </a:xfrm>
        <a:prstGeom prst="circularArrow">
          <a:avLst>
            <a:gd name="adj1" fmla="val 3990"/>
            <a:gd name="adj2" fmla="val 250271"/>
            <a:gd name="adj3" fmla="val 20573251"/>
            <a:gd name="adj4" fmla="val 18982908"/>
            <a:gd name="adj5" fmla="val 46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AA726-F6EF-43F2-9A01-75CCA471F2F0}">
      <dsp:nvSpPr>
        <dsp:cNvPr id="0" name=""/>
        <dsp:cNvSpPr/>
      </dsp:nvSpPr>
      <dsp:spPr>
        <a:xfrm>
          <a:off x="5371142" y="1671858"/>
          <a:ext cx="858890"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2. Thu tập thông tin về tần xuất </a:t>
          </a:r>
        </a:p>
      </dsp:txBody>
      <dsp:txXfrm>
        <a:off x="5371142" y="1671858"/>
        <a:ext cx="858890" cy="858890"/>
      </dsp:txXfrm>
    </dsp:sp>
    <dsp:sp modelId="{EBA12AAC-C149-4EC3-91CA-854F1D665FB5}">
      <dsp:nvSpPr>
        <dsp:cNvPr id="0" name=""/>
        <dsp:cNvSpPr/>
      </dsp:nvSpPr>
      <dsp:spPr>
        <a:xfrm>
          <a:off x="1784008" y="2293"/>
          <a:ext cx="4198020" cy="4198020"/>
        </a:xfrm>
        <a:prstGeom prst="circularArrow">
          <a:avLst>
            <a:gd name="adj1" fmla="val 3990"/>
            <a:gd name="adj2" fmla="val 250271"/>
            <a:gd name="adj3" fmla="val 2366821"/>
            <a:gd name="adj4" fmla="val 776479"/>
            <a:gd name="adj5" fmla="val 46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2CC5E-3024-4E4A-AFFD-B62D2B525C03}">
      <dsp:nvSpPr>
        <dsp:cNvPr id="0" name=""/>
        <dsp:cNvSpPr/>
      </dsp:nvSpPr>
      <dsp:spPr>
        <a:xfrm>
          <a:off x="4412358" y="3332522"/>
          <a:ext cx="858890"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3. Xác định nguyên nhân</a:t>
          </a:r>
        </a:p>
      </dsp:txBody>
      <dsp:txXfrm>
        <a:off x="4412358" y="3332522"/>
        <a:ext cx="858890" cy="858890"/>
      </dsp:txXfrm>
    </dsp:sp>
    <dsp:sp modelId="{07EDBEF8-F3E8-4198-B309-978D215C0EA6}">
      <dsp:nvSpPr>
        <dsp:cNvPr id="0" name=""/>
        <dsp:cNvSpPr/>
      </dsp:nvSpPr>
      <dsp:spPr>
        <a:xfrm>
          <a:off x="1784008" y="2293"/>
          <a:ext cx="4198020" cy="4198020"/>
        </a:xfrm>
        <a:prstGeom prst="circularArrow">
          <a:avLst>
            <a:gd name="adj1" fmla="val 3990"/>
            <a:gd name="adj2" fmla="val 250271"/>
            <a:gd name="adj3" fmla="val 6111195"/>
            <a:gd name="adj4" fmla="val 4438534"/>
            <a:gd name="adj5" fmla="val 46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B7AD3-4B74-4848-B11D-63E3CEDD2792}">
      <dsp:nvSpPr>
        <dsp:cNvPr id="0" name=""/>
        <dsp:cNvSpPr/>
      </dsp:nvSpPr>
      <dsp:spPr>
        <a:xfrm>
          <a:off x="2494788" y="3332522"/>
          <a:ext cx="858890"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4. Xây dựng kế hoạch QLHV</a:t>
          </a:r>
        </a:p>
      </dsp:txBody>
      <dsp:txXfrm>
        <a:off x="2494788" y="3332522"/>
        <a:ext cx="858890" cy="858890"/>
      </dsp:txXfrm>
    </dsp:sp>
    <dsp:sp modelId="{4EE51A53-6D83-412C-B6F8-8D0D4A67C8AA}">
      <dsp:nvSpPr>
        <dsp:cNvPr id="0" name=""/>
        <dsp:cNvSpPr/>
      </dsp:nvSpPr>
      <dsp:spPr>
        <a:xfrm>
          <a:off x="1784008" y="2293"/>
          <a:ext cx="4198020" cy="4198020"/>
        </a:xfrm>
        <a:prstGeom prst="circularArrow">
          <a:avLst>
            <a:gd name="adj1" fmla="val 3990"/>
            <a:gd name="adj2" fmla="val 250271"/>
            <a:gd name="adj3" fmla="val 9773251"/>
            <a:gd name="adj4" fmla="val 8182908"/>
            <a:gd name="adj5" fmla="val 46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F3A85-3E56-4F5C-8D2B-378344E6DA25}">
      <dsp:nvSpPr>
        <dsp:cNvPr id="0" name=""/>
        <dsp:cNvSpPr/>
      </dsp:nvSpPr>
      <dsp:spPr>
        <a:xfrm>
          <a:off x="1536003" y="1671858"/>
          <a:ext cx="858890"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5. Thực hiện kế hoạch QLHV</a:t>
          </a:r>
        </a:p>
      </dsp:txBody>
      <dsp:txXfrm>
        <a:off x="1536003" y="1671858"/>
        <a:ext cx="858890" cy="858890"/>
      </dsp:txXfrm>
    </dsp:sp>
    <dsp:sp modelId="{32A3CE80-A116-4A6F-BEBD-B77E8CF96C4C}">
      <dsp:nvSpPr>
        <dsp:cNvPr id="0" name=""/>
        <dsp:cNvSpPr/>
      </dsp:nvSpPr>
      <dsp:spPr>
        <a:xfrm>
          <a:off x="1784008" y="2293"/>
          <a:ext cx="4198020" cy="4198020"/>
        </a:xfrm>
        <a:prstGeom prst="circularArrow">
          <a:avLst>
            <a:gd name="adj1" fmla="val 3990"/>
            <a:gd name="adj2" fmla="val 250271"/>
            <a:gd name="adj3" fmla="val 13166821"/>
            <a:gd name="adj4" fmla="val 11576479"/>
            <a:gd name="adj5" fmla="val 46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4D17B-729B-4602-96A9-B8B7AF75F7C7}">
      <dsp:nvSpPr>
        <dsp:cNvPr id="0" name=""/>
        <dsp:cNvSpPr/>
      </dsp:nvSpPr>
      <dsp:spPr>
        <a:xfrm>
          <a:off x="2494788" y="11194"/>
          <a:ext cx="858890" cy="85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6. Đánh giá kết quả QLHV</a:t>
          </a:r>
        </a:p>
      </dsp:txBody>
      <dsp:txXfrm>
        <a:off x="2494788" y="11194"/>
        <a:ext cx="858890" cy="858890"/>
      </dsp:txXfrm>
    </dsp:sp>
    <dsp:sp modelId="{FB24567C-EAFC-41D3-A596-6E0D4EBB61E3}">
      <dsp:nvSpPr>
        <dsp:cNvPr id="0" name=""/>
        <dsp:cNvSpPr/>
      </dsp:nvSpPr>
      <dsp:spPr>
        <a:xfrm>
          <a:off x="1784008" y="2293"/>
          <a:ext cx="4198020" cy="4198020"/>
        </a:xfrm>
        <a:prstGeom prst="circularArrow">
          <a:avLst>
            <a:gd name="adj1" fmla="val 3990"/>
            <a:gd name="adj2" fmla="val 250271"/>
            <a:gd name="adj3" fmla="val 16911195"/>
            <a:gd name="adj4" fmla="val 15238534"/>
            <a:gd name="adj5" fmla="val 465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22EF-FA32-4459-8842-F2EB2B86EF8C}">
      <dsp:nvSpPr>
        <dsp:cNvPr id="0" name=""/>
        <dsp:cNvSpPr/>
      </dsp:nvSpPr>
      <dsp:spPr>
        <a:xfrm>
          <a:off x="1302583" y="0"/>
          <a:ext cx="3449638" cy="344963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509CB-3A5D-423D-8171-F9E116B2311B}">
      <dsp:nvSpPr>
        <dsp:cNvPr id="0" name=""/>
        <dsp:cNvSpPr/>
      </dsp:nvSpPr>
      <dsp:spPr>
        <a:xfrm>
          <a:off x="3027402" y="346816"/>
          <a:ext cx="2242264" cy="8165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CHUYÊN SÂU</a:t>
          </a:r>
        </a:p>
      </dsp:txBody>
      <dsp:txXfrm>
        <a:off x="3067265" y="386679"/>
        <a:ext cx="2162538" cy="736867"/>
      </dsp:txXfrm>
    </dsp:sp>
    <dsp:sp modelId="{9AEAB258-25FE-444D-ACD5-6B4D78D615EF}">
      <dsp:nvSpPr>
        <dsp:cNvPr id="0" name=""/>
        <dsp:cNvSpPr/>
      </dsp:nvSpPr>
      <dsp:spPr>
        <a:xfrm>
          <a:off x="3027402" y="1265484"/>
          <a:ext cx="2242264" cy="8165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CAN THIỆP</a:t>
          </a:r>
        </a:p>
      </dsp:txBody>
      <dsp:txXfrm>
        <a:off x="3067265" y="1305347"/>
        <a:ext cx="2162538" cy="736867"/>
      </dsp:txXfrm>
    </dsp:sp>
    <dsp:sp modelId="{EB1EA6F5-29F3-40D5-8397-3C86C5400C1D}">
      <dsp:nvSpPr>
        <dsp:cNvPr id="0" name=""/>
        <dsp:cNvSpPr/>
      </dsp:nvSpPr>
      <dsp:spPr>
        <a:xfrm>
          <a:off x="3027402" y="2184153"/>
          <a:ext cx="2242264" cy="81659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NỀN TẢNG</a:t>
          </a:r>
        </a:p>
      </dsp:txBody>
      <dsp:txXfrm>
        <a:off x="3067265" y="2224016"/>
        <a:ext cx="2162538" cy="73686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4FABC-24FF-4B53-AC09-6004E914F5BC}" type="datetimeFigureOut">
              <a:rPr lang="en-US" smtClean="0"/>
              <a:pPr/>
              <a:t>8/9/2023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B22CF-8708-4268-BBE1-0DCE5F95721D}" type="slidenum">
              <a:rPr lang="en-US" smtClean="0"/>
              <a:pPr/>
              <a:t>‹#›</a:t>
            </a:fld>
            <a:endParaRPr lang="en-US"/>
          </a:p>
        </p:txBody>
      </p:sp>
    </p:spTree>
    <p:extLst>
      <p:ext uri="{BB962C8B-B14F-4D97-AF65-F5344CB8AC3E}">
        <p14:creationId xmlns:p14="http://schemas.microsoft.com/office/powerpoint/2010/main" val="223738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22CF-8708-4268-BBE1-0DCE5F95721D}" type="slidenum">
              <a:rPr lang="en-US" smtClean="0"/>
              <a:pPr/>
              <a:t>48</a:t>
            </a:fld>
            <a:endParaRPr lang="en-US"/>
          </a:p>
        </p:txBody>
      </p:sp>
    </p:spTree>
    <p:extLst>
      <p:ext uri="{BB962C8B-B14F-4D97-AF65-F5344CB8AC3E}">
        <p14:creationId xmlns:p14="http://schemas.microsoft.com/office/powerpoint/2010/main" val="39262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22CF-8708-4268-BBE1-0DCE5F95721D}" type="slidenum">
              <a:rPr lang="en-US" smtClean="0"/>
              <a:pPr/>
              <a:t>49</a:t>
            </a:fld>
            <a:endParaRPr lang="en-US"/>
          </a:p>
        </p:txBody>
      </p:sp>
    </p:spTree>
    <p:extLst>
      <p:ext uri="{BB962C8B-B14F-4D97-AF65-F5344CB8AC3E}">
        <p14:creationId xmlns:p14="http://schemas.microsoft.com/office/powerpoint/2010/main" val="96692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22CF-8708-4268-BBE1-0DCE5F95721D}" type="slidenum">
              <a:rPr lang="en-US" smtClean="0"/>
              <a:pPr/>
              <a:t>50</a:t>
            </a:fld>
            <a:endParaRPr lang="en-US"/>
          </a:p>
        </p:txBody>
      </p:sp>
    </p:spTree>
    <p:extLst>
      <p:ext uri="{BB962C8B-B14F-4D97-AF65-F5344CB8AC3E}">
        <p14:creationId xmlns:p14="http://schemas.microsoft.com/office/powerpoint/2010/main" val="44715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B22CF-8708-4268-BBE1-0DCE5F95721D}" type="slidenum">
              <a:rPr lang="en-US" smtClean="0"/>
              <a:pPr/>
              <a:t>51</a:t>
            </a:fld>
            <a:endParaRPr lang="en-US"/>
          </a:p>
        </p:txBody>
      </p:sp>
    </p:spTree>
    <p:extLst>
      <p:ext uri="{BB962C8B-B14F-4D97-AF65-F5344CB8AC3E}">
        <p14:creationId xmlns:p14="http://schemas.microsoft.com/office/powerpoint/2010/main" val="205495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AD757F-237C-4103-888A-D90695F2B213}" type="datetimeFigureOut">
              <a:rPr lang="en-US" smtClean="0"/>
              <a:pPr/>
              <a:t>8/9/2023</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09F5840B-BEAA-4CE4-9932-212CC57A71A9}"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740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D757F-237C-4103-888A-D90695F2B213}"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5840B-BEAA-4CE4-9932-212CC57A71A9}" type="slidenum">
              <a:rPr lang="en-US" smtClean="0"/>
              <a:pPr/>
              <a:t>‹#›</a:t>
            </a:fld>
            <a:endParaRPr lang="en-US"/>
          </a:p>
        </p:txBody>
      </p:sp>
    </p:spTree>
    <p:extLst>
      <p:ext uri="{BB962C8B-B14F-4D97-AF65-F5344CB8AC3E}">
        <p14:creationId xmlns:p14="http://schemas.microsoft.com/office/powerpoint/2010/main" val="371303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D757F-237C-4103-888A-D90695F2B213}"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5840B-BEAA-4CE4-9932-212CC57A71A9}"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930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D757F-237C-4103-888A-D90695F2B213}"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5840B-BEAA-4CE4-9932-212CC57A71A9}"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126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AD757F-237C-4103-888A-D90695F2B213}"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5840B-BEAA-4CE4-9932-212CC57A71A9}"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490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AD757F-237C-4103-888A-D90695F2B213}"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5840B-BEAA-4CE4-9932-212CC57A71A9}"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322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AD757F-237C-4103-888A-D90695F2B213}"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5840B-BEAA-4CE4-9932-212CC57A71A9}" type="slidenum">
              <a:rPr lang="en-US" smtClean="0"/>
              <a:pPr/>
              <a:t>‹#›</a:t>
            </a:fld>
            <a:endParaRPr lang="en-US"/>
          </a:p>
        </p:txBody>
      </p:sp>
    </p:spTree>
    <p:extLst>
      <p:ext uri="{BB962C8B-B14F-4D97-AF65-F5344CB8AC3E}">
        <p14:creationId xmlns:p14="http://schemas.microsoft.com/office/powerpoint/2010/main" val="97688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AD757F-237C-4103-888A-D90695F2B213}"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5840B-BEAA-4CE4-9932-212CC57A71A9}" type="slidenum">
              <a:rPr lang="en-US" smtClean="0"/>
              <a:pPr/>
              <a:t>‹#›</a:t>
            </a:fld>
            <a:endParaRPr lang="en-US"/>
          </a:p>
        </p:txBody>
      </p:sp>
    </p:spTree>
    <p:extLst>
      <p:ext uri="{BB962C8B-B14F-4D97-AF65-F5344CB8AC3E}">
        <p14:creationId xmlns:p14="http://schemas.microsoft.com/office/powerpoint/2010/main" val="154926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D757F-237C-4103-888A-D90695F2B213}"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5840B-BEAA-4CE4-9932-212CC57A71A9}" type="slidenum">
              <a:rPr lang="en-US" smtClean="0"/>
              <a:pPr/>
              <a:t>‹#›</a:t>
            </a:fld>
            <a:endParaRPr lang="en-US"/>
          </a:p>
        </p:txBody>
      </p:sp>
    </p:spTree>
    <p:extLst>
      <p:ext uri="{BB962C8B-B14F-4D97-AF65-F5344CB8AC3E}">
        <p14:creationId xmlns:p14="http://schemas.microsoft.com/office/powerpoint/2010/main" val="188615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5AD757F-237C-4103-888A-D90695F2B213}"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5840B-BEAA-4CE4-9932-212CC57A71A9}"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23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65AD757F-237C-4103-888A-D90695F2B213}" type="datetimeFigureOut">
              <a:rPr lang="en-US" smtClean="0"/>
              <a:pPr/>
              <a:t>8/9/2023</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09F5840B-BEAA-4CE4-9932-212CC57A71A9}"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420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5AD757F-237C-4103-888A-D90695F2B213}" type="datetimeFigureOut">
              <a:rPr lang="en-US" smtClean="0"/>
              <a:pPr/>
              <a:t>8/9/2023</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9F5840B-BEAA-4CE4-9932-212CC57A71A9}" type="slidenum">
              <a:rPr lang="en-US" smtClean="0"/>
              <a:pPr/>
              <a:t>‹#›</a:t>
            </a:fld>
            <a:endParaRPr lang="en-US"/>
          </a:p>
        </p:txBody>
      </p:sp>
    </p:spTree>
    <p:extLst>
      <p:ext uri="{BB962C8B-B14F-4D97-AF65-F5344CB8AC3E}">
        <p14:creationId xmlns:p14="http://schemas.microsoft.com/office/powerpoint/2010/main" val="3735883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5.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teach.classdojo.com/#/classes/61830b5c803c073c3ce930b7/points" TargetMode="External"/><Relationship Id="rId5" Type="http://schemas.openxmlformats.org/officeDocument/2006/relationships/image" Target="../media/image29.png"/><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055" y="1410772"/>
            <a:ext cx="8036416" cy="2018228"/>
          </a:xfrm>
        </p:spPr>
        <p:txBody>
          <a:bodyPr>
            <a:normAutofit fontScale="90000"/>
          </a:bodyPr>
          <a:lstStyle/>
          <a:p>
            <a:pPr algn="ctr"/>
            <a:r>
              <a:rPr lang="en-US" sz="2200" dirty="0">
                <a:latin typeface="Times New Roman" panose="02020603050405020304" pitchFamily="18" charset="0"/>
                <a:ea typeface="Verdana" panose="020B0604030504040204" pitchFamily="34" charset="0"/>
                <a:cs typeface="Times New Roman" panose="02020603050405020304" pitchFamily="18" charset="0"/>
              </a:rPr>
              <a:t>SỞ GIÁO DỤC &amp; ĐÀO TẠO NINH BÌNH</a:t>
            </a:r>
            <a:br>
              <a:rPr lang="en-US" sz="2200" dirty="0">
                <a:latin typeface="Times New Roman" panose="02020603050405020304" pitchFamily="18" charset="0"/>
                <a:ea typeface="Verdana" panose="020B0604030504040204" pitchFamily="34" charset="0"/>
                <a:cs typeface="Times New Roman" panose="02020603050405020304" pitchFamily="18" charset="0"/>
              </a:rPr>
            </a:br>
            <a:br>
              <a:rPr lang="en-US" sz="2200" dirty="0">
                <a:latin typeface="Times New Roman" panose="02020603050405020304" pitchFamily="18" charset="0"/>
                <a:ea typeface="Verdana" panose="020B0604030504040204" pitchFamily="34" charset="0"/>
                <a:cs typeface="Times New Roman" panose="02020603050405020304" pitchFamily="18" charset="0"/>
              </a:rPr>
            </a:br>
            <a:br>
              <a:rPr lang="en-US" sz="3600" dirty="0">
                <a:latin typeface="Verdana" panose="020B0604030504040204" pitchFamily="34" charset="0"/>
                <a:ea typeface="Verdana" panose="020B0604030504040204" pitchFamily="34" charset="0"/>
                <a:cs typeface="Verdana" panose="020B0604030504040204" pitchFamily="34" charset="0"/>
              </a:rPr>
            </a:br>
            <a:r>
              <a:rPr lang="en-US" sz="3600" b="0" dirty="0">
                <a:latin typeface="Verdana" panose="020B0604030504040204" pitchFamily="34" charset="0"/>
                <a:ea typeface="Verdana" panose="020B0604030504040204" pitchFamily="34" charset="0"/>
                <a:cs typeface="Verdana" panose="020B0604030504040204" pitchFamily="34" charset="0"/>
              </a:rPr>
              <a:t> </a:t>
            </a:r>
            <a:br>
              <a:rPr lang="en-US" sz="3900" b="0" dirty="0">
                <a:latin typeface="Verdana" panose="020B0604030504040204" pitchFamily="34" charset="0"/>
                <a:ea typeface="Verdana" panose="020B0604030504040204" pitchFamily="34" charset="0"/>
                <a:cs typeface="Verdana" panose="020B0604030504040204" pitchFamily="34" charset="0"/>
              </a:rPr>
            </a:br>
            <a:r>
              <a:rPr lang="en-US" sz="2700" dirty="0">
                <a:latin typeface="Times New Roman" panose="02020603050405020304" pitchFamily="18" charset="0"/>
                <a:cs typeface="Times New Roman" panose="02020603050405020304" pitchFamily="18" charset="0"/>
              </a:rPr>
              <a:t>CHUYÊN ĐỀ</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TỔ</a:t>
            </a:r>
            <a:r>
              <a:rPr lang="vi-VN" sz="2700" dirty="0">
                <a:latin typeface="Times New Roman" panose="02020603050405020304" pitchFamily="18" charset="0"/>
                <a:cs typeface="Times New Roman" panose="02020603050405020304" pitchFamily="18" charset="0"/>
              </a:rPr>
              <a:t> CHỨC HOẠT ĐỘNG GIÁO DỤC HOÀ NHẬP </a:t>
            </a:r>
            <a:br>
              <a:rPr lang="en-US" sz="2700" dirty="0">
                <a:latin typeface="Times New Roman" panose="02020603050405020304" pitchFamily="18" charset="0"/>
                <a:cs typeface="Times New Roman" panose="02020603050405020304" pitchFamily="18" charset="0"/>
              </a:rPr>
            </a:br>
            <a:r>
              <a:rPr lang="vi-VN" sz="2700" dirty="0">
                <a:latin typeface="Times New Roman" panose="02020603050405020304" pitchFamily="18" charset="0"/>
                <a:cs typeface="Times New Roman" panose="02020603050405020304" pitchFamily="18" charset="0"/>
              </a:rPr>
              <a:t>CHO TRẺ RỐI LOẠN PHÁT TRIỂN </a:t>
            </a:r>
            <a:br>
              <a:rPr lang="en-US" sz="2700" dirty="0">
                <a:latin typeface="Times New Roman" panose="02020603050405020304" pitchFamily="18" charset="0"/>
                <a:cs typeface="Times New Roman" panose="02020603050405020304" pitchFamily="18" charset="0"/>
              </a:rPr>
            </a:br>
            <a:r>
              <a:rPr lang="vi-VN" sz="2700" dirty="0">
                <a:latin typeface="Times New Roman" panose="02020603050405020304" pitchFamily="18" charset="0"/>
                <a:cs typeface="Times New Roman" panose="02020603050405020304" pitchFamily="18" charset="0"/>
              </a:rPr>
              <a:t>TRONG CƠ SỞ GIÁO DỤC MẦM NON</a:t>
            </a:r>
            <a:br>
              <a:rPr lang="en-US" sz="2700" dirty="0">
                <a:latin typeface="Times New Roman" panose="02020603050405020304" pitchFamily="18" charset="0"/>
                <a:cs typeface="Times New Roman" panose="02020603050405020304" pitchFamily="18" charset="0"/>
              </a:rPr>
            </a:br>
            <a:endParaRPr lang="en-US" sz="2700" b="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Subtitle 2"/>
          <p:cNvSpPr txBox="1">
            <a:spLocks/>
          </p:cNvSpPr>
          <p:nvPr/>
        </p:nvSpPr>
        <p:spPr>
          <a:xfrm>
            <a:off x="2034862" y="3928056"/>
            <a:ext cx="6787166" cy="260153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dirty="0"/>
          </a:p>
        </p:txBody>
      </p:sp>
      <p:sp>
        <p:nvSpPr>
          <p:cNvPr id="5" name="Rectangle 4">
            <a:extLst>
              <a:ext uri="{FF2B5EF4-FFF2-40B4-BE49-F238E27FC236}">
                <a16:creationId xmlns:a16="http://schemas.microsoft.com/office/drawing/2014/main" id="{D32FA590-0063-4415-9D77-9678CBF35701}"/>
              </a:ext>
            </a:extLst>
          </p:cNvPr>
          <p:cNvSpPr/>
          <p:nvPr/>
        </p:nvSpPr>
        <p:spPr>
          <a:xfrm>
            <a:off x="2523875" y="6193395"/>
            <a:ext cx="4438776" cy="487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Ninh Bình, </a:t>
            </a:r>
            <a:r>
              <a:rPr lang="en-US" dirty="0" err="1"/>
              <a:t>ngày</a:t>
            </a:r>
            <a:r>
              <a:rPr lang="en-US" dirty="0"/>
              <a:t> 10 </a:t>
            </a:r>
            <a:r>
              <a:rPr lang="en-US" dirty="0" err="1"/>
              <a:t>tháng</a:t>
            </a:r>
            <a:r>
              <a:rPr lang="en-US" dirty="0"/>
              <a:t> 8 </a:t>
            </a:r>
            <a:r>
              <a:rPr lang="en-US" dirty="0" err="1"/>
              <a:t>năm</a:t>
            </a:r>
            <a:r>
              <a:rPr lang="en-US" dirty="0"/>
              <a:t> 2023</a:t>
            </a:r>
          </a:p>
        </p:txBody>
      </p:sp>
    </p:spTree>
    <p:extLst>
      <p:ext uri="{BB962C8B-B14F-4D97-AF65-F5344CB8AC3E}">
        <p14:creationId xmlns:p14="http://schemas.microsoft.com/office/powerpoint/2010/main" val="389823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166D-2821-4F2B-8496-E0DA0898408B}"/>
              </a:ext>
            </a:extLst>
          </p:cNvPr>
          <p:cNvSpPr>
            <a:spLocks noGrp="1"/>
          </p:cNvSpPr>
          <p:nvPr>
            <p:ph type="title"/>
          </p:nvPr>
        </p:nvSpPr>
        <p:spPr>
          <a:xfrm>
            <a:off x="2192138" y="47566"/>
            <a:ext cx="6951862" cy="479273"/>
          </a:xfrm>
        </p:spPr>
        <p:txBody>
          <a:bodyPr>
            <a:noAutofit/>
          </a:bodyPr>
          <a:lstStyle/>
          <a:p>
            <a:r>
              <a:rPr lang="en-US" sz="1900" b="1" i="1" dirty="0">
                <a:latin typeface="Times New Roman" panose="02020603050405020304" pitchFamily="18" charset="0"/>
                <a:cs typeface="Times New Roman" panose="02020603050405020304" pitchFamily="18" charset="0"/>
              </a:rPr>
              <a:t>1.3. Đặc </a:t>
            </a:r>
            <a:r>
              <a:rPr lang="en-US" sz="1900" b="1" i="1" dirty="0" err="1">
                <a:latin typeface="Times New Roman" panose="02020603050405020304" pitchFamily="18" charset="0"/>
                <a:cs typeface="Times New Roman" panose="02020603050405020304" pitchFamily="18" charset="0"/>
              </a:rPr>
              <a:t>điểm</a:t>
            </a:r>
            <a:r>
              <a:rPr lang="en-US" sz="1900" b="1" i="1" dirty="0">
                <a:latin typeface="Times New Roman" panose="02020603050405020304" pitchFamily="18" charset="0"/>
                <a:cs typeface="Times New Roman" panose="02020603050405020304" pitchFamily="18" charset="0"/>
              </a:rPr>
              <a:t> </a:t>
            </a:r>
            <a:r>
              <a:rPr lang="en-US" sz="1900" b="1" i="1" dirty="0" err="1">
                <a:latin typeface="Times New Roman" panose="02020603050405020304" pitchFamily="18" charset="0"/>
                <a:cs typeface="Times New Roman" panose="02020603050405020304" pitchFamily="18" charset="0"/>
              </a:rPr>
              <a:t>nhận</a:t>
            </a:r>
            <a:r>
              <a:rPr lang="en-US" sz="1900" b="1" i="1" dirty="0">
                <a:latin typeface="Times New Roman" panose="02020603050405020304" pitchFamily="18" charset="0"/>
                <a:cs typeface="Times New Roman" panose="02020603050405020304" pitchFamily="18" charset="0"/>
              </a:rPr>
              <a:t> </a:t>
            </a:r>
            <a:r>
              <a:rPr lang="en-US" sz="1900" b="1" i="1" dirty="0" err="1">
                <a:latin typeface="Times New Roman" panose="02020603050405020304" pitchFamily="18" charset="0"/>
                <a:cs typeface="Times New Roman" panose="02020603050405020304" pitchFamily="18" charset="0"/>
              </a:rPr>
              <a:t>diện</a:t>
            </a:r>
            <a:r>
              <a:rPr lang="en-US" sz="1900" b="1" i="1" dirty="0">
                <a:latin typeface="Times New Roman" panose="02020603050405020304" pitchFamily="18" charset="0"/>
                <a:cs typeface="Times New Roman" panose="02020603050405020304" pitchFamily="18" charset="0"/>
              </a:rPr>
              <a:t> </a:t>
            </a:r>
            <a:r>
              <a:rPr lang="en-US" sz="1900" b="1" i="1" dirty="0" err="1">
                <a:latin typeface="Times New Roman" panose="02020603050405020304" pitchFamily="18" charset="0"/>
                <a:cs typeface="Times New Roman" panose="02020603050405020304" pitchFamily="18" charset="0"/>
              </a:rPr>
              <a:t>trẻ</a:t>
            </a:r>
            <a:r>
              <a:rPr lang="en-US" sz="1900" b="1" i="1" dirty="0">
                <a:latin typeface="Times New Roman" panose="02020603050405020304" pitchFamily="18" charset="0"/>
                <a:cs typeface="Times New Roman" panose="02020603050405020304" pitchFamily="18" charset="0"/>
              </a:rPr>
              <a:t> RLPT</a:t>
            </a:r>
            <a:r>
              <a:rPr lang="vi-VN" sz="1900" b="1" i="1" dirty="0">
                <a:latin typeface="Times New Roman" panose="02020603050405020304" pitchFamily="18" charset="0"/>
                <a:cs typeface="Times New Roman" panose="02020603050405020304" pitchFamily="18" charset="0"/>
              </a:rPr>
              <a:t> lứa tuổi mầm non</a:t>
            </a:r>
            <a:br>
              <a:rPr lang="en-US" sz="1900" dirty="0">
                <a:latin typeface="Times New Roman" panose="02020603050405020304" pitchFamily="18" charset="0"/>
                <a:cs typeface="Times New Roman" panose="02020603050405020304" pitchFamily="18" charset="0"/>
              </a:rPr>
            </a:br>
            <a:endParaRPr lang="en-US" sz="19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A6CACD-A416-41CC-BD35-A23A3D78A0A4}"/>
              </a:ext>
            </a:extLst>
          </p:cNvPr>
          <p:cNvSpPr>
            <a:spLocks noGrp="1"/>
          </p:cNvSpPr>
          <p:nvPr>
            <p:ph idx="1"/>
          </p:nvPr>
        </p:nvSpPr>
        <p:spPr>
          <a:xfrm>
            <a:off x="92765" y="1887686"/>
            <a:ext cx="9051235" cy="4221566"/>
          </a:xfrm>
        </p:spPr>
        <p:txBody>
          <a:bodyPr>
            <a:normAutofit lnSpcReduction="10000"/>
          </a:bodyPr>
          <a:lstStyle/>
          <a:p>
            <a:pPr marL="0" indent="0">
              <a:buNone/>
            </a:pPr>
            <a:r>
              <a:rPr lang="en-US" sz="2100" dirty="0" err="1">
                <a:highlight>
                  <a:srgbClr val="FFFF00"/>
                </a:highlight>
                <a:latin typeface="Times New Roman" panose="02020603050405020304" pitchFamily="18" charset="0"/>
                <a:cs typeface="Times New Roman" panose="02020603050405020304" pitchFamily="18" charset="0"/>
              </a:rPr>
              <a:t>Một</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trẻ</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được</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xác</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định</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là</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khuyết</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tật</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trí</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tuệ</a:t>
            </a:r>
            <a:r>
              <a:rPr lang="en-US" sz="2100" dirty="0">
                <a:highlight>
                  <a:srgbClr val="FFFF00"/>
                </a:highlight>
                <a:latin typeface="Times New Roman" panose="02020603050405020304" pitchFamily="18" charset="0"/>
                <a:cs typeface="Times New Roman" panose="02020603050405020304" pitchFamily="18" charset="0"/>
              </a:rPr>
              <a:t> </a:t>
            </a:r>
            <a:r>
              <a:rPr lang="en-US" sz="2100" dirty="0" err="1">
                <a:highlight>
                  <a:srgbClr val="FFFF00"/>
                </a:highlight>
                <a:latin typeface="Times New Roman" panose="02020603050405020304" pitchFamily="18" charset="0"/>
                <a:cs typeface="Times New Roman" panose="02020603050405020304" pitchFamily="18" charset="0"/>
              </a:rPr>
              <a:t>phải</a:t>
            </a:r>
            <a:r>
              <a:rPr lang="en-US" sz="2100" dirty="0">
                <a:highlight>
                  <a:srgbClr val="FFFF00"/>
                </a:highlight>
                <a:latin typeface="Times New Roman" panose="02020603050405020304" pitchFamily="18" charset="0"/>
                <a:cs typeface="Times New Roman" panose="02020603050405020304" pitchFamily="18" charset="0"/>
              </a:rPr>
              <a:t> </a:t>
            </a:r>
            <a:r>
              <a:rPr lang="vi-VN" sz="2100" dirty="0">
                <a:highlight>
                  <a:srgbClr val="FFFF00"/>
                </a:highlight>
                <a:latin typeface="Times New Roman" panose="02020603050405020304" pitchFamily="18" charset="0"/>
                <a:cs typeface="Times New Roman" panose="02020603050405020304" pitchFamily="18" charset="0"/>
              </a:rPr>
              <a:t>thoả mãn 3 tiêu chuẩn sau:</a:t>
            </a:r>
            <a:endParaRPr lang="en-US" sz="2100" dirty="0">
              <a:highlight>
                <a:srgbClr val="FFFF00"/>
              </a:highlight>
              <a:latin typeface="Times New Roman" panose="02020603050405020304" pitchFamily="18" charset="0"/>
              <a:cs typeface="Times New Roman" panose="02020603050405020304" pitchFamily="18" charset="0"/>
            </a:endParaRPr>
          </a:p>
          <a:p>
            <a:pPr lvl="0"/>
            <a:r>
              <a:rPr lang="en-US" sz="2100" u="sng" dirty="0" err="1">
                <a:latin typeface="Times New Roman" panose="02020603050405020304" pitchFamily="18" charset="0"/>
                <a:cs typeface="Times New Roman" panose="02020603050405020304" pitchFamily="18" charset="0"/>
              </a:rPr>
              <a:t>Suy</a:t>
            </a:r>
            <a:r>
              <a:rPr lang="en-US" sz="2100" u="sng"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giảm</a:t>
            </a:r>
            <a:r>
              <a:rPr lang="en-US" sz="2100" u="sng" dirty="0">
                <a:latin typeface="Times New Roman" panose="02020603050405020304" pitchFamily="18" charset="0"/>
                <a:cs typeface="Times New Roman" panose="02020603050405020304" pitchFamily="18" charset="0"/>
              </a:rPr>
              <a:t> chức </a:t>
            </a:r>
            <a:r>
              <a:rPr lang="en-US" sz="2100" u="sng" dirty="0" err="1">
                <a:latin typeface="Times New Roman" panose="02020603050405020304" pitchFamily="18" charset="0"/>
                <a:cs typeface="Times New Roman" panose="02020603050405020304" pitchFamily="18" charset="0"/>
              </a:rPr>
              <a:t>năng</a:t>
            </a:r>
            <a:r>
              <a:rPr lang="en-US" sz="2100" u="sng"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trí</a:t>
            </a:r>
            <a:r>
              <a:rPr lang="en-US" sz="2100" u="sng"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tuệ</a:t>
            </a:r>
            <a:r>
              <a:rPr lang="en-US" sz="2100" u="sng"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lập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luận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giải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vấn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tư</a:t>
            </a:r>
            <a:r>
              <a:rPr lang="en-US" sz="2100" dirty="0">
                <a:latin typeface="Times New Roman" panose="02020603050405020304" pitchFamily="18" charset="0"/>
                <a:cs typeface="Times New Roman" panose="02020603050405020304" pitchFamily="18" charset="0"/>
              </a:rPr>
              <a:t> duy </a:t>
            </a:r>
            <a:r>
              <a:rPr lang="en-US" sz="2100" dirty="0" err="1">
                <a:latin typeface="Times New Roman" panose="02020603050405020304" pitchFamily="18" charset="0"/>
                <a:cs typeface="Times New Roman" panose="02020603050405020304" pitchFamily="18" charset="0"/>
              </a:rPr>
              <a:t>trừu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tượng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học </a:t>
            </a:r>
            <a:r>
              <a:rPr lang="en-US" sz="2100" dirty="0" err="1">
                <a:latin typeface="Times New Roman" panose="02020603050405020304" pitchFamily="18" charset="0"/>
                <a:cs typeface="Times New Roman" panose="02020603050405020304" pitchFamily="18" charset="0"/>
              </a:rPr>
              <a:t>tập</a:t>
            </a:r>
            <a:r>
              <a:rPr lang="en-US" sz="2100" dirty="0">
                <a:latin typeface="Times New Roman" panose="02020603050405020304" pitchFamily="18" charset="0"/>
                <a:cs typeface="Times New Roman" panose="02020603050405020304" pitchFamily="18" charset="0"/>
              </a:rPr>
              <a:t>, học </a:t>
            </a:r>
            <a:r>
              <a:rPr lang="en-US" sz="2100" dirty="0" err="1">
                <a:latin typeface="Times New Roman" panose="02020603050405020304" pitchFamily="18" charset="0"/>
                <a:cs typeface="Times New Roman" panose="02020603050405020304" pitchFamily="18" charset="0"/>
              </a:rPr>
              <a:t>hỏi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khẳng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bởi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lâm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sàng</a:t>
            </a:r>
            <a:r>
              <a:rPr lang="en-US" sz="2100" dirty="0">
                <a:latin typeface="Times New Roman" panose="02020603050405020304" pitchFamily="18" charset="0"/>
                <a:cs typeface="Times New Roman" panose="02020603050405020304" pitchFamily="18" charset="0"/>
              </a:rPr>
              <a:t> và </a:t>
            </a:r>
            <a:r>
              <a:rPr lang="en-US" sz="2100" dirty="0" err="1">
                <a:latin typeface="Times New Roman" panose="02020603050405020304" pitchFamily="18" charset="0"/>
                <a:cs typeface="Times New Roman" panose="02020603050405020304" pitchFamily="18" charset="0"/>
              </a:rPr>
              <a:t>trắc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tuệ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chuẩn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hóa</a:t>
            </a:r>
            <a:r>
              <a:rPr lang="en-US" sz="2100" dirty="0">
                <a:latin typeface="Times New Roman" panose="02020603050405020304" pitchFamily="18" charset="0"/>
                <a:cs typeface="Times New Roman" panose="02020603050405020304" pitchFamily="18" charset="0"/>
              </a:rPr>
              <a:t>.</a:t>
            </a:r>
          </a:p>
          <a:p>
            <a:pPr lvl="0"/>
            <a:r>
              <a:rPr lang="en-US" sz="2100" u="sng" dirty="0" err="1">
                <a:latin typeface="Times New Roman" panose="02020603050405020304" pitchFamily="18" charset="0"/>
                <a:cs typeface="Times New Roman" panose="02020603050405020304" pitchFamily="18" charset="0"/>
              </a:rPr>
              <a:t>Suy</a:t>
            </a:r>
            <a:r>
              <a:rPr lang="en-US" sz="2100" u="sng"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giảm</a:t>
            </a:r>
            <a:r>
              <a:rPr lang="en-US" sz="2100" u="sng" dirty="0">
                <a:latin typeface="Times New Roman" panose="02020603050405020304" pitchFamily="18" charset="0"/>
                <a:cs typeface="Times New Roman" panose="02020603050405020304" pitchFamily="18" charset="0"/>
              </a:rPr>
              <a:t> chức </a:t>
            </a:r>
            <a:r>
              <a:rPr lang="en-US" sz="2100" u="sng" dirty="0" err="1">
                <a:latin typeface="Times New Roman" panose="02020603050405020304" pitchFamily="18" charset="0"/>
                <a:cs typeface="Times New Roman" panose="02020603050405020304" pitchFamily="18" charset="0"/>
              </a:rPr>
              <a:t>năng</a:t>
            </a:r>
            <a:r>
              <a:rPr lang="en-US" sz="2100" u="sng"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thích</a:t>
            </a:r>
            <a:r>
              <a:rPr lang="en-US" sz="2100" u="sng"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nghi</a:t>
            </a:r>
            <a:r>
              <a:rPr lang="en-US" sz="2100" u="sng"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dẫn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phát triển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thần</a:t>
            </a:r>
            <a:r>
              <a:rPr lang="en-US" sz="2100" dirty="0">
                <a:latin typeface="Times New Roman" panose="02020603050405020304" pitchFamily="18" charset="0"/>
                <a:cs typeface="Times New Roman" panose="02020603050405020304" pitchFamily="18" charset="0"/>
              </a:rPr>
              <a:t> và </a:t>
            </a:r>
            <a:r>
              <a:rPr lang="en-US" sz="2100" dirty="0" err="1">
                <a:latin typeface="Times New Roman" panose="02020603050405020304" pitchFamily="18" charset="0"/>
                <a:cs typeface="Times New Roman" panose="02020603050405020304" pitchFamily="18" charset="0"/>
              </a:rPr>
              <a:t>xã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lập</a:t>
            </a:r>
            <a:r>
              <a:rPr lang="en-US" sz="2100" dirty="0">
                <a:latin typeface="Times New Roman" panose="02020603050405020304" pitchFamily="18" charset="0"/>
                <a:cs typeface="Times New Roman" panose="02020603050405020304" pitchFamily="18" charset="0"/>
              </a:rPr>
              <a:t> và </a:t>
            </a:r>
            <a:r>
              <a:rPr lang="en-US" sz="2100" dirty="0" err="1">
                <a:latin typeface="Times New Roman" panose="02020603050405020304" pitchFamily="18" charset="0"/>
                <a:cs typeface="Times New Roman" panose="02020603050405020304" pitchFamily="18" charset="0"/>
              </a:rPr>
              <a:t>thích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sự</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hỗ</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xuyên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kém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thích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ứng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một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hoặc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tiếp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tham</a:t>
            </a:r>
            <a:r>
              <a:rPr lang="en-US" sz="2100" dirty="0">
                <a:latin typeface="Times New Roman" panose="02020603050405020304" pitchFamily="18" charset="0"/>
                <a:cs typeface="Times New Roman" panose="02020603050405020304" pitchFamily="18" charset="0"/>
              </a:rPr>
              <a:t> gia </a:t>
            </a:r>
            <a:r>
              <a:rPr lang="en-US" sz="2100" dirty="0" err="1">
                <a:latin typeface="Times New Roman" panose="02020603050405020304" pitchFamily="18" charset="0"/>
                <a:cs typeface="Times New Roman" panose="02020603050405020304" pitchFamily="18" charset="0"/>
              </a:rPr>
              <a:t>xã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hội</a:t>
            </a:r>
            <a:r>
              <a:rPr lang="en-US" sz="2100" dirty="0">
                <a:latin typeface="Times New Roman" panose="02020603050405020304" pitchFamily="18" charset="0"/>
                <a:cs typeface="Times New Roman" panose="02020603050405020304" pitchFamily="18" charset="0"/>
              </a:rPr>
              <a:t> và </a:t>
            </a:r>
            <a:r>
              <a:rPr lang="en-US" sz="2100" dirty="0" err="1">
                <a:latin typeface="Times New Roman" panose="02020603050405020304" pitchFamily="18" charset="0"/>
                <a:cs typeface="Times New Roman" panose="02020603050405020304" pitchFamily="18" charset="0"/>
              </a:rPr>
              <a:t>sống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thuộc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môi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nhà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học,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và </a:t>
            </a:r>
            <a:r>
              <a:rPr lang="en-US" sz="2100" dirty="0" err="1">
                <a:latin typeface="Times New Roman" panose="02020603050405020304" pitchFamily="18" charset="0"/>
                <a:cs typeface="Times New Roman" panose="02020603050405020304" pitchFamily="18" charset="0"/>
              </a:rPr>
              <a:t>giao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tiếp</a:t>
            </a:r>
            <a:r>
              <a:rPr lang="en-US" sz="2100" dirty="0">
                <a:latin typeface="Times New Roman" panose="02020603050405020304" pitchFamily="18" charset="0"/>
                <a:cs typeface="Times New Roman" panose="02020603050405020304" pitchFamily="18" charset="0"/>
              </a:rPr>
              <a:t>.</a:t>
            </a:r>
          </a:p>
          <a:p>
            <a:pPr lvl="0"/>
            <a:r>
              <a:rPr lang="en-US" sz="2100" dirty="0" err="1">
                <a:latin typeface="Times New Roman" panose="02020603050405020304" pitchFamily="18" charset="0"/>
                <a:cs typeface="Times New Roman" panose="02020603050405020304" pitchFamily="18" charset="0"/>
              </a:rPr>
              <a:t>Khởi</a:t>
            </a:r>
            <a:r>
              <a:rPr lang="en-US" sz="2100" dirty="0">
                <a:latin typeface="Times New Roman" panose="02020603050405020304" pitchFamily="18" charset="0"/>
                <a:cs typeface="Times New Roman" panose="02020603050405020304" pitchFamily="18" charset="0"/>
              </a:rPr>
              <a:t> phát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giảm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tuệ</a:t>
            </a:r>
            <a:r>
              <a:rPr lang="en-US" sz="2100" dirty="0">
                <a:latin typeface="Times New Roman" panose="02020603050405020304" pitchFamily="18" charset="0"/>
                <a:cs typeface="Times New Roman" panose="02020603050405020304" pitchFamily="18" charset="0"/>
              </a:rPr>
              <a:t> và </a:t>
            </a:r>
            <a:r>
              <a:rPr lang="en-US" sz="2100" dirty="0" err="1">
                <a:latin typeface="Times New Roman" panose="02020603050405020304" pitchFamily="18" charset="0"/>
                <a:cs typeface="Times New Roman" panose="02020603050405020304" pitchFamily="18" charset="0"/>
              </a:rPr>
              <a:t>thích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ứng</a:t>
            </a:r>
            <a:r>
              <a:rPr lang="en-US" sz="2100"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trong</a:t>
            </a:r>
            <a:r>
              <a:rPr lang="en-US" sz="2100" u="sng"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thời</a:t>
            </a:r>
            <a:r>
              <a:rPr lang="en-US" sz="2100" u="sng" dirty="0">
                <a:latin typeface="Times New Roman" panose="02020603050405020304" pitchFamily="18" charset="0"/>
                <a:cs typeface="Times New Roman" panose="02020603050405020304" pitchFamily="18" charset="0"/>
              </a:rPr>
              <a:t> </a:t>
            </a:r>
            <a:r>
              <a:rPr lang="en-US" sz="2100" u="sng" dirty="0" err="1">
                <a:latin typeface="Times New Roman" panose="02020603050405020304" pitchFamily="18" charset="0"/>
                <a:cs typeface="Times New Roman" panose="02020603050405020304" pitchFamily="18" charset="0"/>
              </a:rPr>
              <a:t>kì</a:t>
            </a:r>
            <a:r>
              <a:rPr lang="en-US" sz="2100" u="sng" dirty="0">
                <a:latin typeface="Times New Roman" panose="02020603050405020304" pitchFamily="18" charset="0"/>
                <a:cs typeface="Times New Roman" panose="02020603050405020304" pitchFamily="18" charset="0"/>
              </a:rPr>
              <a:t> phát triển</a:t>
            </a:r>
            <a:r>
              <a:rPr lang="en-US" sz="2100" dirty="0">
                <a:latin typeface="Times New Roman" panose="02020603050405020304" pitchFamily="18" charset="0"/>
                <a:cs typeface="Times New Roman" panose="02020603050405020304" pitchFamily="18" charset="0"/>
              </a:rPr>
              <a:t>.</a:t>
            </a:r>
          </a:p>
          <a:p>
            <a:endParaRPr lang="en-US" dirty="0"/>
          </a:p>
        </p:txBody>
      </p:sp>
      <p:sp>
        <p:nvSpPr>
          <p:cNvPr id="4" name="Rectangle 3">
            <a:extLst>
              <a:ext uri="{FF2B5EF4-FFF2-40B4-BE49-F238E27FC236}">
                <a16:creationId xmlns:a16="http://schemas.microsoft.com/office/drawing/2014/main" id="{B6DF1B4A-926B-419C-8D31-E0B7DCE2ED1C}"/>
              </a:ext>
            </a:extLst>
          </p:cNvPr>
          <p:cNvSpPr/>
          <p:nvPr/>
        </p:nvSpPr>
        <p:spPr>
          <a:xfrm>
            <a:off x="2791645" y="932567"/>
            <a:ext cx="3978548" cy="617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100" i="1" dirty="0"/>
              <a:t>1) </a:t>
            </a:r>
            <a:r>
              <a:rPr lang="en-US" sz="2100" i="1" dirty="0" err="1"/>
              <a:t>Khuyết</a:t>
            </a:r>
            <a:r>
              <a:rPr lang="en-US" sz="2100" i="1" dirty="0"/>
              <a:t> </a:t>
            </a:r>
            <a:r>
              <a:rPr lang="en-US" sz="2100" i="1" dirty="0" err="1"/>
              <a:t>tật</a:t>
            </a:r>
            <a:r>
              <a:rPr lang="en-US" sz="2100" i="1" dirty="0"/>
              <a:t> </a:t>
            </a:r>
            <a:r>
              <a:rPr lang="en-US" sz="2100" i="1" dirty="0" err="1"/>
              <a:t>trí</a:t>
            </a:r>
            <a:r>
              <a:rPr lang="en-US" sz="2100" i="1" dirty="0"/>
              <a:t> </a:t>
            </a:r>
            <a:r>
              <a:rPr lang="en-US" sz="2100" i="1" dirty="0" err="1"/>
              <a:t>tuệ</a:t>
            </a:r>
            <a:endParaRPr lang="en-US" sz="2100" dirty="0"/>
          </a:p>
        </p:txBody>
      </p:sp>
      <p:pic>
        <p:nvPicPr>
          <p:cNvPr id="36866" name="Picture 2" descr="Trẻ chậm phát triển trí tuệ: Dấu hiệu nhận biết và điều trị - Tạp chí Tâm  lý học Việt Nam">
            <a:extLst>
              <a:ext uri="{FF2B5EF4-FFF2-40B4-BE49-F238E27FC236}">
                <a16:creationId xmlns:a16="http://schemas.microsoft.com/office/drawing/2014/main" id="{9AC9A1B9-7FE9-47DB-A7DF-94033104CA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11144" cy="140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9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166D-2821-4F2B-8496-E0DA0898408B}"/>
              </a:ext>
            </a:extLst>
          </p:cNvPr>
          <p:cNvSpPr>
            <a:spLocks noGrp="1"/>
          </p:cNvSpPr>
          <p:nvPr>
            <p:ph type="title"/>
          </p:nvPr>
        </p:nvSpPr>
        <p:spPr>
          <a:xfrm>
            <a:off x="2303391" y="44935"/>
            <a:ext cx="7434061" cy="479273"/>
          </a:xfrm>
        </p:spPr>
        <p:txBody>
          <a:bodyPr>
            <a:noAutofit/>
          </a:bodyPr>
          <a:lstStyle/>
          <a:p>
            <a:r>
              <a:rPr lang="en-US" sz="1800" b="1" i="1" dirty="0">
                <a:latin typeface="Times New Roman" panose="02020603050405020304" pitchFamily="18" charset="0"/>
                <a:cs typeface="Times New Roman" panose="02020603050405020304" pitchFamily="18" charset="0"/>
              </a:rPr>
              <a:t>1.3. Đặc </a:t>
            </a:r>
            <a:r>
              <a:rPr lang="en-US" sz="1800" b="1" i="1" dirty="0" err="1">
                <a:latin typeface="Times New Roman" panose="02020603050405020304" pitchFamily="18" charset="0"/>
                <a:cs typeface="Times New Roman" panose="02020603050405020304" pitchFamily="18" charset="0"/>
              </a:rPr>
              <a:t>điểm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nhận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diện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trẻ</a:t>
            </a:r>
            <a:r>
              <a:rPr lang="en-US" sz="1800" b="1" i="1" dirty="0">
                <a:latin typeface="Times New Roman" panose="02020603050405020304" pitchFamily="18" charset="0"/>
                <a:cs typeface="Times New Roman" panose="02020603050405020304" pitchFamily="18" charset="0"/>
              </a:rPr>
              <a:t> RLPT</a:t>
            </a:r>
            <a:r>
              <a:rPr lang="vi-VN" sz="1800" b="1" i="1" dirty="0">
                <a:latin typeface="Times New Roman" panose="02020603050405020304" pitchFamily="18" charset="0"/>
                <a:cs typeface="Times New Roman" panose="02020603050405020304" pitchFamily="18" charset="0"/>
              </a:rPr>
              <a:t> lứa tuổi mầm non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A6CACD-A416-41CC-BD35-A23A3D78A0A4}"/>
              </a:ext>
            </a:extLst>
          </p:cNvPr>
          <p:cNvSpPr>
            <a:spLocks noGrp="1"/>
          </p:cNvSpPr>
          <p:nvPr>
            <p:ph idx="1"/>
          </p:nvPr>
        </p:nvSpPr>
        <p:spPr>
          <a:xfrm>
            <a:off x="72668" y="1887685"/>
            <a:ext cx="9071332" cy="4261323"/>
          </a:xfrm>
        </p:spPr>
        <p:txBody>
          <a:bodyPr>
            <a:noAutofit/>
          </a:bodyPr>
          <a:lstStyle/>
          <a:p>
            <a:pPr marL="0" indent="0">
              <a:lnSpc>
                <a:spcPts val="1920"/>
              </a:lnSpc>
              <a:spcBef>
                <a:spcPts val="0"/>
              </a:spcBef>
              <a:buNone/>
            </a:pPr>
            <a:r>
              <a:rPr lang="pt-BR" sz="1600" dirty="0">
                <a:highlight>
                  <a:srgbClr val="FFFF00"/>
                </a:highlight>
                <a:latin typeface="Times New Roman" panose="02020603050405020304" pitchFamily="18" charset="0"/>
                <a:cs typeface="Times New Roman" panose="02020603050405020304" pitchFamily="18" charset="0"/>
              </a:rPr>
              <a:t>Trẻ mầm non khuyết tật trí tuệ thường có một số đặc điểm chung sau:</a:t>
            </a:r>
            <a:endParaRPr lang="en-US" sz="1600" dirty="0">
              <a:highlight>
                <a:srgbClr val="FFFF00"/>
              </a:highlight>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Chậm đạt được các mốc phát triển so với trẻ cùng tuổi ( thể chất, vận động, ngôn ngữ...)</a:t>
            </a:r>
            <a:endParaRPr lang="en-US" sz="1600" dirty="0">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Tốc độ phản ứng, xử lí nhiệm vụ học tập chậm </a:t>
            </a:r>
            <a:endParaRPr lang="en-US" sz="1600" dirty="0">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Trí nhớ kém, khó khăn nhớ lại những gì đã được học</a:t>
            </a:r>
            <a:endParaRPr lang="en-US" sz="1600" dirty="0">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Khó khăn trong những kĩ năng giải quyết vấn đề (không biết làm gì nếu có điều gì bất thường xảy ra).</a:t>
            </a:r>
            <a:endParaRPr lang="en-US" sz="1600" dirty="0">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Nhận thức kém hơn hẳn các bạn cùng độ tuổi. Không theo kịp chương trình dành cho cả lớp ngay cả khi giáo viên đã tìm mọi cách để điều chỉnh và hỗ trợ.</a:t>
            </a:r>
            <a:endParaRPr lang="en-US" sz="1600" dirty="0">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Hạn chế trong việc thực hiện các kĩ năng (hành vi thích nghi) như: tự phục vụ bản thân (đi đại tiểu tiện, rửa mặt, tay, chân, ăn, uống); kĩ năng vui chơi (chờ tới lượt, chơi luân phiên, chơi theo luật, chơi giả vờ...); kĩ năng xã hội (thiết lập và duy trì các mối quan hệ với bạn cùng lớp); kĩ năng giao tiếp và kĩ năng sử dụng tiện ích trong lớp, trường, tại gia đình và nơi công cộng.</a:t>
            </a:r>
            <a:endParaRPr lang="en-US" sz="1600" dirty="0">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Xuất hiện hành vi có vấn đề (ủ rũ, lảng tránh hoạt động, khóc lóc, gào thét, thường xuyên chạy ra khỏi chỗ).</a:t>
            </a:r>
            <a:endParaRPr lang="en-US" sz="1600" dirty="0">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Khó tiếp thu và thực hiện các quy định trong lớp học. </a:t>
            </a:r>
            <a:endParaRPr lang="en-US" sz="1600" dirty="0">
              <a:latin typeface="Times New Roman" panose="02020603050405020304" pitchFamily="18" charset="0"/>
              <a:cs typeface="Times New Roman" panose="02020603050405020304" pitchFamily="18" charset="0"/>
            </a:endParaRPr>
          </a:p>
          <a:p>
            <a:pPr marL="0" indent="0">
              <a:lnSpc>
                <a:spcPts val="1920"/>
              </a:lnSpc>
              <a:spcBef>
                <a:spcPts val="0"/>
              </a:spcBef>
              <a:buNone/>
            </a:pPr>
            <a:r>
              <a:rPr lang="pt-BR" sz="1600" dirty="0">
                <a:latin typeface="Times New Roman" panose="02020603050405020304" pitchFamily="18" charset="0"/>
                <a:cs typeface="Times New Roman" panose="02020603050405020304" pitchFamily="18" charset="0"/>
              </a:rPr>
              <a:t>- Gặp khó khăn khi làm quen với chữ, số và các biểu tượng toán học sơ đẳng.</a:t>
            </a:r>
            <a:endParaRPr lang="en-US" sz="1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6DF1B4A-926B-419C-8D31-E0B7DCE2ED1C}"/>
              </a:ext>
            </a:extLst>
          </p:cNvPr>
          <p:cNvSpPr/>
          <p:nvPr/>
        </p:nvSpPr>
        <p:spPr>
          <a:xfrm>
            <a:off x="2791645" y="932567"/>
            <a:ext cx="3978548" cy="617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100" i="1"/>
              <a:t>1) Khuyết tật trí tuệ</a:t>
            </a:r>
            <a:endParaRPr lang="en-US" sz="2100" dirty="0"/>
          </a:p>
        </p:txBody>
      </p:sp>
      <p:pic>
        <p:nvPicPr>
          <p:cNvPr id="5" name="Picture 2" descr="Trẻ chậm phát triển trí tuệ: Dấu hiệu nhận biết và điều trị - Tạp chí Tâm  lý học Việt Nam">
            <a:extLst>
              <a:ext uri="{FF2B5EF4-FFF2-40B4-BE49-F238E27FC236}">
                <a16:creationId xmlns:a16="http://schemas.microsoft.com/office/drawing/2014/main" id="{AF2ECFC9-2009-42A1-A362-33F2233E84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111144" cy="140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19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166D-2821-4F2B-8496-E0DA0898408B}"/>
              </a:ext>
            </a:extLst>
          </p:cNvPr>
          <p:cNvSpPr>
            <a:spLocks noGrp="1"/>
          </p:cNvSpPr>
          <p:nvPr>
            <p:ph type="title"/>
          </p:nvPr>
        </p:nvSpPr>
        <p:spPr>
          <a:xfrm>
            <a:off x="1818940" y="223179"/>
            <a:ext cx="7434061" cy="479273"/>
          </a:xfrm>
        </p:spPr>
        <p:txBody>
          <a:bodyPr>
            <a:noAutofit/>
          </a:bodyPr>
          <a:lstStyle/>
          <a:p>
            <a:r>
              <a:rPr lang="en-US" sz="2000" b="1" i="1" dirty="0">
                <a:latin typeface="Times New Roman" panose="02020603050405020304" pitchFamily="18" charset="0"/>
                <a:cs typeface="Times New Roman" panose="02020603050405020304" pitchFamily="18" charset="0"/>
              </a:rPr>
              <a:t>1.3. Đặc </a:t>
            </a:r>
            <a:r>
              <a:rPr lang="en-US" sz="2000" b="1" i="1" dirty="0" err="1">
                <a:latin typeface="Times New Roman" panose="02020603050405020304" pitchFamily="18" charset="0"/>
                <a:cs typeface="Times New Roman" panose="02020603050405020304" pitchFamily="18" charset="0"/>
              </a:rPr>
              <a:t>điểm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nhận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diện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RLPT</a:t>
            </a:r>
            <a:r>
              <a:rPr lang="vi-VN" sz="2000" b="1" i="1" dirty="0">
                <a:latin typeface="Times New Roman" panose="02020603050405020304" pitchFamily="18" charset="0"/>
                <a:cs typeface="Times New Roman" panose="02020603050405020304" pitchFamily="18" charset="0"/>
              </a:rPr>
              <a:t> lứa tuổi mầm non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A6CACD-A416-41CC-BD35-A23A3D78A0A4}"/>
              </a:ext>
            </a:extLst>
          </p:cNvPr>
          <p:cNvSpPr>
            <a:spLocks noGrp="1"/>
          </p:cNvSpPr>
          <p:nvPr>
            <p:ph idx="1"/>
          </p:nvPr>
        </p:nvSpPr>
        <p:spPr>
          <a:xfrm>
            <a:off x="0" y="1808172"/>
            <a:ext cx="8750384" cy="4161888"/>
          </a:xfrm>
        </p:spPr>
        <p:txBody>
          <a:bodyPr>
            <a:noAutofit/>
          </a:bodyPr>
          <a:lstStyle/>
          <a:p>
            <a:pPr marL="0" indent="0" algn="just">
              <a:lnSpc>
                <a:spcPts val="2400"/>
              </a:lnSpc>
              <a:spcBef>
                <a:spcPts val="0"/>
              </a:spcBef>
              <a:buNone/>
            </a:pPr>
            <a:r>
              <a:rPr lang="pt-BR" dirty="0">
                <a:highlight>
                  <a:srgbClr val="FFFF00"/>
                </a:highlight>
                <a:latin typeface="Times New Roman" panose="02020603050405020304" pitchFamily="18" charset="0"/>
                <a:cs typeface="Times New Roman" panose="02020603050405020304" pitchFamily="18" charset="0"/>
              </a:rPr>
              <a:t>GV cần thực hiện các gợi ý sau đây:</a:t>
            </a:r>
            <a:endParaRPr lang="en-US" dirty="0">
              <a:highlight>
                <a:srgbClr val="FFFF00"/>
              </a:highlight>
              <a:latin typeface="Times New Roman" panose="02020603050405020304" pitchFamily="18" charset="0"/>
              <a:cs typeface="Times New Roman" panose="02020603050405020304" pitchFamily="18" charset="0"/>
            </a:endParaRPr>
          </a:p>
          <a:p>
            <a:pPr marL="0" indent="0" algn="just">
              <a:lnSpc>
                <a:spcPts val="2400"/>
              </a:lnSpc>
              <a:spcBef>
                <a:spcPts val="0"/>
              </a:spcBef>
              <a:buNone/>
            </a:pPr>
            <a:r>
              <a:rPr lang="pt-BR" dirty="0">
                <a:latin typeface="Times New Roman" panose="02020603050405020304" pitchFamily="18" charset="0"/>
                <a:cs typeface="Times New Roman" panose="02020603050405020304" pitchFamily="18" charset="0"/>
              </a:rPr>
              <a:t>- Sử dụng Phiếu theo dõi sự phát triển của trẻ từ 0 – 6 tuổi &amp; Bộ câu hỏi sàng lọc ASQ: 3 dành cho trẻ từ 36 – 60 tháng.</a:t>
            </a:r>
          </a:p>
          <a:p>
            <a:pPr marL="0" indent="0" algn="just">
              <a:lnSpc>
                <a:spcPts val="2400"/>
              </a:lnSpc>
              <a:spcBef>
                <a:spcPts val="0"/>
              </a:spcBef>
              <a:buNone/>
            </a:pPr>
            <a:r>
              <a:rPr lang="pt-BR" dirty="0">
                <a:latin typeface="Times New Roman" panose="02020603050405020304" pitchFamily="18" charset="0"/>
                <a:cs typeface="Times New Roman" panose="02020603050405020304" pitchFamily="18" charset="0"/>
              </a:rPr>
              <a:t>- Chia nhiệm vụ thành những phần nhỏ hơn, cụ thể hơn để trẻ có thể thực hiện và đạt kết quả.</a:t>
            </a:r>
            <a:endParaRPr lang="en-US" dirty="0">
              <a:latin typeface="Times New Roman" panose="02020603050405020304" pitchFamily="18" charset="0"/>
              <a:cs typeface="Times New Roman" panose="02020603050405020304" pitchFamily="18" charset="0"/>
            </a:endParaRPr>
          </a:p>
          <a:p>
            <a:pPr marL="0" indent="0" algn="just">
              <a:lnSpc>
                <a:spcPts val="2400"/>
              </a:lnSpc>
              <a:spcBef>
                <a:spcPts val="0"/>
              </a:spcBef>
              <a:buNone/>
            </a:pPr>
            <a:r>
              <a:rPr lang="pt-BR" dirty="0">
                <a:latin typeface="Times New Roman" panose="02020603050405020304" pitchFamily="18" charset="0"/>
                <a:cs typeface="Times New Roman" panose="02020603050405020304" pitchFamily="18" charset="0"/>
              </a:rPr>
              <a:t>- Dành nhiều thời gian và hướng dẫn trẻ kĩ hơn khi thực hiện các nhiệm vụ học tập.</a:t>
            </a:r>
            <a:endParaRPr lang="en-US" dirty="0">
              <a:latin typeface="Times New Roman" panose="02020603050405020304" pitchFamily="18" charset="0"/>
              <a:cs typeface="Times New Roman" panose="02020603050405020304" pitchFamily="18" charset="0"/>
            </a:endParaRPr>
          </a:p>
          <a:p>
            <a:pPr marL="0" indent="0" algn="just">
              <a:lnSpc>
                <a:spcPts val="2400"/>
              </a:lnSpc>
              <a:spcBef>
                <a:spcPts val="0"/>
              </a:spcBef>
              <a:buNone/>
            </a:pPr>
            <a:r>
              <a:rPr lang="pt-BR" dirty="0">
                <a:latin typeface="Times New Roman" panose="02020603050405020304" pitchFamily="18" charset="0"/>
                <a:cs typeface="Times New Roman" panose="02020603050405020304" pitchFamily="18" charset="0"/>
              </a:rPr>
              <a:t>- Tổ chức gợi nhớ nội dung học tập bằng nhiều cách khác nhau, khuyến khích, tạo điều kiện để trẻ áp dụng các nội dung đã học vào giải quyết các tình huống thực tế.</a:t>
            </a:r>
            <a:endParaRPr lang="en-US" dirty="0">
              <a:latin typeface="Times New Roman" panose="02020603050405020304" pitchFamily="18" charset="0"/>
              <a:cs typeface="Times New Roman" panose="02020603050405020304" pitchFamily="18" charset="0"/>
            </a:endParaRPr>
          </a:p>
          <a:p>
            <a:pPr marL="0" indent="0" algn="just">
              <a:lnSpc>
                <a:spcPts val="2400"/>
              </a:lnSpc>
              <a:spcBef>
                <a:spcPts val="0"/>
              </a:spcBef>
              <a:buNone/>
            </a:pPr>
            <a:r>
              <a:rPr lang="pt-BR" dirty="0">
                <a:latin typeface="Times New Roman" panose="02020603050405020304" pitchFamily="18" charset="0"/>
                <a:cs typeface="Times New Roman" panose="02020603050405020304" pitchFamily="18" charset="0"/>
              </a:rPr>
              <a:t>- Thiết lập môi trường lớp mầm non an toàn thân thiện có cấu trúc giúp trẻ tự tin di chuyển và tham gia các hoạt động học tập, sinh hoạt thuận lợi.</a:t>
            </a:r>
            <a:endParaRPr lang="en-US" dirty="0">
              <a:latin typeface="Times New Roman" panose="02020603050405020304" pitchFamily="18" charset="0"/>
              <a:cs typeface="Times New Roman" panose="02020603050405020304" pitchFamily="18" charset="0"/>
            </a:endParaRPr>
          </a:p>
          <a:p>
            <a:pPr marL="0" indent="0" algn="just">
              <a:lnSpc>
                <a:spcPts val="2400"/>
              </a:lnSpc>
              <a:spcBef>
                <a:spcPts val="0"/>
              </a:spcBef>
              <a:buNone/>
            </a:pPr>
            <a:r>
              <a:rPr lang="pt-BR" dirty="0">
                <a:latin typeface="Times New Roman" panose="02020603050405020304" pitchFamily="18" charset="0"/>
                <a:cs typeface="Times New Roman" panose="02020603050405020304" pitchFamily="18" charset="0"/>
              </a:rPr>
              <a:t>- Xây dựng vòng bạn bè (bạn giúp bạn) giúp trẻ tự tin, hoà đồng trong mọi hoạt động tại trường mầm non.</a:t>
            </a:r>
            <a:endParaRPr lang="en-US" dirty="0">
              <a:latin typeface="Times New Roman" panose="02020603050405020304" pitchFamily="18" charset="0"/>
              <a:cs typeface="Times New Roman" panose="02020603050405020304" pitchFamily="18" charset="0"/>
            </a:endParaRPr>
          </a:p>
          <a:p>
            <a:pPr marL="0" indent="0" algn="just">
              <a:lnSpc>
                <a:spcPts val="2400"/>
              </a:lnSpc>
              <a:spcBef>
                <a:spcPts val="0"/>
              </a:spcBef>
              <a:buNone/>
            </a:pPr>
            <a:r>
              <a:rPr lang="pt-BR" dirty="0">
                <a:latin typeface="Times New Roman" panose="02020603050405020304" pitchFamily="18" charset="0"/>
                <a:cs typeface="Times New Roman" panose="02020603050405020304" pitchFamily="18" charset="0"/>
              </a:rPr>
              <a:t>- Phối hợp thường xuyên, chặt chẽ với gia đình trong lập kế hoạch giáo dục cá nhân và dạy kĩ năng sống phù hợp với năng lực, lứa tuổi của trẻ. </a:t>
            </a:r>
            <a:endParaRPr lang="en-US" dirty="0">
              <a:latin typeface="Times New Roman" panose="02020603050405020304" pitchFamily="18" charset="0"/>
              <a:cs typeface="Times New Roman" panose="02020603050405020304" pitchFamily="18" charset="0"/>
            </a:endParaRPr>
          </a:p>
          <a:p>
            <a:pPr marL="0" indent="0">
              <a:lnSpc>
                <a:spcPts val="1920"/>
              </a:lnSpc>
              <a:spcBef>
                <a:spcPts val="0"/>
              </a:spcBef>
              <a:buNone/>
            </a:pPr>
            <a:endParaRPr lang="en-US" sz="1600" dirty="0"/>
          </a:p>
        </p:txBody>
      </p:sp>
      <p:pic>
        <p:nvPicPr>
          <p:cNvPr id="6" name="Picture 5" descr="https://encrypted-tbn3.gstatic.com/images?q=tbn:ANd9GcQyo0H4qIs8Hka16UEKnxXb3Vx0y8-9yOKMijpBdziTaJ849YCu">
            <a:extLst>
              <a:ext uri="{FF2B5EF4-FFF2-40B4-BE49-F238E27FC236}">
                <a16:creationId xmlns:a16="http://schemas.microsoft.com/office/drawing/2014/main" id="{4E07E3D5-A53E-41B4-956B-78D2F4691D5B}"/>
              </a:ext>
            </a:extLst>
          </p:cNvPr>
          <p:cNvPicPr/>
          <p:nvPr/>
        </p:nvPicPr>
        <p:blipFill>
          <a:blip r:embed="rId2" cstate="print"/>
          <a:srcRect/>
          <a:stretch>
            <a:fillRect/>
          </a:stretch>
        </p:blipFill>
        <p:spPr bwMode="auto">
          <a:xfrm>
            <a:off x="0" y="0"/>
            <a:ext cx="1709939" cy="1550241"/>
          </a:xfrm>
          <a:prstGeom prst="rect">
            <a:avLst/>
          </a:prstGeom>
          <a:noFill/>
          <a:ln w="9525">
            <a:noFill/>
            <a:miter lim="800000"/>
            <a:headEnd/>
            <a:tailEnd/>
          </a:ln>
        </p:spPr>
      </p:pic>
      <p:sp>
        <p:nvSpPr>
          <p:cNvPr id="7" name="Rectangle 6">
            <a:extLst>
              <a:ext uri="{FF2B5EF4-FFF2-40B4-BE49-F238E27FC236}">
                <a16:creationId xmlns:a16="http://schemas.microsoft.com/office/drawing/2014/main" id="{36D0DC4F-55E8-4B70-8B17-C6C98C7D7A3D}"/>
              </a:ext>
            </a:extLst>
          </p:cNvPr>
          <p:cNvSpPr/>
          <p:nvPr/>
        </p:nvSpPr>
        <p:spPr>
          <a:xfrm>
            <a:off x="2944045" y="1084967"/>
            <a:ext cx="3978548" cy="617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100" i="1" dirty="0"/>
              <a:t>1) </a:t>
            </a:r>
            <a:r>
              <a:rPr lang="en-US" sz="2100" i="1" dirty="0" err="1"/>
              <a:t>Khuyết</a:t>
            </a:r>
            <a:r>
              <a:rPr lang="en-US" sz="2100" i="1" dirty="0"/>
              <a:t> </a:t>
            </a:r>
            <a:r>
              <a:rPr lang="en-US" sz="2100" i="1" dirty="0" err="1"/>
              <a:t>tật</a:t>
            </a:r>
            <a:r>
              <a:rPr lang="en-US" sz="2100" i="1" dirty="0"/>
              <a:t> </a:t>
            </a:r>
            <a:r>
              <a:rPr lang="en-US" sz="2100" i="1" dirty="0" err="1"/>
              <a:t>trí</a:t>
            </a:r>
            <a:r>
              <a:rPr lang="en-US" sz="2100" i="1" dirty="0"/>
              <a:t> </a:t>
            </a:r>
            <a:r>
              <a:rPr lang="en-US" sz="2100" i="1" dirty="0" err="1"/>
              <a:t>tuệ</a:t>
            </a:r>
            <a:endParaRPr lang="en-US" sz="2100" dirty="0"/>
          </a:p>
        </p:txBody>
      </p:sp>
    </p:spTree>
    <p:extLst>
      <p:ext uri="{BB962C8B-B14F-4D97-AF65-F5344CB8AC3E}">
        <p14:creationId xmlns:p14="http://schemas.microsoft.com/office/powerpoint/2010/main" val="336239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stretch>
            <a:fillRect/>
          </a:stretch>
        </p:blipFill>
        <p:spPr>
          <a:xfrm>
            <a:off x="6301690" y="879496"/>
            <a:ext cx="2662552" cy="4572000"/>
          </a:xfrm>
          <a:prstGeom prst="rect">
            <a:avLst/>
          </a:prstGeom>
        </p:spPr>
      </p:pic>
      <p:sp>
        <p:nvSpPr>
          <p:cNvPr id="4" name="Content Placeholder 3">
            <a:extLst>
              <a:ext uri="{FF2B5EF4-FFF2-40B4-BE49-F238E27FC236}">
                <a16:creationId xmlns:a16="http://schemas.microsoft.com/office/drawing/2014/main" id="{C5932645-6F2E-4971-86F0-C9CB59F7DA82}"/>
              </a:ext>
            </a:extLst>
          </p:cNvPr>
          <p:cNvSpPr>
            <a:spLocks noGrp="1"/>
          </p:cNvSpPr>
          <p:nvPr>
            <p:ph sz="half" idx="1"/>
          </p:nvPr>
        </p:nvSpPr>
        <p:spPr>
          <a:xfrm>
            <a:off x="1443490" y="2013936"/>
            <a:ext cx="4460748" cy="3437560"/>
          </a:xfrm>
        </p:spPr>
        <p:txBody>
          <a:bodyPr>
            <a:normAutofit/>
          </a:bodyPr>
          <a:lstStyle/>
          <a:p>
            <a:pPr marL="0" indent="0" algn="just">
              <a:buNone/>
            </a:pPr>
            <a:r>
              <a:rPr lang="pt-BR" dirty="0">
                <a:latin typeface="Times New Roman" panose="02020603050405020304" pitchFamily="18" charset="0"/>
                <a:cs typeface="Times New Roman" panose="02020603050405020304" pitchFamily="18" charset="0"/>
              </a:rPr>
              <a:t>Rối loạn phổ tự kỉ là thuật ngữ chỉ một nhóm của các rối loạn phức tạp trong sự phát triển của não bộ. Nhóm rối loạn này được đặc trưng bởi những khó khăn trong </a:t>
            </a:r>
            <a:r>
              <a:rPr lang="pt-BR" dirty="0">
                <a:highlight>
                  <a:srgbClr val="FFFF00"/>
                </a:highlight>
                <a:latin typeface="Times New Roman" panose="02020603050405020304" pitchFamily="18" charset="0"/>
                <a:cs typeface="Times New Roman" panose="02020603050405020304" pitchFamily="18" charset="0"/>
              </a:rPr>
              <a:t>tương tác xã hội</a:t>
            </a:r>
            <a:r>
              <a:rPr lang="pt-BR" dirty="0">
                <a:latin typeface="Times New Roman" panose="02020603050405020304" pitchFamily="18" charset="0"/>
                <a:cs typeface="Times New Roman" panose="02020603050405020304" pitchFamily="18" charset="0"/>
              </a:rPr>
              <a:t>, </a:t>
            </a:r>
            <a:r>
              <a:rPr lang="pt-BR" dirty="0">
                <a:highlight>
                  <a:srgbClr val="FFFF00"/>
                </a:highlight>
                <a:latin typeface="Times New Roman" panose="02020603050405020304" pitchFamily="18" charset="0"/>
                <a:cs typeface="Times New Roman" panose="02020603050405020304" pitchFamily="18" charset="0"/>
              </a:rPr>
              <a:t>giao tiếp bằng lời và không lời</a:t>
            </a:r>
            <a:r>
              <a:rPr lang="pt-BR" dirty="0">
                <a:latin typeface="Times New Roman" panose="02020603050405020304" pitchFamily="18" charset="0"/>
                <a:cs typeface="Times New Roman" panose="02020603050405020304" pitchFamily="18" charset="0"/>
              </a:rPr>
              <a:t>, và các </a:t>
            </a:r>
            <a:r>
              <a:rPr lang="pt-BR" dirty="0">
                <a:highlight>
                  <a:srgbClr val="FFFF00"/>
                </a:highlight>
                <a:latin typeface="Times New Roman" panose="02020603050405020304" pitchFamily="18" charset="0"/>
                <a:cs typeface="Times New Roman" panose="02020603050405020304" pitchFamily="18" charset="0"/>
              </a:rPr>
              <a:t>hành vi sở thích định hình lặp lại</a:t>
            </a:r>
            <a:r>
              <a:rPr lang="pt-B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sp>
        <p:nvSpPr>
          <p:cNvPr id="8" name="Title 7">
            <a:extLst>
              <a:ext uri="{FF2B5EF4-FFF2-40B4-BE49-F238E27FC236}">
                <a16:creationId xmlns:a16="http://schemas.microsoft.com/office/drawing/2014/main" id="{E966C1E2-7220-4F74-B32D-2E6D0DAD052E}"/>
              </a:ext>
            </a:extLst>
          </p:cNvPr>
          <p:cNvSpPr>
            <a:spLocks noGrp="1"/>
          </p:cNvSpPr>
          <p:nvPr>
            <p:ph type="title"/>
          </p:nvPr>
        </p:nvSpPr>
        <p:spPr>
          <a:xfrm>
            <a:off x="1521761" y="879495"/>
            <a:ext cx="4158419" cy="723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100" i="1" dirty="0"/>
              <a:t>2) </a:t>
            </a:r>
            <a:r>
              <a:rPr lang="en-US" sz="2100" i="1" dirty="0" err="1"/>
              <a:t>Rối</a:t>
            </a:r>
            <a:r>
              <a:rPr lang="en-US" sz="2100" i="1" dirty="0"/>
              <a:t> </a:t>
            </a:r>
            <a:r>
              <a:rPr lang="en-US" sz="2100" i="1" dirty="0" err="1"/>
              <a:t>loạn</a:t>
            </a:r>
            <a:r>
              <a:rPr lang="en-US" sz="2100" i="1" dirty="0"/>
              <a:t> </a:t>
            </a:r>
            <a:r>
              <a:rPr lang="en-US" sz="2100" i="1" dirty="0" err="1"/>
              <a:t>phổ</a:t>
            </a:r>
            <a:r>
              <a:rPr lang="en-US" sz="2100" i="1" dirty="0"/>
              <a:t> </a:t>
            </a:r>
            <a:r>
              <a:rPr lang="en-US" sz="2100" i="1" dirty="0" err="1"/>
              <a:t>tự</a:t>
            </a:r>
            <a:r>
              <a:rPr lang="en-US" sz="2100" i="1" dirty="0"/>
              <a:t> </a:t>
            </a:r>
            <a:r>
              <a:rPr lang="en-US" sz="2100" i="1" dirty="0" err="1"/>
              <a:t>kỷ</a:t>
            </a:r>
            <a:r>
              <a:rPr lang="en-US" sz="2100" i="1" dirty="0"/>
              <a:t> </a:t>
            </a:r>
            <a:endParaRPr lang="en-US" sz="2100" dirty="0"/>
          </a:p>
        </p:txBody>
      </p:sp>
      <p:sp>
        <p:nvSpPr>
          <p:cNvPr id="6" name="Title 1">
            <a:extLst>
              <a:ext uri="{FF2B5EF4-FFF2-40B4-BE49-F238E27FC236}">
                <a16:creationId xmlns:a16="http://schemas.microsoft.com/office/drawing/2014/main" id="{1268DC89-FD1B-4499-8BC1-3C59D184755A}"/>
              </a:ext>
            </a:extLst>
          </p:cNvPr>
          <p:cNvSpPr txBox="1">
            <a:spLocks/>
          </p:cNvSpPr>
          <p:nvPr/>
        </p:nvSpPr>
        <p:spPr>
          <a:xfrm>
            <a:off x="468536" y="229254"/>
            <a:ext cx="7434061" cy="4792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b="1" i="1">
                <a:latin typeface="Times New Roman" panose="02020603050405020304" pitchFamily="18" charset="0"/>
                <a:cs typeface="Times New Roman" panose="02020603050405020304" pitchFamily="18" charset="0"/>
              </a:rPr>
              <a:t>1.3. Đặc điểm nhận diện trẻ RLPT</a:t>
            </a:r>
            <a:r>
              <a:rPr lang="vi-VN" sz="1800" b="1" i="1">
                <a:latin typeface="Times New Roman" panose="02020603050405020304" pitchFamily="18" charset="0"/>
                <a:cs typeface="Times New Roman" panose="02020603050405020304" pitchFamily="18" charset="0"/>
              </a:rPr>
              <a:t> lứa tuổi mầm non</a:t>
            </a:r>
            <a:br>
              <a:rPr lang="en-US" sz="180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84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9037585"/>
              </p:ext>
            </p:extLst>
          </p:nvPr>
        </p:nvGraphicFramePr>
        <p:xfrm>
          <a:off x="444137" y="1197735"/>
          <a:ext cx="8120314" cy="5267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54F01409-42EE-4B21-A0A5-3C2C8F205957}"/>
              </a:ext>
            </a:extLst>
          </p:cNvPr>
          <p:cNvSpPr>
            <a:spLocks noGrp="1"/>
          </p:cNvSpPr>
          <p:nvPr>
            <p:ph type="title"/>
          </p:nvPr>
        </p:nvSpPr>
        <p:spPr/>
        <p:txBody>
          <a:bodyPr/>
          <a:lstStyle/>
          <a:p>
            <a:endParaRPr lang="en-US"/>
          </a:p>
        </p:txBody>
      </p:sp>
      <p:sp>
        <p:nvSpPr>
          <p:cNvPr id="6" name="Title 7">
            <a:extLst>
              <a:ext uri="{FF2B5EF4-FFF2-40B4-BE49-F238E27FC236}">
                <a16:creationId xmlns:a16="http://schemas.microsoft.com/office/drawing/2014/main" id="{2ABFBB2E-7381-4F32-8344-CBC95F88DAC5}"/>
              </a:ext>
            </a:extLst>
          </p:cNvPr>
          <p:cNvSpPr txBox="1">
            <a:spLocks/>
          </p:cNvSpPr>
          <p:nvPr/>
        </p:nvSpPr>
        <p:spPr>
          <a:xfrm>
            <a:off x="1957767" y="890717"/>
            <a:ext cx="4158419" cy="723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0" i="0" kern="1200" cap="all">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2" defTabSz="914400"/>
            <a:r>
              <a:rPr lang="en-US" sz="2100" i="1" kern="0" dirty="0"/>
              <a:t>2) </a:t>
            </a:r>
            <a:r>
              <a:rPr lang="en-US" sz="2100" i="1" kern="0" dirty="0" err="1"/>
              <a:t>Rối</a:t>
            </a:r>
            <a:r>
              <a:rPr lang="en-US" sz="2100" i="1" kern="0" dirty="0"/>
              <a:t> </a:t>
            </a:r>
            <a:r>
              <a:rPr lang="en-US" sz="2100" i="1" kern="0" dirty="0" err="1"/>
              <a:t>loạn</a:t>
            </a:r>
            <a:r>
              <a:rPr lang="en-US" sz="2100" i="1" kern="0" dirty="0"/>
              <a:t> </a:t>
            </a:r>
            <a:r>
              <a:rPr lang="en-US" sz="2100" i="1" kern="0" dirty="0" err="1"/>
              <a:t>phổ</a:t>
            </a:r>
            <a:r>
              <a:rPr lang="en-US" sz="2100" i="1" kern="0" dirty="0"/>
              <a:t> </a:t>
            </a:r>
            <a:r>
              <a:rPr lang="en-US" sz="2100" i="1" kern="0" dirty="0" err="1"/>
              <a:t>tự</a:t>
            </a:r>
            <a:r>
              <a:rPr lang="en-US" sz="2100" i="1" kern="0" dirty="0"/>
              <a:t> </a:t>
            </a:r>
            <a:r>
              <a:rPr lang="en-US" sz="2100" i="1" kern="0" dirty="0" err="1"/>
              <a:t>kỷ</a:t>
            </a:r>
            <a:r>
              <a:rPr lang="en-US" sz="2100" i="1" kern="0" dirty="0"/>
              <a:t> </a:t>
            </a:r>
            <a:endParaRPr lang="en-US" sz="2100" kern="0" dirty="0"/>
          </a:p>
        </p:txBody>
      </p:sp>
      <p:sp>
        <p:nvSpPr>
          <p:cNvPr id="7" name="Title 1">
            <a:extLst>
              <a:ext uri="{FF2B5EF4-FFF2-40B4-BE49-F238E27FC236}">
                <a16:creationId xmlns:a16="http://schemas.microsoft.com/office/drawing/2014/main" id="{D6958608-6B8A-4331-BA9A-4571C8851F32}"/>
              </a:ext>
            </a:extLst>
          </p:cNvPr>
          <p:cNvSpPr txBox="1">
            <a:spLocks/>
          </p:cNvSpPr>
          <p:nvPr/>
        </p:nvSpPr>
        <p:spPr>
          <a:xfrm>
            <a:off x="1183100" y="125911"/>
            <a:ext cx="7434061" cy="4792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b="1" i="1" dirty="0">
                <a:latin typeface="Times New Roman" panose="02020603050405020304" pitchFamily="18" charset="0"/>
                <a:cs typeface="Times New Roman" panose="02020603050405020304" pitchFamily="18" charset="0"/>
              </a:rPr>
              <a:t>1.3. Đặc </a:t>
            </a:r>
            <a:r>
              <a:rPr lang="en-US" sz="1800" b="1" i="1" dirty="0" err="1">
                <a:latin typeface="Times New Roman" panose="02020603050405020304" pitchFamily="18" charset="0"/>
                <a:cs typeface="Times New Roman" panose="02020603050405020304" pitchFamily="18" charset="0"/>
              </a:rPr>
              <a:t>điểm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nhận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diện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trẻ</a:t>
            </a:r>
            <a:r>
              <a:rPr lang="en-US" sz="1800" b="1" i="1" dirty="0">
                <a:latin typeface="Times New Roman" panose="02020603050405020304" pitchFamily="18" charset="0"/>
                <a:cs typeface="Times New Roman" panose="02020603050405020304" pitchFamily="18" charset="0"/>
              </a:rPr>
              <a:t> RLPT</a:t>
            </a:r>
            <a:r>
              <a:rPr lang="vi-VN" sz="1800" b="1" i="1" dirty="0">
                <a:latin typeface="Times New Roman" panose="02020603050405020304" pitchFamily="18" charset="0"/>
                <a:cs typeface="Times New Roman" panose="02020603050405020304" pitchFamily="18" charset="0"/>
              </a:rPr>
              <a:t> lứa tuổi mầm non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12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986637-EDEA-44A4-9A23-85B51671F4EB}"/>
              </a:ext>
            </a:extLst>
          </p:cNvPr>
          <p:cNvGraphicFramePr>
            <a:graphicFrameLocks noGrp="1"/>
          </p:cNvGraphicFramePr>
          <p:nvPr>
            <p:ph idx="1"/>
            <p:extLst>
              <p:ext uri="{D42A27DB-BD31-4B8C-83A1-F6EECF244321}">
                <p14:modId xmlns:p14="http://schemas.microsoft.com/office/powerpoint/2010/main" val="2351295130"/>
              </p:ext>
            </p:extLst>
          </p:nvPr>
        </p:nvGraphicFramePr>
        <p:xfrm>
          <a:off x="1065792" y="2180026"/>
          <a:ext cx="7072974" cy="3718157"/>
        </p:xfrm>
        <a:graphic>
          <a:graphicData uri="http://schemas.openxmlformats.org/drawingml/2006/table">
            <a:tbl>
              <a:tblPr firstRow="1" firstCol="1" bandRow="1">
                <a:tableStyleId>{5C22544A-7EE6-4342-B048-85BDC9FD1C3A}</a:tableStyleId>
              </a:tblPr>
              <a:tblGrid>
                <a:gridCol w="918511">
                  <a:extLst>
                    <a:ext uri="{9D8B030D-6E8A-4147-A177-3AD203B41FA5}">
                      <a16:colId xmlns:a16="http://schemas.microsoft.com/office/drawing/2014/main" val="3848610005"/>
                    </a:ext>
                  </a:extLst>
                </a:gridCol>
                <a:gridCol w="6154463">
                  <a:extLst>
                    <a:ext uri="{9D8B030D-6E8A-4147-A177-3AD203B41FA5}">
                      <a16:colId xmlns:a16="http://schemas.microsoft.com/office/drawing/2014/main" val="369271342"/>
                    </a:ext>
                  </a:extLst>
                </a:gridCol>
              </a:tblGrid>
              <a:tr h="812615">
                <a:tc>
                  <a:txBody>
                    <a:bodyPr/>
                    <a:lstStyle/>
                    <a:p>
                      <a:pPr marL="0" marR="0" algn="ctr" fontAlgn="base">
                        <a:lnSpc>
                          <a:spcPts val="1800"/>
                        </a:lnSpc>
                        <a:spcBef>
                          <a:spcPts val="0"/>
                        </a:spcBef>
                        <a:spcAft>
                          <a:spcPts val="0"/>
                        </a:spcAft>
                        <a:tabLst>
                          <a:tab pos="5850890" algn="l"/>
                        </a:tabLst>
                      </a:pPr>
                      <a:r>
                        <a:rPr lang="pt-BR" sz="1800" dirty="0">
                          <a:effectLst/>
                        </a:rPr>
                        <a:t>Lĩnh vực</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226695" algn="ctr" fontAlgn="base">
                        <a:lnSpc>
                          <a:spcPts val="1800"/>
                        </a:lnSpc>
                        <a:spcBef>
                          <a:spcPts val="0"/>
                        </a:spcBef>
                        <a:spcAft>
                          <a:spcPts val="0"/>
                        </a:spcAft>
                        <a:tabLst>
                          <a:tab pos="5850890" algn="l"/>
                        </a:tabLst>
                      </a:pPr>
                      <a:r>
                        <a:rPr lang="pt-BR" sz="1800" dirty="0">
                          <a:effectLst/>
                        </a:rPr>
                        <a:t>Các dấu hiệu “nguy cơ”</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79273227"/>
                  </a:ext>
                </a:extLst>
              </a:tr>
              <a:tr h="2905542">
                <a:tc>
                  <a:txBody>
                    <a:bodyPr/>
                    <a:lstStyle/>
                    <a:p>
                      <a:pPr marL="0" marR="0" algn="ctr" fontAlgn="base">
                        <a:lnSpc>
                          <a:spcPts val="1800"/>
                        </a:lnSpc>
                        <a:spcBef>
                          <a:spcPts val="0"/>
                        </a:spcBef>
                        <a:spcAft>
                          <a:spcPts val="0"/>
                        </a:spcAft>
                        <a:tabLst>
                          <a:tab pos="5850890" algn="l"/>
                        </a:tabLst>
                      </a:pPr>
                      <a:r>
                        <a:rPr lang="pt-BR" sz="1800" dirty="0">
                          <a:effectLst/>
                        </a:rPr>
                        <a:t>Tương tác xã hội</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lnSpc>
                          <a:spcPts val="1800"/>
                        </a:lnSpc>
                        <a:spcBef>
                          <a:spcPts val="0"/>
                        </a:spcBef>
                        <a:spcAft>
                          <a:spcPts val="0"/>
                        </a:spcAft>
                      </a:pPr>
                      <a:r>
                        <a:rPr lang="en-US" sz="1800" dirty="0">
                          <a:effectLst/>
                        </a:rPr>
                        <a:t>‒ </a:t>
                      </a:r>
                      <a:r>
                        <a:rPr lang="en-US" sz="1800" dirty="0" err="1">
                          <a:effectLst/>
                        </a:rPr>
                        <a:t>Ít</a:t>
                      </a:r>
                      <a:r>
                        <a:rPr lang="en-US" sz="1800" dirty="0">
                          <a:effectLst/>
                        </a:rPr>
                        <a:t> </a:t>
                      </a:r>
                      <a:r>
                        <a:rPr lang="en-US" sz="1800" dirty="0" err="1">
                          <a:effectLst/>
                        </a:rPr>
                        <a:t>hoặc</a:t>
                      </a:r>
                      <a:r>
                        <a:rPr lang="en-US" sz="1800" dirty="0">
                          <a:effectLst/>
                        </a:rPr>
                        <a:t> </a:t>
                      </a:r>
                      <a:r>
                        <a:rPr lang="en-US" sz="1800" dirty="0" err="1">
                          <a:effectLst/>
                        </a:rPr>
                        <a:t>không</a:t>
                      </a:r>
                      <a:r>
                        <a:rPr lang="en-US" sz="1800" dirty="0">
                          <a:effectLst/>
                        </a:rPr>
                        <a:t> </a:t>
                      </a:r>
                      <a:r>
                        <a:rPr lang="en-US" sz="1800" dirty="0" err="1">
                          <a:effectLst/>
                        </a:rPr>
                        <a:t>đáp</a:t>
                      </a:r>
                      <a:r>
                        <a:rPr lang="en-US" sz="1800" dirty="0">
                          <a:effectLst/>
                        </a:rPr>
                        <a:t> </a:t>
                      </a:r>
                      <a:r>
                        <a:rPr lang="en-US" sz="1800" dirty="0" err="1">
                          <a:effectLst/>
                        </a:rPr>
                        <a:t>ứng</a:t>
                      </a:r>
                      <a:r>
                        <a:rPr lang="en-US" sz="1800" dirty="0">
                          <a:effectLst/>
                        </a:rPr>
                        <a:t> qua </a:t>
                      </a:r>
                      <a:r>
                        <a:rPr lang="en-US" sz="1800" dirty="0" err="1">
                          <a:effectLst/>
                        </a:rPr>
                        <a:t>lại</a:t>
                      </a:r>
                      <a:r>
                        <a:rPr lang="en-US" sz="1800" dirty="0">
                          <a:effectLst/>
                        </a:rPr>
                        <a:t> </a:t>
                      </a:r>
                      <a:r>
                        <a:rPr lang="en-US" sz="1800" dirty="0" err="1">
                          <a:effectLst/>
                        </a:rPr>
                        <a:t>về</a:t>
                      </a:r>
                      <a:r>
                        <a:rPr lang="en-US" sz="1800" dirty="0">
                          <a:effectLst/>
                        </a:rPr>
                        <a:t> </a:t>
                      </a:r>
                      <a:r>
                        <a:rPr lang="en-US" sz="1800" dirty="0" err="1">
                          <a:effectLst/>
                        </a:rPr>
                        <a:t>xã</a:t>
                      </a:r>
                      <a:r>
                        <a:rPr lang="en-US" sz="1800" dirty="0">
                          <a:effectLst/>
                        </a:rPr>
                        <a:t> </a:t>
                      </a:r>
                      <a:r>
                        <a:rPr lang="en-US" sz="1800" dirty="0" err="1">
                          <a:effectLst/>
                        </a:rPr>
                        <a:t>hội</a:t>
                      </a:r>
                      <a:r>
                        <a:rPr lang="en-US" sz="1800" dirty="0">
                          <a:effectLst/>
                        </a:rPr>
                        <a:t>. </a:t>
                      </a:r>
                    </a:p>
                    <a:p>
                      <a:pPr marL="0" marR="0" algn="just">
                        <a:lnSpc>
                          <a:spcPts val="1800"/>
                        </a:lnSpc>
                        <a:spcBef>
                          <a:spcPts val="0"/>
                        </a:spcBef>
                        <a:spcAft>
                          <a:spcPts val="0"/>
                        </a:spcAft>
                      </a:pPr>
                      <a:r>
                        <a:rPr lang="en-US" sz="1800" dirty="0">
                          <a:effectLst/>
                        </a:rPr>
                        <a:t>‒ </a:t>
                      </a:r>
                      <a:r>
                        <a:rPr lang="en-US" sz="1800" dirty="0" err="1">
                          <a:effectLst/>
                        </a:rPr>
                        <a:t>Ít</a:t>
                      </a:r>
                      <a:r>
                        <a:rPr lang="en-US" sz="1800" dirty="0">
                          <a:effectLst/>
                        </a:rPr>
                        <a:t> </a:t>
                      </a:r>
                      <a:r>
                        <a:rPr lang="en-US" sz="1800" dirty="0" err="1">
                          <a:effectLst/>
                        </a:rPr>
                        <a:t>hoặc</a:t>
                      </a:r>
                      <a:r>
                        <a:rPr lang="en-US" sz="1800" dirty="0">
                          <a:effectLst/>
                        </a:rPr>
                        <a:t> </a:t>
                      </a:r>
                      <a:r>
                        <a:rPr lang="en-US" sz="1800" dirty="0" err="1">
                          <a:effectLst/>
                        </a:rPr>
                        <a:t>không</a:t>
                      </a:r>
                      <a:r>
                        <a:rPr lang="en-US" sz="1800" dirty="0">
                          <a:effectLst/>
                        </a:rPr>
                        <a:t> </a:t>
                      </a:r>
                      <a:r>
                        <a:rPr lang="en-US" sz="1800" dirty="0" err="1">
                          <a:effectLst/>
                        </a:rPr>
                        <a:t>chơi</a:t>
                      </a:r>
                      <a:r>
                        <a:rPr lang="en-US" sz="1800" dirty="0">
                          <a:effectLst/>
                        </a:rPr>
                        <a:t> </a:t>
                      </a:r>
                      <a:r>
                        <a:rPr lang="en-US" sz="1800" dirty="0" err="1">
                          <a:effectLst/>
                        </a:rPr>
                        <a:t>các</a:t>
                      </a:r>
                      <a:r>
                        <a:rPr lang="en-US" sz="1800" dirty="0">
                          <a:effectLst/>
                        </a:rPr>
                        <a:t> </a:t>
                      </a:r>
                      <a:r>
                        <a:rPr lang="en-US" sz="1800" dirty="0" err="1">
                          <a:effectLst/>
                        </a:rPr>
                        <a:t>trò</a:t>
                      </a:r>
                      <a:r>
                        <a:rPr lang="en-US" sz="1800" dirty="0">
                          <a:effectLst/>
                        </a:rPr>
                        <a:t> </a:t>
                      </a:r>
                      <a:r>
                        <a:rPr lang="en-US" sz="1800" dirty="0" err="1">
                          <a:effectLst/>
                        </a:rPr>
                        <a:t>chơi</a:t>
                      </a:r>
                      <a:r>
                        <a:rPr lang="en-US" sz="1800" dirty="0">
                          <a:effectLst/>
                        </a:rPr>
                        <a:t> qua </a:t>
                      </a:r>
                      <a:r>
                        <a:rPr lang="en-US" sz="1800" dirty="0" err="1">
                          <a:effectLst/>
                        </a:rPr>
                        <a:t>lại</a:t>
                      </a:r>
                      <a:r>
                        <a:rPr lang="en-US" sz="1800" dirty="0">
                          <a:effectLst/>
                        </a:rPr>
                        <a:t>, </a:t>
                      </a:r>
                      <a:r>
                        <a:rPr lang="en-US" sz="1800" dirty="0" err="1">
                          <a:effectLst/>
                        </a:rPr>
                        <a:t>đóng</a:t>
                      </a:r>
                      <a:r>
                        <a:rPr lang="en-US" sz="1800" dirty="0">
                          <a:effectLst/>
                        </a:rPr>
                        <a:t> </a:t>
                      </a:r>
                      <a:r>
                        <a:rPr lang="en-US" sz="1800" dirty="0" err="1">
                          <a:effectLst/>
                        </a:rPr>
                        <a:t>vai</a:t>
                      </a:r>
                      <a:r>
                        <a:rPr lang="en-US" sz="1800" dirty="0">
                          <a:effectLst/>
                        </a:rPr>
                        <a:t>.</a:t>
                      </a:r>
                    </a:p>
                    <a:p>
                      <a:pPr marL="0" marR="0" algn="just">
                        <a:lnSpc>
                          <a:spcPts val="1800"/>
                        </a:lnSpc>
                        <a:spcBef>
                          <a:spcPts val="0"/>
                        </a:spcBef>
                        <a:spcAft>
                          <a:spcPts val="0"/>
                        </a:spcAft>
                      </a:pPr>
                      <a:r>
                        <a:rPr lang="en-US" sz="1800" dirty="0">
                          <a:effectLst/>
                        </a:rPr>
                        <a:t>‒ </a:t>
                      </a:r>
                      <a:r>
                        <a:rPr lang="en-US" sz="1800" dirty="0" err="1">
                          <a:effectLst/>
                        </a:rPr>
                        <a:t>Ít</a:t>
                      </a:r>
                      <a:r>
                        <a:rPr lang="en-US" sz="1800" dirty="0">
                          <a:effectLst/>
                        </a:rPr>
                        <a:t> </a:t>
                      </a:r>
                      <a:r>
                        <a:rPr lang="en-US" sz="1800" dirty="0" err="1">
                          <a:effectLst/>
                        </a:rPr>
                        <a:t>hoặc</a:t>
                      </a:r>
                      <a:r>
                        <a:rPr lang="en-US" sz="1800" dirty="0">
                          <a:effectLst/>
                        </a:rPr>
                        <a:t> </a:t>
                      </a:r>
                      <a:r>
                        <a:rPr lang="en-US" sz="1800" dirty="0" err="1">
                          <a:effectLst/>
                        </a:rPr>
                        <a:t>không</a:t>
                      </a:r>
                      <a:r>
                        <a:rPr lang="en-US" sz="1800" dirty="0">
                          <a:effectLst/>
                        </a:rPr>
                        <a:t> </a:t>
                      </a:r>
                      <a:r>
                        <a:rPr lang="en-US" sz="1800" dirty="0" err="1">
                          <a:effectLst/>
                        </a:rPr>
                        <a:t>đòi</a:t>
                      </a:r>
                      <a:r>
                        <a:rPr lang="en-US" sz="1800" dirty="0">
                          <a:effectLst/>
                        </a:rPr>
                        <a:t> </a:t>
                      </a:r>
                      <a:r>
                        <a:rPr lang="en-US" sz="1800" dirty="0" err="1">
                          <a:effectLst/>
                        </a:rPr>
                        <a:t>hỏi</a:t>
                      </a:r>
                      <a:r>
                        <a:rPr lang="en-US" sz="1800" dirty="0">
                          <a:effectLst/>
                        </a:rPr>
                        <a:t> </a:t>
                      </a:r>
                      <a:r>
                        <a:rPr lang="en-US" sz="1800" dirty="0" err="1">
                          <a:effectLst/>
                        </a:rPr>
                        <a:t>sự</a:t>
                      </a:r>
                      <a:r>
                        <a:rPr lang="en-US" sz="1800" dirty="0">
                          <a:effectLst/>
                        </a:rPr>
                        <a:t> </a:t>
                      </a:r>
                      <a:r>
                        <a:rPr lang="en-US" sz="1800" dirty="0" err="1">
                          <a:effectLst/>
                        </a:rPr>
                        <a:t>chú</a:t>
                      </a:r>
                      <a:r>
                        <a:rPr lang="en-US" sz="1800" dirty="0">
                          <a:effectLst/>
                        </a:rPr>
                        <a:t> ý.</a:t>
                      </a:r>
                    </a:p>
                    <a:p>
                      <a:pPr marL="0" marR="0" algn="just">
                        <a:lnSpc>
                          <a:spcPts val="1800"/>
                        </a:lnSpc>
                        <a:spcBef>
                          <a:spcPts val="0"/>
                        </a:spcBef>
                        <a:spcAft>
                          <a:spcPts val="0"/>
                        </a:spcAft>
                      </a:pPr>
                      <a:r>
                        <a:rPr lang="en-US" sz="1800" dirty="0">
                          <a:effectLst/>
                        </a:rPr>
                        <a:t>‒ </a:t>
                      </a:r>
                      <a:r>
                        <a:rPr lang="en-US" sz="1800" dirty="0" err="1">
                          <a:effectLst/>
                        </a:rPr>
                        <a:t>Ít</a:t>
                      </a:r>
                      <a:r>
                        <a:rPr lang="en-US" sz="1800" dirty="0">
                          <a:effectLst/>
                        </a:rPr>
                        <a:t> </a:t>
                      </a:r>
                      <a:r>
                        <a:rPr lang="en-US" sz="1800" dirty="0" err="1">
                          <a:effectLst/>
                        </a:rPr>
                        <a:t>hoặc</a:t>
                      </a:r>
                      <a:r>
                        <a:rPr lang="en-US" sz="1800" dirty="0">
                          <a:effectLst/>
                        </a:rPr>
                        <a:t> </a:t>
                      </a:r>
                      <a:r>
                        <a:rPr lang="en-US" sz="1800" dirty="0" err="1">
                          <a:effectLst/>
                        </a:rPr>
                        <a:t>không</a:t>
                      </a:r>
                      <a:r>
                        <a:rPr lang="en-US" sz="1800" dirty="0">
                          <a:effectLst/>
                        </a:rPr>
                        <a:t> </a:t>
                      </a:r>
                      <a:r>
                        <a:rPr lang="en-US" sz="1800" dirty="0" err="1">
                          <a:effectLst/>
                        </a:rPr>
                        <a:t>bắt</a:t>
                      </a:r>
                      <a:r>
                        <a:rPr lang="en-US" sz="1800" dirty="0">
                          <a:effectLst/>
                        </a:rPr>
                        <a:t> </a:t>
                      </a:r>
                      <a:r>
                        <a:rPr lang="en-US" sz="1800" dirty="0" err="1">
                          <a:effectLst/>
                        </a:rPr>
                        <a:t>chước</a:t>
                      </a:r>
                      <a:r>
                        <a:rPr lang="en-US" sz="1800" dirty="0">
                          <a:effectLst/>
                        </a:rPr>
                        <a:t> </a:t>
                      </a:r>
                      <a:r>
                        <a:rPr lang="en-US" sz="1800" dirty="0" err="1">
                          <a:effectLst/>
                        </a:rPr>
                        <a:t>hành</a:t>
                      </a:r>
                      <a:r>
                        <a:rPr lang="en-US" sz="1800" dirty="0">
                          <a:effectLst/>
                        </a:rPr>
                        <a:t> </a:t>
                      </a:r>
                      <a:r>
                        <a:rPr lang="en-US" sz="1800" dirty="0" err="1">
                          <a:effectLst/>
                        </a:rPr>
                        <a:t>động</a:t>
                      </a:r>
                      <a:r>
                        <a:rPr lang="en-US" sz="1800" dirty="0">
                          <a:effectLst/>
                        </a:rPr>
                        <a:t> </a:t>
                      </a:r>
                      <a:r>
                        <a:rPr lang="en-US" sz="1800" dirty="0" err="1">
                          <a:effectLst/>
                        </a:rPr>
                        <a:t>của</a:t>
                      </a:r>
                      <a:r>
                        <a:rPr lang="en-US" sz="1800" dirty="0">
                          <a:effectLst/>
                        </a:rPr>
                        <a:t> </a:t>
                      </a:r>
                      <a:r>
                        <a:rPr lang="en-US" sz="1800" dirty="0" err="1">
                          <a:effectLst/>
                        </a:rPr>
                        <a:t>người</a:t>
                      </a:r>
                      <a:r>
                        <a:rPr lang="en-US" sz="1800" dirty="0">
                          <a:effectLst/>
                        </a:rPr>
                        <a:t> </a:t>
                      </a:r>
                      <a:r>
                        <a:rPr lang="en-US" sz="1800" dirty="0" err="1">
                          <a:effectLst/>
                        </a:rPr>
                        <a:t>khác</a:t>
                      </a:r>
                      <a:r>
                        <a:rPr lang="en-US" sz="1800" dirty="0">
                          <a:effectLst/>
                        </a:rPr>
                        <a:t>.</a:t>
                      </a:r>
                    </a:p>
                    <a:p>
                      <a:pPr marL="0" marR="0" algn="just">
                        <a:lnSpc>
                          <a:spcPts val="1800"/>
                        </a:lnSpc>
                        <a:spcBef>
                          <a:spcPts val="0"/>
                        </a:spcBef>
                        <a:spcAft>
                          <a:spcPts val="0"/>
                        </a:spcAft>
                      </a:pPr>
                      <a:r>
                        <a:rPr lang="en-US" sz="1800" dirty="0">
                          <a:effectLst/>
                        </a:rPr>
                        <a:t>‒ </a:t>
                      </a:r>
                      <a:r>
                        <a:rPr lang="en-US" sz="1800" dirty="0" err="1">
                          <a:effectLst/>
                        </a:rPr>
                        <a:t>Ít</a:t>
                      </a:r>
                      <a:r>
                        <a:rPr lang="en-US" sz="1800" dirty="0">
                          <a:effectLst/>
                        </a:rPr>
                        <a:t> </a:t>
                      </a:r>
                      <a:r>
                        <a:rPr lang="en-US" sz="1800" dirty="0" err="1">
                          <a:effectLst/>
                        </a:rPr>
                        <a:t>hoặc</a:t>
                      </a:r>
                      <a:r>
                        <a:rPr lang="en-US" sz="1800" dirty="0">
                          <a:effectLst/>
                        </a:rPr>
                        <a:t> </a:t>
                      </a:r>
                      <a:r>
                        <a:rPr lang="en-US" sz="1800" dirty="0" err="1">
                          <a:effectLst/>
                        </a:rPr>
                        <a:t>không</a:t>
                      </a:r>
                      <a:r>
                        <a:rPr lang="en-US" sz="1800" dirty="0">
                          <a:effectLst/>
                        </a:rPr>
                        <a:t> </a:t>
                      </a:r>
                      <a:r>
                        <a:rPr lang="en-US" sz="1800" dirty="0" err="1">
                          <a:effectLst/>
                        </a:rPr>
                        <a:t>hứng</a:t>
                      </a:r>
                      <a:r>
                        <a:rPr lang="en-US" sz="1800" dirty="0">
                          <a:effectLst/>
                        </a:rPr>
                        <a:t> </a:t>
                      </a:r>
                      <a:r>
                        <a:rPr lang="en-US" sz="1800" dirty="0" err="1">
                          <a:effectLst/>
                        </a:rPr>
                        <a:t>thú</a:t>
                      </a:r>
                      <a:r>
                        <a:rPr lang="en-US" sz="1800" dirty="0">
                          <a:effectLst/>
                        </a:rPr>
                        <a:t> </a:t>
                      </a:r>
                      <a:r>
                        <a:rPr lang="en-US" sz="1800" dirty="0" err="1">
                          <a:effectLst/>
                        </a:rPr>
                        <a:t>chơi</a:t>
                      </a:r>
                      <a:r>
                        <a:rPr lang="en-US" sz="1800" dirty="0">
                          <a:effectLst/>
                        </a:rPr>
                        <a:t> </a:t>
                      </a:r>
                      <a:r>
                        <a:rPr lang="en-US" sz="1800" dirty="0" err="1">
                          <a:effectLst/>
                        </a:rPr>
                        <a:t>với</a:t>
                      </a:r>
                      <a:r>
                        <a:rPr lang="en-US" sz="1800" dirty="0">
                          <a:effectLst/>
                        </a:rPr>
                        <a:t> </a:t>
                      </a:r>
                      <a:r>
                        <a:rPr lang="en-US" sz="1800" dirty="0" err="1">
                          <a:effectLst/>
                        </a:rPr>
                        <a:t>bạn</a:t>
                      </a:r>
                      <a:r>
                        <a:rPr lang="en-US" sz="1800" dirty="0">
                          <a:effectLst/>
                        </a:rPr>
                        <a:t> </a:t>
                      </a:r>
                      <a:r>
                        <a:rPr lang="en-US" sz="1800" dirty="0" err="1">
                          <a:effectLst/>
                        </a:rPr>
                        <a:t>cùng</a:t>
                      </a:r>
                      <a:r>
                        <a:rPr lang="en-US" sz="1800" dirty="0">
                          <a:effectLst/>
                        </a:rPr>
                        <a:t> độ </a:t>
                      </a:r>
                      <a:r>
                        <a:rPr lang="en-US" sz="1800" dirty="0" err="1">
                          <a:effectLst/>
                        </a:rPr>
                        <a:t>tuổi</a:t>
                      </a:r>
                      <a:r>
                        <a:rPr lang="en-US" sz="1800" dirty="0">
                          <a:effectLst/>
                        </a:rPr>
                        <a:t>.</a:t>
                      </a:r>
                    </a:p>
                    <a:p>
                      <a:pPr marL="0" marR="0" algn="just">
                        <a:lnSpc>
                          <a:spcPts val="1800"/>
                        </a:lnSpc>
                        <a:spcBef>
                          <a:spcPts val="0"/>
                        </a:spcBef>
                        <a:spcAft>
                          <a:spcPts val="0"/>
                        </a:spcAft>
                      </a:pPr>
                      <a:r>
                        <a:rPr lang="en-US" sz="1800" dirty="0">
                          <a:effectLst/>
                        </a:rPr>
                        <a:t>‒ </a:t>
                      </a:r>
                      <a:r>
                        <a:rPr lang="en-US" sz="1800" dirty="0" err="1">
                          <a:effectLst/>
                        </a:rPr>
                        <a:t>Ít</a:t>
                      </a:r>
                      <a:r>
                        <a:rPr lang="en-US" sz="1800" dirty="0">
                          <a:effectLst/>
                        </a:rPr>
                        <a:t> </a:t>
                      </a:r>
                      <a:r>
                        <a:rPr lang="en-US" sz="1800" dirty="0" err="1">
                          <a:effectLst/>
                        </a:rPr>
                        <a:t>hoặc</a:t>
                      </a:r>
                      <a:r>
                        <a:rPr lang="en-US" sz="1800" dirty="0">
                          <a:effectLst/>
                        </a:rPr>
                        <a:t> </a:t>
                      </a:r>
                      <a:r>
                        <a:rPr lang="en-US" sz="1800" dirty="0" err="1">
                          <a:effectLst/>
                        </a:rPr>
                        <a:t>không</a:t>
                      </a:r>
                      <a:r>
                        <a:rPr lang="en-US" sz="1800" dirty="0">
                          <a:effectLst/>
                        </a:rPr>
                        <a:t> </a:t>
                      </a:r>
                      <a:r>
                        <a:rPr lang="en-US" sz="1800" dirty="0" err="1">
                          <a:effectLst/>
                        </a:rPr>
                        <a:t>chơi</a:t>
                      </a:r>
                      <a:r>
                        <a:rPr lang="en-US" sz="1800" dirty="0">
                          <a:effectLst/>
                        </a:rPr>
                        <a:t> </a:t>
                      </a:r>
                      <a:r>
                        <a:rPr lang="en-US" sz="1800" dirty="0" err="1">
                          <a:effectLst/>
                        </a:rPr>
                        <a:t>trò</a:t>
                      </a:r>
                      <a:r>
                        <a:rPr lang="en-US" sz="1800" dirty="0">
                          <a:effectLst/>
                        </a:rPr>
                        <a:t> </a:t>
                      </a:r>
                      <a:r>
                        <a:rPr lang="en-US" sz="1800" dirty="0" err="1">
                          <a:effectLst/>
                        </a:rPr>
                        <a:t>chơi</a:t>
                      </a:r>
                      <a:r>
                        <a:rPr lang="en-US" sz="1800" dirty="0">
                          <a:effectLst/>
                        </a:rPr>
                        <a:t> </a:t>
                      </a:r>
                      <a:r>
                        <a:rPr lang="en-US" sz="1800" dirty="0" err="1">
                          <a:effectLst/>
                        </a:rPr>
                        <a:t>đúng</a:t>
                      </a:r>
                      <a:r>
                        <a:rPr lang="en-US" sz="1800" dirty="0">
                          <a:effectLst/>
                        </a:rPr>
                        <a:t> chức </a:t>
                      </a:r>
                      <a:r>
                        <a:rPr lang="en-US" sz="1800" dirty="0" err="1">
                          <a:effectLst/>
                        </a:rPr>
                        <a:t>năng</a:t>
                      </a:r>
                      <a:r>
                        <a:rPr lang="en-US" sz="1800" dirty="0">
                          <a:effectLst/>
                        </a:rPr>
                        <a:t>, </a:t>
                      </a:r>
                      <a:r>
                        <a:rPr lang="en-US" sz="1800" dirty="0" err="1">
                          <a:effectLst/>
                        </a:rPr>
                        <a:t>chơi</a:t>
                      </a:r>
                      <a:r>
                        <a:rPr lang="en-US" sz="1800" dirty="0">
                          <a:effectLst/>
                        </a:rPr>
                        <a:t> </a:t>
                      </a:r>
                      <a:r>
                        <a:rPr lang="en-US" sz="1800" dirty="0" err="1">
                          <a:effectLst/>
                        </a:rPr>
                        <a:t>tưởng</a:t>
                      </a:r>
                      <a:r>
                        <a:rPr lang="en-US" sz="1800" dirty="0">
                          <a:effectLst/>
                        </a:rPr>
                        <a:t> </a:t>
                      </a:r>
                      <a:r>
                        <a:rPr lang="en-US" sz="1800" dirty="0" err="1">
                          <a:effectLst/>
                        </a:rPr>
                        <a:t>tượng</a:t>
                      </a:r>
                      <a:r>
                        <a:rPr lang="en-US" sz="1800" dirty="0">
                          <a:effectLst/>
                        </a:rPr>
                        <a:t>, </a:t>
                      </a:r>
                      <a:r>
                        <a:rPr lang="en-US" sz="1800" dirty="0" err="1">
                          <a:effectLst/>
                        </a:rPr>
                        <a:t>chơi</a:t>
                      </a:r>
                      <a:r>
                        <a:rPr lang="en-US" sz="1800" dirty="0">
                          <a:effectLst/>
                        </a:rPr>
                        <a:t> </a:t>
                      </a:r>
                      <a:r>
                        <a:rPr lang="en-US" sz="1800" dirty="0" err="1">
                          <a:effectLst/>
                        </a:rPr>
                        <a:t>đóng</a:t>
                      </a:r>
                      <a:r>
                        <a:rPr lang="en-US" sz="1800" dirty="0">
                          <a:effectLst/>
                        </a:rPr>
                        <a:t> </a:t>
                      </a:r>
                      <a:r>
                        <a:rPr lang="en-US" sz="1800" dirty="0" err="1">
                          <a:effectLst/>
                        </a:rPr>
                        <a:t>vai</a:t>
                      </a: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30591592"/>
                  </a:ext>
                </a:extLst>
              </a:tr>
            </a:tbl>
          </a:graphicData>
        </a:graphic>
      </p:graphicFrame>
      <p:sp>
        <p:nvSpPr>
          <p:cNvPr id="5" name="Title 7">
            <a:extLst>
              <a:ext uri="{FF2B5EF4-FFF2-40B4-BE49-F238E27FC236}">
                <a16:creationId xmlns:a16="http://schemas.microsoft.com/office/drawing/2014/main" id="{8B2225C2-424E-47B1-9FFF-1448C03FECD7}"/>
              </a:ext>
            </a:extLst>
          </p:cNvPr>
          <p:cNvSpPr txBox="1">
            <a:spLocks noGrp="1"/>
          </p:cNvSpPr>
          <p:nvPr>
            <p:ph type="title"/>
          </p:nvPr>
        </p:nvSpPr>
        <p:spPr>
          <a:xfrm>
            <a:off x="1316154" y="1506862"/>
            <a:ext cx="6572250" cy="528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0" i="0" kern="1200" cap="all">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2" algn="ctr" defTabSz="914400"/>
            <a:r>
              <a:rPr lang="en-US" sz="2100" i="1" kern="0" dirty="0"/>
              <a:t>2) </a:t>
            </a:r>
            <a:r>
              <a:rPr lang="en-US" sz="2100" i="1" kern="0" dirty="0" err="1"/>
              <a:t>Rối</a:t>
            </a:r>
            <a:r>
              <a:rPr lang="en-US" sz="2100" i="1" kern="0" dirty="0"/>
              <a:t> </a:t>
            </a:r>
            <a:r>
              <a:rPr lang="en-US" sz="2100" i="1" kern="0" dirty="0" err="1"/>
              <a:t>loạn</a:t>
            </a:r>
            <a:r>
              <a:rPr lang="en-US" sz="2100" i="1" kern="0" dirty="0"/>
              <a:t> </a:t>
            </a:r>
            <a:r>
              <a:rPr lang="en-US" sz="2100" i="1" kern="0" dirty="0" err="1"/>
              <a:t>phổ</a:t>
            </a:r>
            <a:r>
              <a:rPr lang="en-US" sz="2100" i="1" kern="0" dirty="0"/>
              <a:t> </a:t>
            </a:r>
            <a:r>
              <a:rPr lang="en-US" sz="2100" i="1" kern="0" dirty="0" err="1"/>
              <a:t>tự</a:t>
            </a:r>
            <a:r>
              <a:rPr lang="en-US" sz="2100" i="1" kern="0" dirty="0"/>
              <a:t> </a:t>
            </a:r>
            <a:r>
              <a:rPr lang="en-US" sz="2100" i="1" kern="0" dirty="0" err="1"/>
              <a:t>kỷ</a:t>
            </a:r>
            <a:r>
              <a:rPr lang="en-US" sz="2100" i="1" kern="0" dirty="0"/>
              <a:t> </a:t>
            </a:r>
            <a:endParaRPr lang="en-US" sz="2100" kern="0" dirty="0"/>
          </a:p>
        </p:txBody>
      </p:sp>
      <p:sp>
        <p:nvSpPr>
          <p:cNvPr id="6" name="Title 1">
            <a:extLst>
              <a:ext uri="{FF2B5EF4-FFF2-40B4-BE49-F238E27FC236}">
                <a16:creationId xmlns:a16="http://schemas.microsoft.com/office/drawing/2014/main" id="{0C77E483-FF6F-4333-BAE3-597033F58A54}"/>
              </a:ext>
            </a:extLst>
          </p:cNvPr>
          <p:cNvSpPr txBox="1">
            <a:spLocks/>
          </p:cNvSpPr>
          <p:nvPr/>
        </p:nvSpPr>
        <p:spPr>
          <a:xfrm>
            <a:off x="2297336" y="162245"/>
            <a:ext cx="7434061" cy="4792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b="1" i="1" dirty="0">
                <a:latin typeface="Times New Roman" panose="02020603050405020304" pitchFamily="18" charset="0"/>
                <a:cs typeface="Times New Roman" panose="02020603050405020304" pitchFamily="18" charset="0"/>
              </a:rPr>
              <a:t>1.3. Đặc </a:t>
            </a:r>
            <a:r>
              <a:rPr lang="en-US" sz="1800" b="1" i="1" dirty="0" err="1">
                <a:latin typeface="Times New Roman" panose="02020603050405020304" pitchFamily="18" charset="0"/>
                <a:cs typeface="Times New Roman" panose="02020603050405020304" pitchFamily="18" charset="0"/>
              </a:rPr>
              <a:t>điểm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nhận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diện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trẻ</a:t>
            </a:r>
            <a:r>
              <a:rPr lang="en-US" sz="1800" b="1" i="1" dirty="0">
                <a:latin typeface="Times New Roman" panose="02020603050405020304" pitchFamily="18" charset="0"/>
                <a:cs typeface="Times New Roman" panose="02020603050405020304" pitchFamily="18" charset="0"/>
              </a:rPr>
              <a:t> RLPT</a:t>
            </a:r>
            <a:r>
              <a:rPr lang="vi-VN" sz="1800" b="1" i="1" dirty="0">
                <a:latin typeface="Times New Roman" panose="02020603050405020304" pitchFamily="18" charset="0"/>
                <a:cs typeface="Times New Roman" panose="02020603050405020304" pitchFamily="18" charset="0"/>
              </a:rPr>
              <a:t> lứa tuổi mầm non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35842" name="Picture 2" descr="Bệnh tự kỷ ở trẻ em - Nỗi lo của nhiều bậc cha mẹ">
            <a:extLst>
              <a:ext uri="{FF2B5EF4-FFF2-40B4-BE49-F238E27FC236}">
                <a16:creationId xmlns:a16="http://schemas.microsoft.com/office/drawing/2014/main" id="{293EEA34-D9A0-4446-9630-721FF7706D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03" y="0"/>
            <a:ext cx="2268175" cy="12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58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986637-EDEA-44A4-9A23-85B51671F4EB}"/>
              </a:ext>
            </a:extLst>
          </p:cNvPr>
          <p:cNvGraphicFramePr>
            <a:graphicFrameLocks noGrp="1"/>
          </p:cNvGraphicFramePr>
          <p:nvPr>
            <p:ph idx="1"/>
            <p:extLst>
              <p:ext uri="{D42A27DB-BD31-4B8C-83A1-F6EECF244321}">
                <p14:modId xmlns:p14="http://schemas.microsoft.com/office/powerpoint/2010/main" val="2216511104"/>
              </p:ext>
            </p:extLst>
          </p:nvPr>
        </p:nvGraphicFramePr>
        <p:xfrm>
          <a:off x="611619" y="2028636"/>
          <a:ext cx="8144821" cy="3869547"/>
        </p:xfrm>
        <a:graphic>
          <a:graphicData uri="http://schemas.openxmlformats.org/drawingml/2006/table">
            <a:tbl>
              <a:tblPr firstRow="1" firstCol="1" bandRow="1">
                <a:tableStyleId>{5C22544A-7EE6-4342-B048-85BDC9FD1C3A}</a:tableStyleId>
              </a:tblPr>
              <a:tblGrid>
                <a:gridCol w="1057703">
                  <a:extLst>
                    <a:ext uri="{9D8B030D-6E8A-4147-A177-3AD203B41FA5}">
                      <a16:colId xmlns:a16="http://schemas.microsoft.com/office/drawing/2014/main" val="3848610005"/>
                    </a:ext>
                  </a:extLst>
                </a:gridCol>
                <a:gridCol w="7087118">
                  <a:extLst>
                    <a:ext uri="{9D8B030D-6E8A-4147-A177-3AD203B41FA5}">
                      <a16:colId xmlns:a16="http://schemas.microsoft.com/office/drawing/2014/main" val="369271342"/>
                    </a:ext>
                  </a:extLst>
                </a:gridCol>
              </a:tblGrid>
              <a:tr h="845702">
                <a:tc>
                  <a:txBody>
                    <a:bodyPr/>
                    <a:lstStyle/>
                    <a:p>
                      <a:pPr marL="0" marR="0" algn="just" fontAlgn="base">
                        <a:lnSpc>
                          <a:spcPts val="1800"/>
                        </a:lnSpc>
                        <a:spcBef>
                          <a:spcPts val="0"/>
                        </a:spcBef>
                        <a:spcAft>
                          <a:spcPts val="0"/>
                        </a:spcAft>
                        <a:tabLst>
                          <a:tab pos="5850890" algn="l"/>
                        </a:tabLst>
                      </a:pPr>
                      <a:r>
                        <a:rPr lang="pt-BR" sz="1800" dirty="0">
                          <a:effectLst/>
                        </a:rPr>
                        <a:t>Lĩnh vực</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226695" algn="ctr" fontAlgn="base">
                        <a:lnSpc>
                          <a:spcPts val="1800"/>
                        </a:lnSpc>
                        <a:spcBef>
                          <a:spcPts val="0"/>
                        </a:spcBef>
                        <a:spcAft>
                          <a:spcPts val="0"/>
                        </a:spcAft>
                        <a:tabLst>
                          <a:tab pos="5850890" algn="l"/>
                        </a:tabLst>
                      </a:pPr>
                      <a:r>
                        <a:rPr lang="pt-BR" sz="1800" dirty="0">
                          <a:effectLst/>
                        </a:rPr>
                        <a:t>Các dấu hiệu “nguy cơ”</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79273227"/>
                  </a:ext>
                </a:extLst>
              </a:tr>
              <a:tr h="3023845">
                <a:tc>
                  <a:txBody>
                    <a:bodyPr/>
                    <a:lstStyle/>
                    <a:p>
                      <a:pPr marL="0" marR="0" algn="ctr" fontAlgn="base">
                        <a:lnSpc>
                          <a:spcPct val="150000"/>
                        </a:lnSpc>
                        <a:spcBef>
                          <a:spcPts val="0"/>
                        </a:spcBef>
                        <a:spcAft>
                          <a:spcPts val="0"/>
                        </a:spcAft>
                        <a:tabLst>
                          <a:tab pos="5850890" algn="l"/>
                        </a:tabLst>
                      </a:pPr>
                      <a:r>
                        <a:rPr lang="vi-VN" sz="2000" dirty="0">
                          <a:effectLst/>
                          <a:latin typeface="Times New Roman" panose="02020603050405020304" pitchFamily="18" charset="0"/>
                          <a:ea typeface="Calibri" panose="020F0502020204030204" pitchFamily="34" charset="0"/>
                        </a:rPr>
                        <a:t>G</a:t>
                      </a:r>
                      <a:r>
                        <a:rPr lang="en-US" sz="2000" dirty="0" err="1">
                          <a:effectLst/>
                          <a:latin typeface="Times New Roman" panose="02020603050405020304" pitchFamily="18" charset="0"/>
                          <a:ea typeface="Calibri" panose="020F0502020204030204" pitchFamily="34" charset="0"/>
                        </a:rPr>
                        <a:t>iao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tiếp</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62865" marR="0" algn="just">
                        <a:lnSpc>
                          <a:spcPts val="1800"/>
                        </a:lnSpc>
                        <a:spcBef>
                          <a:spcPts val="0"/>
                        </a:spcBef>
                        <a:spcAft>
                          <a:spcPts val="0"/>
                        </a:spcAft>
                      </a:pPr>
                      <a:r>
                        <a:rPr lang="en-US" sz="13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Ít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hoặc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giao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tiếp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hướng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sự</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chú</a:t>
                      </a:r>
                      <a:r>
                        <a:rPr lang="en-US" sz="2000" dirty="0">
                          <a:effectLst/>
                          <a:latin typeface="Times New Roman" panose="02020603050405020304" pitchFamily="18" charset="0"/>
                          <a:ea typeface="Calibri" panose="020F0502020204030204" pitchFamily="34" charset="0"/>
                        </a:rPr>
                        <a:t> ý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người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khác</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Ít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hoặc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dụng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chỉ</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điệu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bộ</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nét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mặt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giao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tiếp</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Ít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hoặc</a:t>
                      </a:r>
                      <a:r>
                        <a:rPr lang="en-US" sz="2000" dirty="0">
                          <a:effectLst/>
                          <a:latin typeface="Times New Roman" panose="02020603050405020304" pitchFamily="18" charset="0"/>
                          <a:ea typeface="Calibri" panose="020F0502020204030204" pitchFamily="34" charset="0"/>
                        </a:rPr>
                        <a:t> né </a:t>
                      </a:r>
                      <a:r>
                        <a:rPr lang="en-US" sz="2000" dirty="0" err="1">
                          <a:effectLst/>
                          <a:latin typeface="Times New Roman" panose="02020603050405020304" pitchFamily="18" charset="0"/>
                          <a:ea typeface="Calibri" panose="020F0502020204030204" pitchFamily="34" charset="0"/>
                        </a:rPr>
                        <a:t>tránh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hoặc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tương</a:t>
                      </a:r>
                      <a:r>
                        <a:rPr lang="en-US" sz="2000" dirty="0">
                          <a:effectLst/>
                          <a:latin typeface="Times New Roman" panose="02020603050405020304" pitchFamily="18" charset="0"/>
                          <a:ea typeface="Calibri" panose="020F0502020204030204" pitchFamily="34" charset="0"/>
                        </a:rPr>
                        <a:t> tác </a:t>
                      </a:r>
                      <a:r>
                        <a:rPr lang="en-US" sz="2000" dirty="0" err="1">
                          <a:effectLst/>
                          <a:latin typeface="Times New Roman" panose="02020603050405020304" pitchFamily="18" charset="0"/>
                          <a:ea typeface="Calibri" panose="020F0502020204030204" pitchFamily="34" charset="0"/>
                        </a:rPr>
                        <a:t>mắt</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Đáp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ứng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với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âm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thanh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hoặc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tên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gọi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nhất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quán</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Ít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hoặc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dụng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ngón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trỏ</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chỉ</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tay</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Chậm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nói</a:t>
                      </a:r>
                      <a:r>
                        <a:rPr lang="en-US" sz="2000" dirty="0">
                          <a:effectLst/>
                          <a:latin typeface="Times New Roman" panose="02020603050405020304" pitchFamily="18" charset="0"/>
                          <a:ea typeface="Calibri" panose="020F0502020204030204" pitchFamily="34" charset="0"/>
                        </a:rPr>
                        <a:t> /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dụng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ngôn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ngữ</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lời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nói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giao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tiếp</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Không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nói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câu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hai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từ</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đơn</a:t>
                      </a:r>
                      <a:r>
                        <a:rPr lang="en-US" sz="2000" dirty="0">
                          <a:effectLst/>
                          <a:latin typeface="Times New Roman" panose="02020603050405020304" pitchFamily="18" charset="0"/>
                          <a:ea typeface="Calibri" panose="020F0502020204030204" pitchFamily="34" charset="0"/>
                        </a:rPr>
                        <a:t> ở 24 </a:t>
                      </a:r>
                      <a:r>
                        <a:rPr lang="en-US" sz="2000" dirty="0" err="1">
                          <a:effectLst/>
                          <a:latin typeface="Times New Roman" panose="02020603050405020304" pitchFamily="18" charset="0"/>
                          <a:ea typeface="Calibri" panose="020F0502020204030204" pitchFamily="34" charset="0"/>
                        </a:rPr>
                        <a:t>tháng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tuổi</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Ngôn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ngữ</a:t>
                      </a:r>
                      <a:r>
                        <a:rPr lang="en-US" sz="2000" dirty="0">
                          <a:effectLst/>
                          <a:latin typeface="Times New Roman" panose="02020603050405020304" pitchFamily="18" charset="0"/>
                          <a:ea typeface="Calibri" panose="020F0502020204030204" pitchFamily="34" charset="0"/>
                        </a:rPr>
                        <a:t> phát triển </a:t>
                      </a:r>
                      <a:r>
                        <a:rPr lang="en-US" sz="2000" dirty="0" err="1">
                          <a:effectLst/>
                          <a:latin typeface="Times New Roman" panose="02020603050405020304" pitchFamily="18" charset="0"/>
                          <a:ea typeface="Calibri" panose="020F0502020204030204" pitchFamily="34" charset="0"/>
                        </a:rPr>
                        <a:t>chậm</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hoặc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bất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thường</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Đã</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ngôn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ngữ</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nhưng</a:t>
                      </a:r>
                      <a:r>
                        <a:rPr lang="en-US" sz="2000" dirty="0">
                          <a:effectLst/>
                          <a:latin typeface="Times New Roman" panose="02020603050405020304" pitchFamily="18" charset="0"/>
                          <a:ea typeface="Calibri" panose="020F0502020204030204" pitchFamily="34" charset="0"/>
                        </a:rPr>
                        <a:t> sau </a:t>
                      </a:r>
                      <a:r>
                        <a:rPr lang="en-US" sz="2000" dirty="0" err="1">
                          <a:effectLst/>
                          <a:latin typeface="Times New Roman" panose="02020603050405020304" pitchFamily="18" charset="0"/>
                          <a:ea typeface="Calibri" panose="020F0502020204030204" pitchFamily="34" charset="0"/>
                        </a:rPr>
                        <a:t>đó</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bị</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mất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đi</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p>
                      <a:pPr marL="62865" marR="0" algn="just">
                        <a:lnSpc>
                          <a:spcPts val="1800"/>
                        </a:lnSpc>
                        <a:spcBef>
                          <a:spcPts val="0"/>
                        </a:spcBef>
                        <a:spcAft>
                          <a:spcPts val="0"/>
                        </a:spcAft>
                      </a:pPr>
                      <a:r>
                        <a:rPr lang="en-US" sz="2000" dirty="0">
                          <a:effectLst/>
                          <a:latin typeface="Times New Roman" panose="02020603050405020304" pitchFamily="18" charset="0"/>
                          <a:ea typeface="Calibri" panose="020F0502020204030204" pitchFamily="34" charset="0"/>
                        </a:rPr>
                        <a:t>‒ Hay </a:t>
                      </a:r>
                      <a:r>
                        <a:rPr lang="en-US" sz="2000" dirty="0" err="1">
                          <a:effectLst/>
                          <a:latin typeface="Times New Roman" panose="02020603050405020304" pitchFamily="18" charset="0"/>
                          <a:ea typeface="Calibri" panose="020F0502020204030204" pitchFamily="34" charset="0"/>
                        </a:rPr>
                        <a:t>nhại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lời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lặp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lại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câu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hỏi</a:t>
                      </a:r>
                      <a:r>
                        <a:rPr lang="en-US" sz="2000" dirty="0">
                          <a:effectLst/>
                          <a:latin typeface="Times New Roman" panose="02020603050405020304" pitchFamily="18" charset="0"/>
                          <a:ea typeface="Calibri" panose="020F0502020204030204" pitchFamily="34" charset="0"/>
                        </a:rPr>
                        <a:t> hay </a:t>
                      </a:r>
                      <a:r>
                        <a:rPr lang="en-US" sz="2000" dirty="0" err="1">
                          <a:effectLst/>
                          <a:latin typeface="Times New Roman" panose="02020603050405020304" pitchFamily="18" charset="0"/>
                          <a:ea typeface="Calibri" panose="020F0502020204030204" pitchFamily="34" charset="0"/>
                        </a:rPr>
                        <a:t>lời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người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khác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nói</a:t>
                      </a:r>
                      <a:r>
                        <a:rPr lang="en-US" sz="200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30591592"/>
                  </a:ext>
                </a:extLst>
              </a:tr>
            </a:tbl>
          </a:graphicData>
        </a:graphic>
      </p:graphicFrame>
      <p:sp>
        <p:nvSpPr>
          <p:cNvPr id="5" name="Title 7">
            <a:extLst>
              <a:ext uri="{FF2B5EF4-FFF2-40B4-BE49-F238E27FC236}">
                <a16:creationId xmlns:a16="http://schemas.microsoft.com/office/drawing/2014/main" id="{8B2225C2-424E-47B1-9FFF-1448C03FECD7}"/>
              </a:ext>
            </a:extLst>
          </p:cNvPr>
          <p:cNvSpPr txBox="1">
            <a:spLocks noGrp="1"/>
          </p:cNvSpPr>
          <p:nvPr>
            <p:ph type="title"/>
          </p:nvPr>
        </p:nvSpPr>
        <p:spPr>
          <a:xfrm>
            <a:off x="1443038" y="1374927"/>
            <a:ext cx="6572250" cy="479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0" i="0" kern="1200" cap="all">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2" algn="ctr" defTabSz="914400"/>
            <a:r>
              <a:rPr lang="en-US" sz="2100" i="1" kern="0" dirty="0"/>
              <a:t>2) </a:t>
            </a:r>
            <a:r>
              <a:rPr lang="en-US" sz="2100" i="1" kern="0" dirty="0" err="1"/>
              <a:t>Rối</a:t>
            </a:r>
            <a:r>
              <a:rPr lang="en-US" sz="2100" i="1" kern="0" dirty="0"/>
              <a:t> </a:t>
            </a:r>
            <a:r>
              <a:rPr lang="en-US" sz="2100" i="1" kern="0" dirty="0" err="1"/>
              <a:t>loạn</a:t>
            </a:r>
            <a:r>
              <a:rPr lang="en-US" sz="2100" i="1" kern="0" dirty="0"/>
              <a:t> </a:t>
            </a:r>
            <a:r>
              <a:rPr lang="en-US" sz="2100" i="1" kern="0" dirty="0" err="1"/>
              <a:t>phổ</a:t>
            </a:r>
            <a:r>
              <a:rPr lang="en-US" sz="2100" i="1" kern="0" dirty="0"/>
              <a:t> </a:t>
            </a:r>
            <a:r>
              <a:rPr lang="en-US" sz="2100" i="1" kern="0" dirty="0" err="1"/>
              <a:t>tự</a:t>
            </a:r>
            <a:r>
              <a:rPr lang="en-US" sz="2100" i="1" kern="0" dirty="0"/>
              <a:t> </a:t>
            </a:r>
            <a:r>
              <a:rPr lang="en-US" sz="2100" i="1" kern="0" dirty="0" err="1"/>
              <a:t>kỷ</a:t>
            </a:r>
            <a:r>
              <a:rPr lang="en-US" sz="2100" i="1" kern="0" dirty="0"/>
              <a:t> </a:t>
            </a:r>
            <a:endParaRPr lang="en-US" sz="2100" kern="0" dirty="0"/>
          </a:p>
        </p:txBody>
      </p:sp>
      <p:sp>
        <p:nvSpPr>
          <p:cNvPr id="6" name="Title 1">
            <a:extLst>
              <a:ext uri="{FF2B5EF4-FFF2-40B4-BE49-F238E27FC236}">
                <a16:creationId xmlns:a16="http://schemas.microsoft.com/office/drawing/2014/main" id="{1F5A5F26-A941-4B98-92BB-C9D0A190A5E0}"/>
              </a:ext>
            </a:extLst>
          </p:cNvPr>
          <p:cNvSpPr txBox="1">
            <a:spLocks/>
          </p:cNvSpPr>
          <p:nvPr/>
        </p:nvSpPr>
        <p:spPr>
          <a:xfrm>
            <a:off x="2339725" y="159596"/>
            <a:ext cx="7434061" cy="4792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b="1" i="1" dirty="0">
                <a:latin typeface="Times New Roman" panose="02020603050405020304" pitchFamily="18" charset="0"/>
                <a:cs typeface="Times New Roman" panose="02020603050405020304" pitchFamily="18" charset="0"/>
              </a:rPr>
              <a:t>1.3. Đặc </a:t>
            </a:r>
            <a:r>
              <a:rPr lang="en-US" sz="1800" b="1" i="1" dirty="0" err="1">
                <a:latin typeface="Times New Roman" panose="02020603050405020304" pitchFamily="18" charset="0"/>
                <a:cs typeface="Times New Roman" panose="02020603050405020304" pitchFamily="18" charset="0"/>
              </a:rPr>
              <a:t>điểm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nhận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diện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trẻ</a:t>
            </a:r>
            <a:r>
              <a:rPr lang="en-US" sz="1800" b="1" i="1" dirty="0">
                <a:latin typeface="Times New Roman" panose="02020603050405020304" pitchFamily="18" charset="0"/>
                <a:cs typeface="Times New Roman" panose="02020603050405020304" pitchFamily="18" charset="0"/>
              </a:rPr>
              <a:t> RLPT</a:t>
            </a:r>
            <a:r>
              <a:rPr lang="vi-VN" sz="1800" b="1" i="1" dirty="0">
                <a:latin typeface="Times New Roman" panose="02020603050405020304" pitchFamily="18" charset="0"/>
                <a:cs typeface="Times New Roman" panose="02020603050405020304" pitchFamily="18" charset="0"/>
              </a:rPr>
              <a:t> lứa tuổi mầm non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7" name="Picture 2" descr="Bệnh tự kỷ ở trẻ em - Nỗi lo của nhiều bậc cha mẹ">
            <a:extLst>
              <a:ext uri="{FF2B5EF4-FFF2-40B4-BE49-F238E27FC236}">
                <a16:creationId xmlns:a16="http://schemas.microsoft.com/office/drawing/2014/main" id="{E0B24472-B325-454E-8D2A-1E8A5491C5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03" y="0"/>
            <a:ext cx="2268175" cy="12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89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986637-EDEA-44A4-9A23-85B51671F4EB}"/>
              </a:ext>
            </a:extLst>
          </p:cNvPr>
          <p:cNvGraphicFramePr>
            <a:graphicFrameLocks noGrp="1"/>
          </p:cNvGraphicFramePr>
          <p:nvPr>
            <p:ph idx="1"/>
            <p:extLst>
              <p:ext uri="{D42A27DB-BD31-4B8C-83A1-F6EECF244321}">
                <p14:modId xmlns:p14="http://schemas.microsoft.com/office/powerpoint/2010/main" val="936321651"/>
              </p:ext>
            </p:extLst>
          </p:nvPr>
        </p:nvGraphicFramePr>
        <p:xfrm>
          <a:off x="599508" y="2258750"/>
          <a:ext cx="8259878" cy="3827157"/>
        </p:xfrm>
        <a:graphic>
          <a:graphicData uri="http://schemas.openxmlformats.org/drawingml/2006/table">
            <a:tbl>
              <a:tblPr firstRow="1" firstCol="1" bandRow="1">
                <a:tableStyleId>{5C22544A-7EE6-4342-B048-85BDC9FD1C3A}</a:tableStyleId>
              </a:tblPr>
              <a:tblGrid>
                <a:gridCol w="1072644">
                  <a:extLst>
                    <a:ext uri="{9D8B030D-6E8A-4147-A177-3AD203B41FA5}">
                      <a16:colId xmlns:a16="http://schemas.microsoft.com/office/drawing/2014/main" val="3848610005"/>
                    </a:ext>
                  </a:extLst>
                </a:gridCol>
                <a:gridCol w="7187234">
                  <a:extLst>
                    <a:ext uri="{9D8B030D-6E8A-4147-A177-3AD203B41FA5}">
                      <a16:colId xmlns:a16="http://schemas.microsoft.com/office/drawing/2014/main" val="369271342"/>
                    </a:ext>
                  </a:extLst>
                </a:gridCol>
              </a:tblGrid>
              <a:tr h="836438">
                <a:tc>
                  <a:txBody>
                    <a:bodyPr/>
                    <a:lstStyle/>
                    <a:p>
                      <a:pPr marL="0" marR="0" algn="just" fontAlgn="base">
                        <a:lnSpc>
                          <a:spcPts val="1800"/>
                        </a:lnSpc>
                        <a:spcBef>
                          <a:spcPts val="0"/>
                        </a:spcBef>
                        <a:spcAft>
                          <a:spcPts val="0"/>
                        </a:spcAft>
                        <a:tabLst>
                          <a:tab pos="5850890" algn="l"/>
                        </a:tabLst>
                      </a:pPr>
                      <a:r>
                        <a:rPr lang="pt-BR" sz="1800" dirty="0">
                          <a:effectLst/>
                        </a:rPr>
                        <a:t>Lĩnh vực</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226695" algn="ctr" fontAlgn="base">
                        <a:lnSpc>
                          <a:spcPts val="1800"/>
                        </a:lnSpc>
                        <a:spcBef>
                          <a:spcPts val="0"/>
                        </a:spcBef>
                        <a:spcAft>
                          <a:spcPts val="0"/>
                        </a:spcAft>
                        <a:tabLst>
                          <a:tab pos="5850890" algn="l"/>
                        </a:tabLst>
                      </a:pPr>
                      <a:r>
                        <a:rPr lang="pt-BR" sz="1800" dirty="0">
                          <a:effectLst/>
                        </a:rPr>
                        <a:t>Các dấu hiệu “nguy cơ”</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79273227"/>
                  </a:ext>
                </a:extLst>
              </a:tr>
              <a:tr h="2990719">
                <a:tc>
                  <a:txBody>
                    <a:bodyPr/>
                    <a:lstStyle/>
                    <a:p>
                      <a:pPr marL="0" marR="0" algn="just" fontAlgn="base">
                        <a:lnSpc>
                          <a:spcPts val="1800"/>
                        </a:lnSpc>
                        <a:spcBef>
                          <a:spcPts val="0"/>
                        </a:spcBef>
                        <a:spcAft>
                          <a:spcPts val="0"/>
                        </a:spcAft>
                        <a:tabLst>
                          <a:tab pos="5850890" algn="l"/>
                        </a:tabLst>
                      </a:pPr>
                      <a:r>
                        <a:rPr lang="en-US" sz="1300" dirty="0" err="1">
                          <a:effectLst/>
                          <a:latin typeface="Times New Roman" panose="02020603050405020304" pitchFamily="18" charset="0"/>
                          <a:ea typeface="Calibri" panose="020F0502020204030204" pitchFamily="34" charset="0"/>
                        </a:rPr>
                        <a:t>Hành</a:t>
                      </a:r>
                      <a:r>
                        <a:rPr lang="en-US" sz="1300" dirty="0">
                          <a:effectLst/>
                          <a:latin typeface="Times New Roman" panose="02020603050405020304" pitchFamily="18" charset="0"/>
                          <a:ea typeface="Calibri" panose="020F0502020204030204" pitchFamily="34" charset="0"/>
                        </a:rPr>
                        <a:t> vi – </a:t>
                      </a:r>
                      <a:r>
                        <a:rPr lang="en-US" sz="1300" dirty="0" err="1">
                          <a:effectLst/>
                          <a:latin typeface="Times New Roman" panose="02020603050405020304" pitchFamily="18" charset="0"/>
                          <a:ea typeface="Calibri" panose="020F0502020204030204" pitchFamily="34" charset="0"/>
                        </a:rPr>
                        <a:t>giác</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quan</a:t>
                      </a:r>
                      <a:r>
                        <a:rPr lang="en-US" sz="13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lnSpc>
                          <a:spcPts val="1800"/>
                        </a:lnSpc>
                        <a:spcBef>
                          <a:spcPts val="0"/>
                        </a:spcBef>
                        <a:spcAft>
                          <a:spcPts val="0"/>
                        </a:spcAft>
                      </a:pPr>
                      <a:r>
                        <a:rPr lang="en-US" sz="13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Hành vi, </a:t>
                      </a:r>
                      <a:r>
                        <a:rPr lang="en-US" sz="1800" dirty="0" err="1">
                          <a:effectLst/>
                          <a:latin typeface="Times New Roman" panose="02020603050405020304" pitchFamily="18" charset="0"/>
                          <a:ea typeface="Calibri" panose="020F0502020204030204" pitchFamily="34" charset="0"/>
                        </a:rPr>
                        <a:t>sở</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thích</a:t>
                      </a:r>
                      <a:r>
                        <a:rPr lang="en-US" sz="1800" dirty="0">
                          <a:effectLst/>
                          <a:latin typeface="Times New Roman" panose="02020603050405020304" pitchFamily="18" charset="0"/>
                          <a:ea typeface="Calibri" panose="020F0502020204030204" pitchFamily="34" charset="0"/>
                        </a:rPr>
                        <a:t> và </a:t>
                      </a:r>
                      <a:r>
                        <a:rPr lang="en-US" sz="1800" dirty="0" err="1">
                          <a:effectLst/>
                          <a:latin typeface="Times New Roman" panose="02020603050405020304" pitchFamily="18" charset="0"/>
                          <a:ea typeface="Calibri" panose="020F0502020204030204" pitchFamily="34" charset="0"/>
                        </a:rPr>
                        <a:t>hoạt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nhắc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muốn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đổi</a:t>
                      </a:r>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0" algn="just">
                        <a:lnSpc>
                          <a:spcPts val="18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cuốn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hút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sở</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thích</a:t>
                      </a:r>
                      <a:r>
                        <a:rPr lang="vi-VN" sz="1800" dirty="0">
                          <a:effectLst/>
                          <a:latin typeface="Times New Roman" panose="02020603050405020304" pitchFamily="18" charset="0"/>
                          <a:ea typeface="Calibri" panose="020F0502020204030204" pitchFamily="34" charset="0"/>
                        </a:rPr>
                        <a:t>, hành vi định hình n</a:t>
                      </a:r>
                      <a:r>
                        <a:rPr lang="en-US" sz="1800" dirty="0" err="1">
                          <a:effectLst/>
                          <a:latin typeface="Times New Roman" panose="02020603050405020304" pitchFamily="18" charset="0"/>
                          <a:ea typeface="Calibri" panose="020F0502020204030204" pitchFamily="34" charset="0"/>
                        </a:rPr>
                        <a:t>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miếng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a:t>
                      </a:r>
                      <a:r>
                        <a:rPr lang="en-US" sz="1800" dirty="0">
                          <a:effectLst/>
                          <a:latin typeface="Times New Roman" panose="02020603050405020304" pitchFamily="18" charset="0"/>
                          <a:ea typeface="Calibri" panose="020F0502020204030204" pitchFamily="34" charset="0"/>
                        </a:rPr>
                        <a:t> ô </a:t>
                      </a:r>
                      <a:r>
                        <a:rPr lang="en-US" sz="1800" dirty="0" err="1">
                          <a:effectLst/>
                          <a:latin typeface="Times New Roman" panose="02020603050405020304" pitchFamily="18" charset="0"/>
                          <a:ea typeface="Calibri" panose="020F0502020204030204" pitchFamily="34" charset="0"/>
                        </a:rPr>
                        <a:t>tô</a:t>
                      </a:r>
                      <a:r>
                        <a:rPr lang="vi-VN" sz="1800" dirty="0">
                          <a:effectLst/>
                          <a:latin typeface="Times New Roman" panose="02020603050405020304" pitchFamily="18" charset="0"/>
                          <a:ea typeface="Calibri" panose="020F0502020204030204" pitchFamily="34" charset="0"/>
                        </a:rPr>
                        <a:t> đồ chơi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mác</a:t>
                      </a:r>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0" algn="just">
                        <a:lnSpc>
                          <a:spcPts val="18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Phản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ứng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mạnh</a:t>
                      </a:r>
                      <a:r>
                        <a:rPr lang="en-US" sz="1800" dirty="0">
                          <a:solidFill>
                            <a:srgbClr val="141823"/>
                          </a:solidFill>
                          <a:effectLst/>
                          <a:latin typeface="Times New Roman" panose="02020603050405020304" pitchFamily="18" charset="0"/>
                          <a:ea typeface="Calibri" panose="020F0502020204030204" pitchFamily="34" charset="0"/>
                        </a:rPr>
                        <a:t> hay </a:t>
                      </a:r>
                      <a:r>
                        <a:rPr lang="en-US" sz="1800" dirty="0" err="1">
                          <a:solidFill>
                            <a:srgbClr val="141823"/>
                          </a:solidFill>
                          <a:effectLst/>
                          <a:latin typeface="Times New Roman" panose="02020603050405020304" pitchFamily="18" charset="0"/>
                          <a:ea typeface="Calibri" panose="020F0502020204030204" pitchFamily="34" charset="0"/>
                        </a:rPr>
                        <a:t>thiếu</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phản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ứng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đối</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với</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những</a:t>
                      </a:r>
                      <a:r>
                        <a:rPr lang="en-US" sz="1800" dirty="0">
                          <a:solidFill>
                            <a:srgbClr val="141823"/>
                          </a:solidFill>
                          <a:effectLst/>
                          <a:latin typeface="Times New Roman" panose="02020603050405020304" pitchFamily="18" charset="0"/>
                          <a:ea typeface="Calibri" panose="020F0502020204030204" pitchFamily="34" charset="0"/>
                        </a:rPr>
                        <a:t> tác </a:t>
                      </a:r>
                      <a:r>
                        <a:rPr lang="en-US" sz="1800" dirty="0" err="1">
                          <a:solidFill>
                            <a:srgbClr val="141823"/>
                          </a:solidFill>
                          <a:effectLst/>
                          <a:latin typeface="Times New Roman" panose="02020603050405020304" pitchFamily="18" charset="0"/>
                          <a:ea typeface="Calibri" panose="020F0502020204030204" pitchFamily="34" charset="0"/>
                        </a:rPr>
                        <a:t>động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thuộc</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về</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giác</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quan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Ví</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dụ</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trẻ</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không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cảm</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nhận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được</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nhiệt</a:t>
                      </a:r>
                      <a:r>
                        <a:rPr lang="en-US" sz="1800" dirty="0">
                          <a:solidFill>
                            <a:srgbClr val="141823"/>
                          </a:solidFill>
                          <a:effectLst/>
                          <a:latin typeface="Times New Roman" panose="02020603050405020304" pitchFamily="18" charset="0"/>
                          <a:ea typeface="Calibri" panose="020F0502020204030204" pitchFamily="34" charset="0"/>
                        </a:rPr>
                        <a:t> độ </a:t>
                      </a:r>
                      <a:r>
                        <a:rPr lang="en-US" sz="1800" dirty="0" err="1">
                          <a:solidFill>
                            <a:srgbClr val="141823"/>
                          </a:solidFill>
                          <a:effectLst/>
                          <a:latin typeface="Times New Roman" panose="02020603050405020304" pitchFamily="18" charset="0"/>
                          <a:ea typeface="Calibri" panose="020F0502020204030204" pitchFamily="34" charset="0"/>
                        </a:rPr>
                        <a:t>lạnh</a:t>
                      </a:r>
                      <a:r>
                        <a:rPr lang="en-US" sz="1800" dirty="0">
                          <a:solidFill>
                            <a:srgbClr val="141823"/>
                          </a:solidFill>
                          <a:effectLst/>
                          <a:latin typeface="Times New Roman" panose="02020603050405020304" pitchFamily="18" charset="0"/>
                          <a:ea typeface="Calibri" panose="020F0502020204030204" pitchFamily="34" charset="0"/>
                        </a:rPr>
                        <a:t> hay </a:t>
                      </a:r>
                      <a:r>
                        <a:rPr lang="en-US" sz="1800" dirty="0" err="1">
                          <a:solidFill>
                            <a:srgbClr val="141823"/>
                          </a:solidFill>
                          <a:effectLst/>
                          <a:latin typeface="Times New Roman" panose="02020603050405020304" pitchFamily="18" charset="0"/>
                          <a:ea typeface="Calibri" panose="020F0502020204030204" pitchFamily="34" charset="0"/>
                        </a:rPr>
                        <a:t>nóng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không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có</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cảm</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giác</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đau</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đớn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khi</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bị</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ngã</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nhạy</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cảm</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đối</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với</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âm</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thanh</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vải</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sợi</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ngửi</a:t>
                      </a:r>
                      <a:r>
                        <a:rPr lang="en-US" sz="1800" dirty="0">
                          <a:solidFill>
                            <a:srgbClr val="141823"/>
                          </a:solidFill>
                          <a:effectLst/>
                          <a:latin typeface="Times New Roman" panose="02020603050405020304" pitchFamily="18" charset="0"/>
                          <a:ea typeface="Calibri" panose="020F0502020204030204" pitchFamily="34" charset="0"/>
                        </a:rPr>
                        <a:t> và </a:t>
                      </a:r>
                      <a:r>
                        <a:rPr lang="en-US" sz="1800" dirty="0" err="1">
                          <a:solidFill>
                            <a:srgbClr val="141823"/>
                          </a:solidFill>
                          <a:effectLst/>
                          <a:latin typeface="Times New Roman" panose="02020603050405020304" pitchFamily="18" charset="0"/>
                          <a:ea typeface="Calibri" panose="020F0502020204030204" pitchFamily="34" charset="0"/>
                        </a:rPr>
                        <a:t>sờ</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chạm</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vật</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thể</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nào</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đó</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quá</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mức</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bình</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thường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hoặc</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có</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những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hành</a:t>
                      </a:r>
                      <a:r>
                        <a:rPr lang="en-US" sz="1800" dirty="0">
                          <a:solidFill>
                            <a:srgbClr val="141823"/>
                          </a:solidFill>
                          <a:effectLst/>
                          <a:latin typeface="Times New Roman" panose="02020603050405020304" pitchFamily="18" charset="0"/>
                          <a:ea typeface="Calibri" panose="020F0502020204030204" pitchFamily="34" charset="0"/>
                        </a:rPr>
                        <a:t> vi </a:t>
                      </a:r>
                      <a:r>
                        <a:rPr lang="en-US" sz="1800" dirty="0" err="1">
                          <a:solidFill>
                            <a:srgbClr val="141823"/>
                          </a:solidFill>
                          <a:effectLst/>
                          <a:latin typeface="Times New Roman" panose="02020603050405020304" pitchFamily="18" charset="0"/>
                          <a:ea typeface="Calibri" panose="020F0502020204030204" pitchFamily="34" charset="0"/>
                        </a:rPr>
                        <a:t>rập</a:t>
                      </a:r>
                      <a:r>
                        <a:rPr lang="vi-VN" sz="1800" dirty="0">
                          <a:solidFill>
                            <a:srgbClr val="141823"/>
                          </a:solidFill>
                          <a:effectLst/>
                          <a:latin typeface="Times New Roman" panose="02020603050405020304" pitchFamily="18" charset="0"/>
                          <a:ea typeface="Calibri" panose="020F0502020204030204" pitchFamily="34" charset="0"/>
                        </a:rPr>
                        <a:t> khuôn hay lặp đi lặp lại </a:t>
                      </a:r>
                      <a:r>
                        <a:rPr lang="en-US" sz="1800" dirty="0" err="1">
                          <a:solidFill>
                            <a:srgbClr val="141823"/>
                          </a:solidFill>
                          <a:effectLst/>
                          <a:latin typeface="Times New Roman" panose="02020603050405020304" pitchFamily="18" charset="0"/>
                          <a:ea typeface="Calibri" panose="020F0502020204030204" pitchFamily="34" charset="0"/>
                        </a:rPr>
                        <a:t>như</a:t>
                      </a:r>
                      <a:r>
                        <a:rPr lang="en-US" sz="1800" dirty="0">
                          <a:solidFill>
                            <a:srgbClr val="141823"/>
                          </a:solidFill>
                          <a:effectLst/>
                          <a:latin typeface="Times New Roman" panose="02020603050405020304" pitchFamily="18" charset="0"/>
                          <a:ea typeface="Calibri" panose="020F0502020204030204" pitchFamily="34" charset="0"/>
                        </a:rPr>
                        <a:t> quay </a:t>
                      </a:r>
                      <a:r>
                        <a:rPr lang="en-US" sz="1800" dirty="0" err="1">
                          <a:solidFill>
                            <a:srgbClr val="141823"/>
                          </a:solidFill>
                          <a:effectLst/>
                          <a:latin typeface="Times New Roman" panose="02020603050405020304" pitchFamily="18" charset="0"/>
                          <a:ea typeface="Calibri" panose="020F0502020204030204" pitchFamily="34" charset="0"/>
                        </a:rPr>
                        <a:t>vòng</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đồ</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chơi</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mê</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mẩn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nhìn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đèn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điện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quạt</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xoay</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trên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trần</a:t>
                      </a:r>
                      <a:r>
                        <a:rPr lang="en-US" sz="1800" dirty="0">
                          <a:solidFill>
                            <a:srgbClr val="141823"/>
                          </a:solidFill>
                          <a:effectLst/>
                          <a:latin typeface="Times New Roman" panose="02020603050405020304" pitchFamily="18" charset="0"/>
                          <a:ea typeface="Calibri" panose="020F0502020204030204" pitchFamily="34" charset="0"/>
                        </a:rPr>
                        <a:t> </a:t>
                      </a:r>
                      <a:r>
                        <a:rPr lang="en-US" sz="1800" dirty="0" err="1">
                          <a:solidFill>
                            <a:srgbClr val="141823"/>
                          </a:solidFill>
                          <a:effectLst/>
                          <a:latin typeface="Times New Roman" panose="02020603050405020304" pitchFamily="18" charset="0"/>
                          <a:ea typeface="Calibri" panose="020F0502020204030204" pitchFamily="34" charset="0"/>
                        </a:rPr>
                        <a:t>nhà</a:t>
                      </a:r>
                      <a:r>
                        <a:rPr lang="en-US" sz="1800" dirty="0">
                          <a:solidFill>
                            <a:srgbClr val="141823"/>
                          </a:solidFill>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30591592"/>
                  </a:ext>
                </a:extLst>
              </a:tr>
            </a:tbl>
          </a:graphicData>
        </a:graphic>
      </p:graphicFrame>
      <p:sp>
        <p:nvSpPr>
          <p:cNvPr id="5" name="Title 7">
            <a:extLst>
              <a:ext uri="{FF2B5EF4-FFF2-40B4-BE49-F238E27FC236}">
                <a16:creationId xmlns:a16="http://schemas.microsoft.com/office/drawing/2014/main" id="{8B2225C2-424E-47B1-9FFF-1448C03FECD7}"/>
              </a:ext>
            </a:extLst>
          </p:cNvPr>
          <p:cNvSpPr txBox="1">
            <a:spLocks noGrp="1"/>
          </p:cNvSpPr>
          <p:nvPr>
            <p:ph type="title"/>
          </p:nvPr>
        </p:nvSpPr>
        <p:spPr>
          <a:xfrm>
            <a:off x="1489684" y="1592630"/>
            <a:ext cx="6572250" cy="558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0" i="0" kern="1200" cap="all">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2" algn="ctr" defTabSz="914400"/>
            <a:r>
              <a:rPr lang="en-US" sz="2100" i="1" kern="0" dirty="0"/>
              <a:t>2) </a:t>
            </a:r>
            <a:r>
              <a:rPr lang="en-US" sz="2100" i="1" kern="0" dirty="0" err="1"/>
              <a:t>Rối</a:t>
            </a:r>
            <a:r>
              <a:rPr lang="en-US" sz="2100" i="1" kern="0" dirty="0"/>
              <a:t> </a:t>
            </a:r>
            <a:r>
              <a:rPr lang="en-US" sz="2100" i="1" kern="0" dirty="0" err="1"/>
              <a:t>loạn</a:t>
            </a:r>
            <a:r>
              <a:rPr lang="en-US" sz="2100" i="1" kern="0" dirty="0"/>
              <a:t> </a:t>
            </a:r>
            <a:r>
              <a:rPr lang="en-US" sz="2100" i="1" kern="0" dirty="0" err="1"/>
              <a:t>phổ</a:t>
            </a:r>
            <a:r>
              <a:rPr lang="en-US" sz="2100" i="1" kern="0" dirty="0"/>
              <a:t> </a:t>
            </a:r>
            <a:r>
              <a:rPr lang="en-US" sz="2100" i="1" kern="0" dirty="0" err="1"/>
              <a:t>tự</a:t>
            </a:r>
            <a:r>
              <a:rPr lang="en-US" sz="2100" i="1" kern="0" dirty="0"/>
              <a:t> </a:t>
            </a:r>
            <a:r>
              <a:rPr lang="en-US" sz="2100" i="1" kern="0" dirty="0" err="1"/>
              <a:t>kỷ</a:t>
            </a:r>
            <a:r>
              <a:rPr lang="en-US" sz="2100" i="1" kern="0" dirty="0"/>
              <a:t> </a:t>
            </a:r>
            <a:endParaRPr lang="en-US" sz="2100" kern="0" dirty="0"/>
          </a:p>
        </p:txBody>
      </p:sp>
      <p:sp>
        <p:nvSpPr>
          <p:cNvPr id="6" name="Title 1">
            <a:extLst>
              <a:ext uri="{FF2B5EF4-FFF2-40B4-BE49-F238E27FC236}">
                <a16:creationId xmlns:a16="http://schemas.microsoft.com/office/drawing/2014/main" id="{58CC878B-0AE1-4A8A-AD89-6A86D239DDBB}"/>
              </a:ext>
            </a:extLst>
          </p:cNvPr>
          <p:cNvSpPr txBox="1">
            <a:spLocks/>
          </p:cNvSpPr>
          <p:nvPr/>
        </p:nvSpPr>
        <p:spPr>
          <a:xfrm>
            <a:off x="2291280" y="198578"/>
            <a:ext cx="7434061" cy="4792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b="1" i="1" dirty="0">
                <a:latin typeface="Times New Roman" panose="02020603050405020304" pitchFamily="18" charset="0"/>
                <a:cs typeface="Times New Roman" panose="02020603050405020304" pitchFamily="18" charset="0"/>
              </a:rPr>
              <a:t>1.3. Đặc </a:t>
            </a:r>
            <a:r>
              <a:rPr lang="en-US" sz="1800" b="1" i="1" dirty="0" err="1">
                <a:latin typeface="Times New Roman" panose="02020603050405020304" pitchFamily="18" charset="0"/>
                <a:cs typeface="Times New Roman" panose="02020603050405020304" pitchFamily="18" charset="0"/>
              </a:rPr>
              <a:t>điểm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nhận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diện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trẻ</a:t>
            </a:r>
            <a:r>
              <a:rPr lang="en-US" sz="1800" b="1" i="1" dirty="0">
                <a:latin typeface="Times New Roman" panose="02020603050405020304" pitchFamily="18" charset="0"/>
                <a:cs typeface="Times New Roman" panose="02020603050405020304" pitchFamily="18" charset="0"/>
              </a:rPr>
              <a:t> RLPT</a:t>
            </a:r>
            <a:r>
              <a:rPr lang="vi-VN" sz="1800" b="1" i="1" dirty="0">
                <a:latin typeface="Times New Roman" panose="02020603050405020304" pitchFamily="18" charset="0"/>
                <a:cs typeface="Times New Roman" panose="02020603050405020304" pitchFamily="18" charset="0"/>
              </a:rPr>
              <a:t> lứa tuổi mầm non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7" name="Picture 2" descr="Bệnh tự kỷ ở trẻ em - Nỗi lo của nhiều bậc cha mẹ">
            <a:extLst>
              <a:ext uri="{FF2B5EF4-FFF2-40B4-BE49-F238E27FC236}">
                <a16:creationId xmlns:a16="http://schemas.microsoft.com/office/drawing/2014/main" id="{1C9B78BC-7026-4F33-8DF0-CFB015E59C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03" y="0"/>
            <a:ext cx="2268175" cy="127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24" y="1374928"/>
            <a:ext cx="8962331" cy="4081194"/>
          </a:xfrm>
        </p:spPr>
        <p:txBody>
          <a:bodyPr>
            <a:noAutofit/>
          </a:bodyPr>
          <a:lstStyle/>
          <a:p>
            <a:pPr marL="0" indent="0">
              <a:buNone/>
            </a:pPr>
            <a:r>
              <a:rPr lang="en-US" sz="2200" dirty="0" err="1">
                <a:highlight>
                  <a:srgbClr val="FFFF00"/>
                </a:highlight>
                <a:latin typeface="Times New Roman" panose="02020603050405020304" pitchFamily="18" charset="0"/>
                <a:cs typeface="Times New Roman" panose="02020603050405020304" pitchFamily="18" charset="0"/>
              </a:rPr>
              <a:t>Tại</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lớp</a:t>
            </a:r>
            <a:r>
              <a:rPr lang="en-US" sz="2200" dirty="0">
                <a:highlight>
                  <a:srgbClr val="FFFF00"/>
                </a:highlight>
                <a:latin typeface="Times New Roman" panose="02020603050405020304" pitchFamily="18" charset="0"/>
                <a:cs typeface="Times New Roman" panose="02020603050405020304" pitchFamily="18" charset="0"/>
              </a:rPr>
              <a:t> học </a:t>
            </a:r>
            <a:r>
              <a:rPr lang="en-US" sz="2200" dirty="0" err="1">
                <a:highlight>
                  <a:srgbClr val="FFFF00"/>
                </a:highlight>
                <a:latin typeface="Times New Roman" panose="02020603050405020304" pitchFamily="18" charset="0"/>
                <a:cs typeface="Times New Roman" panose="02020603050405020304" pitchFamily="18" charset="0"/>
              </a:rPr>
              <a:t>hòa</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nhập</a:t>
            </a:r>
            <a:r>
              <a:rPr lang="en-US" sz="2200" dirty="0">
                <a:highlight>
                  <a:srgbClr val="FFFF00"/>
                </a:highlight>
                <a:latin typeface="Times New Roman" panose="02020603050405020304" pitchFamily="18" charset="0"/>
                <a:cs typeface="Times New Roman" panose="02020603050405020304" pitchFamily="18" charset="0"/>
              </a:rPr>
              <a:t>, giáo </a:t>
            </a:r>
            <a:r>
              <a:rPr lang="en-US" sz="2200" dirty="0" err="1">
                <a:highlight>
                  <a:srgbClr val="FFFF00"/>
                </a:highlight>
                <a:latin typeface="Times New Roman" panose="02020603050405020304" pitchFamily="18" charset="0"/>
                <a:cs typeface="Times New Roman" panose="02020603050405020304" pitchFamily="18" charset="0"/>
              </a:rPr>
              <a:t>viên</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cần</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thực</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hiện</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các</a:t>
            </a:r>
            <a:r>
              <a:rPr lang="en-US" sz="2200" dirty="0">
                <a:highlight>
                  <a:srgbClr val="FFFF00"/>
                </a:highlight>
                <a:latin typeface="Times New Roman" panose="02020603050405020304" pitchFamily="18" charset="0"/>
                <a:cs typeface="Times New Roman" panose="02020603050405020304" pitchFamily="18" charset="0"/>
              </a:rPr>
              <a:t> </a:t>
            </a:r>
            <a:r>
              <a:rPr lang="en-US" sz="2200" dirty="0" err="1">
                <a:highlight>
                  <a:srgbClr val="FFFF00"/>
                </a:highlight>
                <a:latin typeface="Times New Roman" panose="02020603050405020304" pitchFamily="18" charset="0"/>
                <a:cs typeface="Times New Roman" panose="02020603050405020304" pitchFamily="18" charset="0"/>
              </a:rPr>
              <a:t>gợi</a:t>
            </a:r>
            <a:r>
              <a:rPr lang="en-US" sz="2200" dirty="0">
                <a:highlight>
                  <a:srgbClr val="FFFF00"/>
                </a:highlight>
                <a:latin typeface="Times New Roman" panose="02020603050405020304" pitchFamily="18" charset="0"/>
                <a:cs typeface="Times New Roman" panose="02020603050405020304" pitchFamily="18" charset="0"/>
              </a:rPr>
              <a:t> ý sau </a:t>
            </a:r>
            <a:r>
              <a:rPr lang="en-US" sz="2200" dirty="0" err="1">
                <a:highlight>
                  <a:srgbClr val="FFFF00"/>
                </a:highlight>
                <a:latin typeface="Times New Roman" panose="02020603050405020304" pitchFamily="18" charset="0"/>
                <a:cs typeface="Times New Roman" panose="02020603050405020304" pitchFamily="18" charset="0"/>
              </a:rPr>
              <a:t>đây</a:t>
            </a:r>
            <a:r>
              <a:rPr lang="en-US" sz="2200" dirty="0">
                <a:highlight>
                  <a:srgbClr val="FFFF00"/>
                </a:highlight>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học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trúc</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thiện</a:t>
            </a:r>
            <a:r>
              <a:rPr lang="en-US" sz="2200" dirty="0">
                <a:latin typeface="Times New Roman" panose="02020603050405020304" pitchFamily="18" charset="0"/>
                <a:cs typeface="Times New Roman" panose="02020603050405020304" pitchFamily="18" charset="0"/>
              </a:rPr>
              <a:t> và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cực</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và học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quán</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và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rõ</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ràng</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học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thích</a:t>
            </a:r>
            <a:r>
              <a:rPr lang="en-US" sz="2200" dirty="0">
                <a:latin typeface="Times New Roman" panose="02020603050405020304" pitchFamily="18" charset="0"/>
                <a:cs typeface="Times New Roman" panose="02020603050405020304" pitchFamily="18" charset="0"/>
              </a:rPr>
              <a:t> và </a:t>
            </a:r>
            <a:r>
              <a:rPr lang="en-US" sz="2200" dirty="0" err="1">
                <a:latin typeface="Times New Roman" panose="02020603050405020304" pitchFamily="18" charset="0"/>
                <a:cs typeface="Times New Roman" panose="02020603050405020304" pitchFamily="18" charset="0"/>
              </a:rPr>
              <a:t>hứng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gia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và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giáo dục </a:t>
            </a:r>
            <a:r>
              <a:rPr lang="en-US" sz="2200" dirty="0" err="1">
                <a:latin typeface="Times New Roman" panose="02020603050405020304" pitchFamily="18" charset="0"/>
                <a:cs typeface="Times New Roman" panose="02020603050405020304" pitchFamily="18" charset="0"/>
              </a:rPr>
              <a:t>cá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a:t>
            </a:r>
          </a:p>
        </p:txBody>
      </p:sp>
      <p:sp>
        <p:nvSpPr>
          <p:cNvPr id="5" name="Title 4">
            <a:extLst>
              <a:ext uri="{FF2B5EF4-FFF2-40B4-BE49-F238E27FC236}">
                <a16:creationId xmlns:a16="http://schemas.microsoft.com/office/drawing/2014/main" id="{9A484120-EC42-41D4-8F2F-1025A6CD963A}"/>
              </a:ext>
            </a:extLst>
          </p:cNvPr>
          <p:cNvSpPr>
            <a:spLocks noGrp="1"/>
          </p:cNvSpPr>
          <p:nvPr>
            <p:ph type="title"/>
          </p:nvPr>
        </p:nvSpPr>
        <p:spPr/>
        <p:txBody>
          <a:bodyPr/>
          <a:lstStyle/>
          <a:p>
            <a:endParaRPr lang="en-US" dirty="0"/>
          </a:p>
        </p:txBody>
      </p:sp>
      <p:sp>
        <p:nvSpPr>
          <p:cNvPr id="6" name="Title 7">
            <a:extLst>
              <a:ext uri="{FF2B5EF4-FFF2-40B4-BE49-F238E27FC236}">
                <a16:creationId xmlns:a16="http://schemas.microsoft.com/office/drawing/2014/main" id="{D5B61364-FAF1-4B45-83BB-5D2328FB8154}"/>
              </a:ext>
            </a:extLst>
          </p:cNvPr>
          <p:cNvSpPr txBox="1">
            <a:spLocks/>
          </p:cNvSpPr>
          <p:nvPr/>
        </p:nvSpPr>
        <p:spPr>
          <a:xfrm>
            <a:off x="1442139" y="696398"/>
            <a:ext cx="6572250" cy="570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0" i="0" kern="1200" cap="all">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lvl="2" algn="ctr" defTabSz="914400"/>
            <a:r>
              <a:rPr lang="en-US" sz="2100" i="1" kern="0"/>
              <a:t>2) Rối loạn phổ tự kỷ </a:t>
            </a:r>
            <a:endParaRPr lang="en-US" sz="2100" kern="0" dirty="0"/>
          </a:p>
        </p:txBody>
      </p:sp>
      <p:sp>
        <p:nvSpPr>
          <p:cNvPr id="7" name="Title 1">
            <a:extLst>
              <a:ext uri="{FF2B5EF4-FFF2-40B4-BE49-F238E27FC236}">
                <a16:creationId xmlns:a16="http://schemas.microsoft.com/office/drawing/2014/main" id="{B0FE5B31-CFFC-4E7B-90CE-95E30CBB9648}"/>
              </a:ext>
            </a:extLst>
          </p:cNvPr>
          <p:cNvSpPr txBox="1">
            <a:spLocks/>
          </p:cNvSpPr>
          <p:nvPr/>
        </p:nvSpPr>
        <p:spPr>
          <a:xfrm>
            <a:off x="1213378" y="273026"/>
            <a:ext cx="7434061" cy="29423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b="1" i="1" dirty="0">
                <a:latin typeface="Times New Roman" panose="02020603050405020304" pitchFamily="18" charset="0"/>
                <a:cs typeface="Times New Roman" panose="02020603050405020304" pitchFamily="18" charset="0"/>
              </a:rPr>
              <a:t>1.3. Đặc </a:t>
            </a:r>
            <a:r>
              <a:rPr lang="en-US" sz="1800" b="1" i="1" dirty="0" err="1">
                <a:latin typeface="Times New Roman" panose="02020603050405020304" pitchFamily="18" charset="0"/>
                <a:cs typeface="Times New Roman" panose="02020603050405020304" pitchFamily="18" charset="0"/>
              </a:rPr>
              <a:t>điểm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nhận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diện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trẻ</a:t>
            </a:r>
            <a:r>
              <a:rPr lang="en-US" sz="1800" b="1" i="1" dirty="0">
                <a:latin typeface="Times New Roman" panose="02020603050405020304" pitchFamily="18" charset="0"/>
                <a:cs typeface="Times New Roman" panose="02020603050405020304" pitchFamily="18" charset="0"/>
              </a:rPr>
              <a:t> RLPT</a:t>
            </a:r>
            <a:r>
              <a:rPr lang="vi-VN" sz="1800" b="1" i="1" dirty="0">
                <a:latin typeface="Times New Roman" panose="02020603050405020304" pitchFamily="18" charset="0"/>
                <a:cs typeface="Times New Roman" panose="02020603050405020304" pitchFamily="18" charset="0"/>
              </a:rPr>
              <a:t> lứa tuổi mầm non</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36866" name="Picture 2" descr="Sáng kiến kinh nghiệm:“ Một số biện pháp giúp trẻ tự kỷ hòa nhập khi đến  trường tại lớp mẫu giáo 3 ...">
            <a:extLst>
              <a:ext uri="{FF2B5EF4-FFF2-40B4-BE49-F238E27FC236}">
                <a16:creationId xmlns:a16="http://schemas.microsoft.com/office/drawing/2014/main" id="{5877804B-4CDF-479E-A81A-15021E149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25" y="5456122"/>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0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400" cap="all" dirty="0">
                <a:latin typeface="Verdana" panose="020B0604030504040204" pitchFamily="34" charset="0"/>
              </a:rPr>
              <a:t>3) </a:t>
            </a:r>
            <a:r>
              <a:rPr lang="vi-VN" sz="2400" cap="all" dirty="0">
                <a:latin typeface="Verdana" panose="020B0604030504040204" pitchFamily="34" charset="0"/>
              </a:rPr>
              <a:t>Rối loạn tăng động giảm chú ý </a:t>
            </a:r>
            <a:br>
              <a:rPr lang="en-US" sz="2400" cap="all" dirty="0">
                <a:latin typeface="Verdana" panose="020B0604030504040204" pitchFamily="34" charset="0"/>
              </a:rPr>
            </a:br>
            <a:r>
              <a:rPr lang="vi-VN" sz="2400" cap="all" dirty="0">
                <a:latin typeface="Verdana" panose="020B0604030504040204" pitchFamily="34" charset="0"/>
              </a:rPr>
              <a:t>(ADHD)</a:t>
            </a:r>
            <a:endParaRPr lang="en-US" sz="2400" cap="all" dirty="0">
              <a:latin typeface="Verdana" panose="020B0604030504040204" pitchFamily="34" charset="0"/>
            </a:endParaRPr>
          </a:p>
        </p:txBody>
      </p:sp>
      <p:sp>
        <p:nvSpPr>
          <p:cNvPr id="3" name="Content Placeholder 2"/>
          <p:cNvSpPr>
            <a:spLocks noGrp="1"/>
          </p:cNvSpPr>
          <p:nvPr>
            <p:ph idx="1"/>
          </p:nvPr>
        </p:nvSpPr>
        <p:spPr/>
        <p:txBody>
          <a:bodyPr>
            <a:normAutofit/>
          </a:bodyPr>
          <a:lstStyle/>
          <a:p>
            <a:pPr algn="just"/>
            <a:r>
              <a:rPr lang="pt-BR" sz="2200" dirty="0">
                <a:latin typeface="Times New Roman" panose="02020603050405020304" pitchFamily="18" charset="0"/>
                <a:ea typeface="Verdana" panose="020B0604030504040204" pitchFamily="34" charset="0"/>
                <a:cs typeface="Times New Roman" panose="02020603050405020304" pitchFamily="18" charset="0"/>
              </a:rPr>
              <a:t>ADHD là rối loạn phát triển thần kinh-hành vi, đặc trưng bởi khó khăn trong việc tập trung hoặc tăng hoạt động / xung động hay kết hợp cả giảm tập trung chú ý và tăng hoạt động / xung động.</a:t>
            </a:r>
            <a:endParaRPr lang="en-US" sz="2200" dirty="0">
              <a:latin typeface="Times New Roman" panose="02020603050405020304" pitchFamily="18" charset="0"/>
              <a:ea typeface="Verdana" panose="020B060403050404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CE86-B9EE-4996-860C-01CAAABB7584}"/>
              </a:ext>
            </a:extLst>
          </p:cNvPr>
          <p:cNvSpPr>
            <a:spLocks noGrp="1"/>
          </p:cNvSpPr>
          <p:nvPr>
            <p:ph type="title"/>
          </p:nvPr>
        </p:nvSpPr>
        <p:spPr>
          <a:xfrm>
            <a:off x="979665" y="92765"/>
            <a:ext cx="7633897" cy="1049235"/>
          </a:xfrm>
        </p:spPr>
        <p:txBody>
          <a:bodyPr/>
          <a:lstStyle/>
          <a:p>
            <a:r>
              <a:rPr lang="pt-BR" b="1" dirty="0"/>
              <a:t>MỤC TIÊU</a:t>
            </a:r>
            <a:br>
              <a:rPr lang="en-US" b="1" dirty="0"/>
            </a:br>
            <a:endParaRPr lang="en-US" dirty="0"/>
          </a:p>
        </p:txBody>
      </p:sp>
      <p:sp>
        <p:nvSpPr>
          <p:cNvPr id="3" name="Content Placeholder 2">
            <a:extLst>
              <a:ext uri="{FF2B5EF4-FFF2-40B4-BE49-F238E27FC236}">
                <a16:creationId xmlns:a16="http://schemas.microsoft.com/office/drawing/2014/main" id="{950734DC-B334-49B5-8A39-78B4314C1FE3}"/>
              </a:ext>
            </a:extLst>
          </p:cNvPr>
          <p:cNvSpPr>
            <a:spLocks noGrp="1"/>
          </p:cNvSpPr>
          <p:nvPr>
            <p:ph idx="1"/>
          </p:nvPr>
        </p:nvSpPr>
        <p:spPr>
          <a:xfrm>
            <a:off x="463827" y="1948071"/>
            <a:ext cx="8413726" cy="3895612"/>
          </a:xfrm>
        </p:spPr>
        <p:txBody>
          <a:bodyPr>
            <a:normAutofit fontScale="85000" lnSpcReduction="20000"/>
          </a:bodyPr>
          <a:lstStyle/>
          <a:p>
            <a:pPr marL="0" indent="0">
              <a:buNone/>
            </a:pPr>
            <a:r>
              <a:rPr lang="pt-BR" sz="2200" dirty="0">
                <a:latin typeface="Times New Roman" panose="02020603050405020304" pitchFamily="18" charset="0"/>
                <a:cs typeface="Times New Roman" panose="02020603050405020304" pitchFamily="18" charset="0"/>
              </a:rPr>
              <a:t>Sau khi học tập chuyên đề, các học viên (HV) có khả năng:</a:t>
            </a:r>
            <a:endParaRPr lang="en-US" sz="22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(RLPT)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non;</a:t>
            </a:r>
          </a:p>
          <a:p>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(QLHV)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RLPT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non.</a:t>
            </a:r>
          </a:p>
          <a:p>
            <a:r>
              <a:rPr lang="vi-VN" sz="2400" dirty="0">
                <a:latin typeface="Times New Roman" panose="02020603050405020304" pitchFamily="18" charset="0"/>
                <a:cs typeface="Times New Roman" panose="02020603050405020304" pitchFamily="18" charset="0"/>
              </a:rPr>
              <a:t>Phối hợp với cha mẹ trẻ thực hiện các hoạt động giáo dục hoà nhập cho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rẻ </a:t>
            </a:r>
            <a:r>
              <a:rPr lang="en-US" sz="2400" dirty="0">
                <a:latin typeface="Times New Roman" panose="02020603050405020304" pitchFamily="18" charset="0"/>
                <a:cs typeface="Times New Roman" panose="02020603050405020304" pitchFamily="18" charset="0"/>
              </a:rPr>
              <a:t>RLPT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non.</a:t>
            </a:r>
          </a:p>
          <a:p>
            <a:r>
              <a:rPr lang="en-US" sz="2400" dirty="0">
                <a:latin typeface="Times New Roman" panose="02020603050405020304" pitchFamily="18" charset="0"/>
                <a:cs typeface="Times New Roman" panose="02020603050405020304" pitchFamily="18" charset="0"/>
              </a:rPr>
              <a:t>Tin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RLPT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non.</a:t>
            </a:r>
          </a:p>
          <a:p>
            <a:r>
              <a:rPr lang="en-US" sz="2400" dirty="0">
                <a:highlight>
                  <a:srgbClr val="FFFF00"/>
                </a:highlight>
                <a:latin typeface="Times New Roman" panose="02020603050405020304" pitchFamily="18" charset="0"/>
                <a:cs typeface="Times New Roman" panose="02020603050405020304" pitchFamily="18" charset="0"/>
              </a:rPr>
              <a:t>Chia </a:t>
            </a:r>
            <a:r>
              <a:rPr lang="en-US" sz="2400" dirty="0" err="1">
                <a:highlight>
                  <a:srgbClr val="FFFF00"/>
                </a:highlight>
                <a:latin typeface="Times New Roman" panose="02020603050405020304" pitchFamily="18" charset="0"/>
                <a:cs typeface="Times New Roman" panose="02020603050405020304" pitchFamily="18" charset="0"/>
              </a:rPr>
              <a:t>sẻ</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nội</a:t>
            </a:r>
            <a:r>
              <a:rPr lang="en-US" sz="2400" dirty="0">
                <a:highlight>
                  <a:srgbClr val="FFFF00"/>
                </a:highlight>
                <a:latin typeface="Times New Roman" panose="02020603050405020304" pitchFamily="18" charset="0"/>
                <a:cs typeface="Times New Roman" panose="02020603050405020304" pitchFamily="18" charset="0"/>
              </a:rPr>
              <a:t> dung </a:t>
            </a:r>
            <a:r>
              <a:rPr lang="en-US" sz="2400" dirty="0" err="1">
                <a:highlight>
                  <a:srgbClr val="FFFF00"/>
                </a:highlight>
                <a:latin typeface="Times New Roman" panose="02020603050405020304" pitchFamily="18" charset="0"/>
                <a:cs typeface="Times New Roman" panose="02020603050405020304" pitchFamily="18" charset="0"/>
              </a:rPr>
              <a:t>chuyên</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đề</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cho</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các</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đồng</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nghiệp</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ch</a:t>
            </a:r>
            <a:r>
              <a:rPr lang="vi-VN" sz="2400" dirty="0">
                <a:highlight>
                  <a:srgbClr val="FFFF00"/>
                </a:highlight>
                <a:latin typeface="Times New Roman" panose="02020603050405020304" pitchFamily="18" charset="0"/>
                <a:cs typeface="Times New Roman" panose="02020603050405020304" pitchFamily="18" charset="0"/>
              </a:rPr>
              <a:t>ư</a:t>
            </a:r>
            <a:r>
              <a:rPr lang="en-US" sz="2400" dirty="0">
                <a:highlight>
                  <a:srgbClr val="FFFF00"/>
                </a:highlight>
                <a:latin typeface="Times New Roman" panose="02020603050405020304" pitchFamily="18" charset="0"/>
                <a:cs typeface="Times New Roman" panose="02020603050405020304" pitchFamily="18" charset="0"/>
              </a:rPr>
              <a:t>a </a:t>
            </a:r>
            <a:r>
              <a:rPr lang="en-US" sz="2400" dirty="0" err="1">
                <a:highlight>
                  <a:srgbClr val="FFFF00"/>
                </a:highlight>
                <a:latin typeface="Times New Roman" panose="02020603050405020304" pitchFamily="18" charset="0"/>
                <a:cs typeface="Times New Roman" panose="02020603050405020304" pitchFamily="18" charset="0"/>
              </a:rPr>
              <a:t>tham</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dự</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lớp</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tập</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err="1">
                <a:highlight>
                  <a:srgbClr val="FFFF00"/>
                </a:highlight>
                <a:latin typeface="Times New Roman" panose="02020603050405020304" pitchFamily="18" charset="0"/>
                <a:cs typeface="Times New Roman" panose="02020603050405020304" pitchFamily="18" charset="0"/>
              </a:rPr>
              <a:t>huấn</a:t>
            </a:r>
            <a:r>
              <a:rPr lang="en-US" sz="2400" dirty="0">
                <a:highlight>
                  <a:srgbClr val="FFFF00"/>
                </a:highlight>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50736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36383" y="373487"/>
            <a:ext cx="3108101" cy="553792"/>
          </a:xfrm>
        </p:spPr>
        <p:txBody>
          <a:bodyPr>
            <a:normAutofit/>
          </a:bodyPr>
          <a:lstStyle/>
          <a:p>
            <a:pPr algn="ctr"/>
            <a:r>
              <a:rPr lang="en-US" cap="all" dirty="0">
                <a:latin typeface="Verdana" panose="020B0604030504040204" pitchFamily="34" charset="0"/>
              </a:rPr>
              <a:t>3) </a:t>
            </a:r>
            <a:r>
              <a:rPr lang="en-US" cap="all" dirty="0" err="1">
                <a:latin typeface="Verdana" panose="020B0604030504040204" pitchFamily="34" charset="0"/>
              </a:rPr>
              <a:t>adhd</a:t>
            </a:r>
            <a:endParaRPr lang="en-US" cap="all" dirty="0">
              <a:latin typeface="Verdana" panose="020B0604030504040204" pitchFamily="34" charset="0"/>
            </a:endParaRPr>
          </a:p>
        </p:txBody>
      </p:sp>
      <p:sp>
        <p:nvSpPr>
          <p:cNvPr id="3" name="Content Placeholder 2"/>
          <p:cNvSpPr>
            <a:spLocks noGrp="1"/>
          </p:cNvSpPr>
          <p:nvPr>
            <p:ph sz="half" idx="1"/>
          </p:nvPr>
        </p:nvSpPr>
        <p:spPr>
          <a:xfrm>
            <a:off x="1" y="1968080"/>
            <a:ext cx="5486400" cy="4154162"/>
          </a:xfrm>
        </p:spPr>
        <p:txBody>
          <a:bodyPr>
            <a:noAutofit/>
          </a:bodyPr>
          <a:lstStyle/>
          <a:p>
            <a:pPr>
              <a:buFontTx/>
              <a:buChar char="-"/>
            </a:pP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khởi</a:t>
            </a:r>
            <a:r>
              <a:rPr lang="en-US" dirty="0">
                <a:latin typeface="Times New Roman" panose="02020603050405020304" pitchFamily="18" charset="0"/>
                <a:cs typeface="Times New Roman" panose="02020603050405020304" pitchFamily="18" charset="0"/>
              </a:rPr>
              <a:t> phát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bốc</a:t>
            </a:r>
            <a:r>
              <a:rPr lang="en-US" dirty="0">
                <a:latin typeface="Times New Roman" panose="02020603050405020304" pitchFamily="18" charset="0"/>
                <a:cs typeface="Times New Roman" panose="02020603050405020304" pitchFamily="18" charset="0"/>
              </a:rPr>
              <a:t> đồng,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p>
          <a:p>
            <a:pPr>
              <a:buFontTx/>
              <a:buChar char="-"/>
            </a:pP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5 - 15%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độ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học. </a:t>
            </a:r>
          </a:p>
          <a:p>
            <a:pPr>
              <a:buFontTx/>
              <a:buChar char="-"/>
            </a:pP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ADHD ở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gái</a:t>
            </a:r>
            <a:r>
              <a:rPr lang="en-US" dirty="0">
                <a:latin typeface="Times New Roman" panose="02020603050405020304" pitchFamily="18" charset="0"/>
                <a:cs typeface="Times New Roman" panose="02020603050405020304" pitchFamily="18" charset="0"/>
              </a:rPr>
              <a:t>.</a:t>
            </a:r>
          </a:p>
          <a:p>
            <a:pPr>
              <a:buFontTx/>
              <a:buChar char="-"/>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giáo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và gia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a:t>
            </a:r>
          </a:p>
        </p:txBody>
      </p:sp>
      <p:pic>
        <p:nvPicPr>
          <p:cNvPr id="6" name="Content Placeholder 5"/>
          <p:cNvPicPr>
            <a:picLocks noGrp="1" noChangeAspect="1"/>
          </p:cNvPicPr>
          <p:nvPr>
            <p:ph sz="half" idx="2"/>
          </p:nvPr>
        </p:nvPicPr>
        <p:blipFill>
          <a:blip r:embed="rId2" cstate="print"/>
          <a:stretch>
            <a:fillRect/>
          </a:stretch>
        </p:blipFill>
        <p:spPr>
          <a:xfrm>
            <a:off x="5486400" y="2032407"/>
            <a:ext cx="3657600" cy="35279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36383" y="373487"/>
            <a:ext cx="3108101" cy="553792"/>
          </a:xfrm>
        </p:spPr>
        <p:txBody>
          <a:bodyPr>
            <a:normAutofit/>
          </a:bodyPr>
          <a:lstStyle/>
          <a:p>
            <a:pPr algn="ctr"/>
            <a:r>
              <a:rPr lang="en-US" cap="all" dirty="0">
                <a:latin typeface="Verdana" panose="020B0604030504040204" pitchFamily="34" charset="0"/>
              </a:rPr>
              <a:t>3) </a:t>
            </a:r>
            <a:r>
              <a:rPr lang="en-US" cap="all" dirty="0" err="1">
                <a:latin typeface="Verdana" panose="020B0604030504040204" pitchFamily="34" charset="0"/>
              </a:rPr>
              <a:t>adhd</a:t>
            </a:r>
            <a:endParaRPr lang="en-US" cap="all" dirty="0">
              <a:latin typeface="Verdana" panose="020B0604030504040204" pitchFamily="34" charset="0"/>
            </a:endParaRPr>
          </a:p>
        </p:txBody>
      </p:sp>
      <p:sp>
        <p:nvSpPr>
          <p:cNvPr id="3" name="Content Placeholder 2"/>
          <p:cNvSpPr>
            <a:spLocks noGrp="1"/>
          </p:cNvSpPr>
          <p:nvPr>
            <p:ph idx="1"/>
          </p:nvPr>
        </p:nvSpPr>
        <p:spPr>
          <a:xfrm>
            <a:off x="592428" y="1081826"/>
            <a:ext cx="7242756" cy="4864994"/>
          </a:xfrm>
        </p:spPr>
        <p:txBody>
          <a:bodyPr>
            <a:normAutofit fontScale="92500" lnSpcReduction="10000"/>
          </a:bodyPr>
          <a:lstStyle/>
          <a:p>
            <a:pPr algn="ctr">
              <a:buNone/>
            </a:pPr>
            <a:r>
              <a:rPr lang="en-US" sz="4800" b="1" dirty="0" err="1">
                <a:latin typeface="Verdana" panose="020B0604030504040204" pitchFamily="34" charset="0"/>
                <a:ea typeface="Verdana" panose="020B0604030504040204" pitchFamily="34" charset="0"/>
                <a:cs typeface="Verdana" panose="020B0604030504040204" pitchFamily="34" charset="0"/>
              </a:rPr>
              <a:t>Các</a:t>
            </a:r>
            <a:r>
              <a:rPr lang="en-US" sz="4800" b="1" dirty="0">
                <a:latin typeface="Verdana" panose="020B0604030504040204" pitchFamily="34" charset="0"/>
                <a:ea typeface="Verdana" panose="020B0604030504040204" pitchFamily="34" charset="0"/>
                <a:cs typeface="Verdana" panose="020B0604030504040204" pitchFamily="34" charset="0"/>
              </a:rPr>
              <a:t> </a:t>
            </a:r>
            <a:r>
              <a:rPr lang="en-US" sz="4800" b="1" dirty="0" err="1">
                <a:latin typeface="Verdana" panose="020B0604030504040204" pitchFamily="34" charset="0"/>
                <a:ea typeface="Verdana" panose="020B0604030504040204" pitchFamily="34" charset="0"/>
                <a:cs typeface="Verdana" panose="020B0604030504040204" pitchFamily="34" charset="0"/>
              </a:rPr>
              <a:t>dạng</a:t>
            </a:r>
            <a:r>
              <a:rPr lang="en-US" sz="4800" b="1" dirty="0">
                <a:latin typeface="Verdana" panose="020B0604030504040204" pitchFamily="34" charset="0"/>
                <a:ea typeface="Verdana" panose="020B0604030504040204" pitchFamily="34" charset="0"/>
                <a:cs typeface="Verdana" panose="020B0604030504040204" pitchFamily="34" charset="0"/>
              </a:rPr>
              <a:t> </a:t>
            </a:r>
            <a:r>
              <a:rPr lang="en-US" sz="4800" b="1" dirty="0" err="1">
                <a:latin typeface="Verdana" panose="020B0604030504040204" pitchFamily="34" charset="0"/>
                <a:ea typeface="Verdana" panose="020B0604030504040204" pitchFamily="34" charset="0"/>
                <a:cs typeface="Verdana" panose="020B0604030504040204" pitchFamily="34" charset="0"/>
              </a:rPr>
              <a:t>của</a:t>
            </a:r>
            <a:r>
              <a:rPr lang="en-US" sz="4800" b="1" dirty="0">
                <a:latin typeface="Verdana" panose="020B0604030504040204" pitchFamily="34" charset="0"/>
                <a:ea typeface="Verdana" panose="020B0604030504040204" pitchFamily="34" charset="0"/>
                <a:cs typeface="Verdana" panose="020B0604030504040204" pitchFamily="34" charset="0"/>
              </a:rPr>
              <a:t> ADHD</a:t>
            </a:r>
          </a:p>
          <a:p>
            <a:pPr>
              <a:buNone/>
            </a:pPr>
            <a:endParaRPr lang="en-US" sz="4800" b="1" dirty="0">
              <a:latin typeface="Verdana" panose="020B0604030504040204" pitchFamily="34" charset="0"/>
              <a:ea typeface="Verdana" panose="020B0604030504040204" pitchFamily="34" charset="0"/>
              <a:cs typeface="Verdana" panose="020B0604030504040204" pitchFamily="34" charset="0"/>
            </a:endParaRPr>
          </a:p>
          <a:p>
            <a:pPr marL="742950" indent="-742950">
              <a:buFont typeface="+mj-lt"/>
              <a:buAutoNum type="arabicPeriod"/>
            </a:pPr>
            <a:r>
              <a:rPr lang="pt-BR" sz="3600" dirty="0">
                <a:latin typeface="Verdana" panose="020B0604030504040204" pitchFamily="34" charset="0"/>
                <a:ea typeface="Verdana" panose="020B0604030504040204" pitchFamily="34" charset="0"/>
                <a:cs typeface="Verdana" panose="020B0604030504040204" pitchFamily="34" charset="0"/>
              </a:rPr>
              <a:t>Giảm tập trung là chủ yếu</a:t>
            </a:r>
          </a:p>
          <a:p>
            <a:pPr marL="742950" indent="-742950">
              <a:buFont typeface="+mj-lt"/>
              <a:buAutoNum type="arabicPeriod"/>
            </a:pPr>
            <a:r>
              <a:rPr lang="pt-BR" sz="3600" dirty="0">
                <a:latin typeface="Verdana" panose="020B0604030504040204" pitchFamily="34" charset="0"/>
                <a:ea typeface="Verdana" panose="020B0604030504040204" pitchFamily="34" charset="0"/>
                <a:cs typeface="Verdana" panose="020B0604030504040204" pitchFamily="34" charset="0"/>
              </a:rPr>
              <a:t>Tăng động – xung động là chủ yếu</a:t>
            </a:r>
          </a:p>
          <a:p>
            <a:pPr marL="742950" indent="-742950">
              <a:buFont typeface="+mj-lt"/>
              <a:buAutoNum type="arabicPeriod"/>
            </a:pPr>
            <a:r>
              <a:rPr lang="pt-BR" sz="3600" dirty="0">
                <a:latin typeface="Verdana" panose="020B0604030504040204" pitchFamily="34" charset="0"/>
                <a:ea typeface="Verdana" panose="020B0604030504040204" pitchFamily="34" charset="0"/>
                <a:cs typeface="Verdana" panose="020B0604030504040204" pitchFamily="34" charset="0"/>
              </a:rPr>
              <a:t>Kết hợp giảm tập trung và tăng động – xung động</a:t>
            </a:r>
            <a:endParaRPr lang="en-US" sz="1800" b="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352" y="167425"/>
            <a:ext cx="3108101" cy="553792"/>
          </a:xfrm>
        </p:spPr>
        <p:txBody>
          <a:bodyPr>
            <a:normAutofit/>
          </a:bodyPr>
          <a:lstStyle/>
          <a:p>
            <a:pPr algn="ctr"/>
            <a:r>
              <a:rPr lang="en-US" cap="all" dirty="0">
                <a:latin typeface="Verdana" panose="020B0604030504040204" pitchFamily="34" charset="0"/>
              </a:rPr>
              <a:t>3) </a:t>
            </a:r>
            <a:r>
              <a:rPr lang="en-US" cap="all" dirty="0" err="1">
                <a:latin typeface="Verdana" panose="020B0604030504040204" pitchFamily="34" charset="0"/>
              </a:rPr>
              <a:t>adhd</a:t>
            </a:r>
            <a:endParaRPr lang="en-US" cap="all" dirty="0">
              <a:latin typeface="Verdana" panose="020B0604030504040204" pitchFamily="34" charset="0"/>
            </a:endParaRPr>
          </a:p>
        </p:txBody>
      </p:sp>
      <p:sp>
        <p:nvSpPr>
          <p:cNvPr id="3" name="Content Placeholder 2"/>
          <p:cNvSpPr>
            <a:spLocks noGrp="1"/>
          </p:cNvSpPr>
          <p:nvPr>
            <p:ph sz="half" idx="1"/>
          </p:nvPr>
        </p:nvSpPr>
        <p:spPr>
          <a:xfrm>
            <a:off x="106017" y="1447294"/>
            <a:ext cx="9037983" cy="4724905"/>
          </a:xfrm>
        </p:spPr>
        <p:txBody>
          <a:bodyPr>
            <a:normAutofit fontScale="92500" lnSpcReduction="20000"/>
          </a:bodyPr>
          <a:lstStyle/>
          <a:p>
            <a:r>
              <a:rPr lang="en-US" b="1" dirty="0" err="1">
                <a:highlight>
                  <a:srgbClr val="FFFF00"/>
                </a:highlight>
                <a:latin typeface="Times New Roman" panose="02020603050405020304" pitchFamily="18" charset="0"/>
                <a:cs typeface="Times New Roman" panose="02020603050405020304" pitchFamily="18" charset="0"/>
              </a:rPr>
              <a:t>Các</a:t>
            </a:r>
            <a:r>
              <a:rPr lang="en-US" b="1" dirty="0">
                <a:highlight>
                  <a:srgbClr val="FFFF00"/>
                </a:highlight>
                <a:latin typeface="Times New Roman" panose="02020603050405020304" pitchFamily="18" charset="0"/>
                <a:cs typeface="Times New Roman" panose="02020603050405020304" pitchFamily="18" charset="0"/>
              </a:rPr>
              <a:t> </a:t>
            </a:r>
            <a:r>
              <a:rPr lang="en-US" b="1" dirty="0" err="1">
                <a:highlight>
                  <a:srgbClr val="FFFF00"/>
                </a:highlight>
                <a:latin typeface="Times New Roman" panose="02020603050405020304" pitchFamily="18" charset="0"/>
                <a:cs typeface="Times New Roman" panose="02020603050405020304" pitchFamily="18" charset="0"/>
              </a:rPr>
              <a:t>biểu</a:t>
            </a:r>
            <a:r>
              <a:rPr lang="en-US" b="1" dirty="0">
                <a:highlight>
                  <a:srgbClr val="FFFF00"/>
                </a:highlight>
                <a:latin typeface="Times New Roman" panose="02020603050405020304" pitchFamily="18" charset="0"/>
                <a:cs typeface="Times New Roman" panose="02020603050405020304" pitchFamily="18" charset="0"/>
              </a:rPr>
              <a:t> </a:t>
            </a:r>
            <a:r>
              <a:rPr lang="en-US" b="1" dirty="0" err="1">
                <a:highlight>
                  <a:srgbClr val="FFFF00"/>
                </a:highlight>
                <a:latin typeface="Times New Roman" panose="02020603050405020304" pitchFamily="18" charset="0"/>
                <a:cs typeface="Times New Roman" panose="02020603050405020304" pitchFamily="18" charset="0"/>
              </a:rPr>
              <a:t>hiện</a:t>
            </a:r>
            <a:r>
              <a:rPr lang="en-US" b="1" dirty="0">
                <a:highlight>
                  <a:srgbClr val="FFFF00"/>
                </a:highlight>
                <a:latin typeface="Times New Roman" panose="02020603050405020304" pitchFamily="18" charset="0"/>
                <a:cs typeface="Times New Roman" panose="02020603050405020304" pitchFamily="18" charset="0"/>
              </a:rPr>
              <a:t> </a:t>
            </a:r>
            <a:r>
              <a:rPr lang="en-US" b="1" dirty="0" err="1">
                <a:highlight>
                  <a:srgbClr val="FFFF00"/>
                </a:highlight>
                <a:latin typeface="Times New Roman" panose="02020603050405020304" pitchFamily="18" charset="0"/>
                <a:cs typeface="Times New Roman" panose="02020603050405020304" pitchFamily="18" charset="0"/>
              </a:rPr>
              <a:t>của</a:t>
            </a:r>
            <a:r>
              <a:rPr lang="en-US" b="1" dirty="0">
                <a:highlight>
                  <a:srgbClr val="FFFF00"/>
                </a:highlight>
                <a:latin typeface="Times New Roman" panose="02020603050405020304" pitchFamily="18" charset="0"/>
                <a:cs typeface="Times New Roman" panose="02020603050405020304" pitchFamily="18" charset="0"/>
              </a:rPr>
              <a:t> </a:t>
            </a:r>
            <a:r>
              <a:rPr lang="en-US" b="1" dirty="0" err="1">
                <a:highlight>
                  <a:srgbClr val="FFFF00"/>
                </a:highlight>
                <a:latin typeface="Times New Roman" panose="02020603050405020304" pitchFamily="18" charset="0"/>
                <a:cs typeface="Times New Roman" panose="02020603050405020304" pitchFamily="18" charset="0"/>
              </a:rPr>
              <a:t>trẻ</a:t>
            </a:r>
            <a:r>
              <a:rPr lang="en-US" b="1" dirty="0">
                <a:highlight>
                  <a:srgbClr val="FFFF00"/>
                </a:highlight>
                <a:latin typeface="Times New Roman" panose="02020603050405020304" pitchFamily="18" charset="0"/>
                <a:cs typeface="Times New Roman" panose="02020603050405020304" pitchFamily="18" charset="0"/>
              </a:rPr>
              <a:t> </a:t>
            </a:r>
            <a:r>
              <a:rPr lang="en-US" b="1" dirty="0" err="1">
                <a:highlight>
                  <a:srgbClr val="FFFF00"/>
                </a:highlight>
                <a:latin typeface="Times New Roman" panose="02020603050405020304" pitchFamily="18" charset="0"/>
                <a:cs typeface="Times New Roman" panose="02020603050405020304" pitchFamily="18" charset="0"/>
              </a:rPr>
              <a:t>bị</a:t>
            </a:r>
            <a:r>
              <a:rPr lang="en-US" b="1" dirty="0">
                <a:highlight>
                  <a:srgbClr val="FFFF00"/>
                </a:highlight>
                <a:latin typeface="Times New Roman" panose="02020603050405020304" pitchFamily="18" charset="0"/>
                <a:cs typeface="Times New Roman" panose="02020603050405020304" pitchFamily="18" charset="0"/>
              </a:rPr>
              <a:t> </a:t>
            </a:r>
            <a:r>
              <a:rPr lang="en-US" b="1" dirty="0" err="1">
                <a:highlight>
                  <a:srgbClr val="FFFF00"/>
                </a:highlight>
                <a:latin typeface="Times New Roman" panose="02020603050405020304" pitchFamily="18" charset="0"/>
                <a:cs typeface="Times New Roman" panose="02020603050405020304" pitchFamily="18" charset="0"/>
              </a:rPr>
              <a:t>giảm</a:t>
            </a:r>
            <a:r>
              <a:rPr lang="en-US" b="1" dirty="0">
                <a:highlight>
                  <a:srgbClr val="FFFF00"/>
                </a:highlight>
                <a:latin typeface="Times New Roman" panose="02020603050405020304" pitchFamily="18" charset="0"/>
                <a:cs typeface="Times New Roman" panose="02020603050405020304" pitchFamily="18" charset="0"/>
              </a:rPr>
              <a:t> </a:t>
            </a:r>
            <a:r>
              <a:rPr lang="en-US" b="1" dirty="0" err="1">
                <a:highlight>
                  <a:srgbClr val="FFFF00"/>
                </a:highlight>
                <a:latin typeface="Times New Roman" panose="02020603050405020304" pitchFamily="18" charset="0"/>
                <a:cs typeface="Times New Roman" panose="02020603050405020304" pitchFamily="18" charset="0"/>
              </a:rPr>
              <a:t>chú</a:t>
            </a:r>
            <a:r>
              <a:rPr lang="en-US" b="1" dirty="0">
                <a:highlight>
                  <a:srgbClr val="FFFF00"/>
                </a:highlight>
                <a:latin typeface="Times New Roman" panose="02020603050405020304" pitchFamily="18" charset="0"/>
                <a:cs typeface="Times New Roman" panose="02020603050405020304" pitchFamily="18" charset="0"/>
              </a:rPr>
              <a:t> ý:</a:t>
            </a:r>
            <a:endParaRPr lang="en-US" dirty="0">
              <a:highlight>
                <a:srgbClr val="FFFF00"/>
              </a:highlight>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endParaRPr lang="en-US"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duy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endParaRPr lang="en-US"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lắng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endParaRPr lang="en-US"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endParaRPr lang="en-US"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chức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endParaRPr lang="en-US"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Tránh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gia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duy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endParaRPr lang="en-US"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và ở </a:t>
            </a:r>
            <a:r>
              <a:rPr lang="en-US" dirty="0" err="1">
                <a:latin typeface="Times New Roman" panose="02020603050405020304" pitchFamily="18" charset="0"/>
                <a:cs typeface="Times New Roman" panose="02020603050405020304" pitchFamily="18" charset="0"/>
              </a:rPr>
              <a:t>nhà</a:t>
            </a:r>
            <a:endParaRPr lang="en-US"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tâm</a:t>
            </a:r>
          </a:p>
          <a:p>
            <a:pPr lvl="0"/>
            <a:r>
              <a:rPr lang="en-US" dirty="0">
                <a:latin typeface="Times New Roman" panose="02020603050405020304" pitchFamily="18" charset="0"/>
                <a:cs typeface="Times New Roman" panose="02020603050405020304" pitchFamily="18" charset="0"/>
              </a:rPr>
              <a:t>Hay </a:t>
            </a:r>
            <a:r>
              <a:rPr lang="en-US" dirty="0" err="1">
                <a:latin typeface="Times New Roman" panose="02020603050405020304" pitchFamily="18" charset="0"/>
                <a:cs typeface="Times New Roman" panose="02020603050405020304" pitchFamily="18" charset="0"/>
              </a:rPr>
              <a:t>quên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endParaRPr lang="en-US" dirty="0">
              <a:latin typeface="Times New Roman" panose="02020603050405020304" pitchFamily="18" charset="0"/>
              <a:cs typeface="Times New Roman" panose="02020603050405020304" pitchFamily="18"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4338" name="Picture 2" descr="Mẹ cùng con tăng động, giảm chú ý đi bộ 5km mỗi tối">
            <a:extLst>
              <a:ext uri="{FF2B5EF4-FFF2-40B4-BE49-F238E27FC236}">
                <a16:creationId xmlns:a16="http://schemas.microsoft.com/office/drawing/2014/main" id="{2E4954B3-E54F-4F0E-AA43-F5BBC55EC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202" y="0"/>
            <a:ext cx="2824798" cy="161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2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36383" y="373487"/>
            <a:ext cx="3108101" cy="553792"/>
          </a:xfrm>
        </p:spPr>
        <p:txBody>
          <a:bodyPr>
            <a:normAutofit/>
          </a:bodyPr>
          <a:lstStyle/>
          <a:p>
            <a:pPr algn="ctr"/>
            <a:r>
              <a:rPr lang="en-US" cap="all" dirty="0">
                <a:latin typeface="Verdana" panose="020B0604030504040204" pitchFamily="34" charset="0"/>
              </a:rPr>
              <a:t>3</a:t>
            </a:r>
            <a:r>
              <a:rPr lang="en-US" dirty="0">
                <a:latin typeface="Verdana" panose="020B0604030504040204" pitchFamily="34" charset="0"/>
              </a:rPr>
              <a:t>) </a:t>
            </a:r>
            <a:r>
              <a:rPr lang="en-US" cap="all" dirty="0" err="1">
                <a:latin typeface="Verdana" panose="020B0604030504040204" pitchFamily="34" charset="0"/>
              </a:rPr>
              <a:t>adhd</a:t>
            </a:r>
            <a:endParaRPr lang="en-US" cap="all" dirty="0">
              <a:latin typeface="Verdana" panose="020B0604030504040204" pitchFamily="34" charset="0"/>
            </a:endParaRPr>
          </a:p>
        </p:txBody>
      </p:sp>
      <p:sp>
        <p:nvSpPr>
          <p:cNvPr id="3" name="Content Placeholder 2"/>
          <p:cNvSpPr>
            <a:spLocks noGrp="1"/>
          </p:cNvSpPr>
          <p:nvPr>
            <p:ph sz="half" idx="1"/>
          </p:nvPr>
        </p:nvSpPr>
        <p:spPr>
          <a:xfrm>
            <a:off x="266700" y="927278"/>
            <a:ext cx="8744778" cy="5146517"/>
          </a:xfrm>
        </p:spPr>
        <p:txBody>
          <a:bodyPr>
            <a:normAutofit/>
          </a:bodyPr>
          <a:lstStyle/>
          <a:p>
            <a:pPr>
              <a:buFontTx/>
              <a:buChar char="-"/>
            </a:pPr>
            <a:endParaRPr lang="pt-BR" dirty="0">
              <a:latin typeface="Verdana" panose="020B0604030504040204" pitchFamily="34" charset="0"/>
              <a:ea typeface="Verdana" panose="020B0604030504040204" pitchFamily="34" charset="0"/>
              <a:cs typeface="Verdana" panose="020B0604030504040204" pitchFamily="34" charset="0"/>
            </a:endParaRPr>
          </a:p>
          <a:p>
            <a:pPr lvl="0"/>
            <a:r>
              <a:rPr lang="en-US" sz="1800" b="1" dirty="0" err="1">
                <a:highlight>
                  <a:srgbClr val="FFFF00"/>
                </a:highlight>
                <a:latin typeface="Times New Roman" panose="02020603050405020304" pitchFamily="18" charset="0"/>
                <a:cs typeface="Times New Roman" panose="02020603050405020304" pitchFamily="18" charset="0"/>
              </a:rPr>
              <a:t>Các</a:t>
            </a:r>
            <a:r>
              <a:rPr lang="en-US" sz="1800" b="1" dirty="0">
                <a:highlight>
                  <a:srgbClr val="FFFF00"/>
                </a:highlight>
                <a:latin typeface="Times New Roman" panose="02020603050405020304" pitchFamily="18" charset="0"/>
                <a:cs typeface="Times New Roman" panose="02020603050405020304" pitchFamily="18" charset="0"/>
              </a:rPr>
              <a:t> </a:t>
            </a:r>
            <a:r>
              <a:rPr lang="en-US" sz="1800" b="1" dirty="0" err="1">
                <a:highlight>
                  <a:srgbClr val="FFFF00"/>
                </a:highlight>
                <a:latin typeface="Times New Roman" panose="02020603050405020304" pitchFamily="18" charset="0"/>
                <a:cs typeface="Times New Roman" panose="02020603050405020304" pitchFamily="18" charset="0"/>
              </a:rPr>
              <a:t>biểu</a:t>
            </a:r>
            <a:r>
              <a:rPr lang="en-US" sz="1800" b="1" dirty="0">
                <a:highlight>
                  <a:srgbClr val="FFFF00"/>
                </a:highlight>
                <a:latin typeface="Times New Roman" panose="02020603050405020304" pitchFamily="18" charset="0"/>
                <a:cs typeface="Times New Roman" panose="02020603050405020304" pitchFamily="18" charset="0"/>
              </a:rPr>
              <a:t> </a:t>
            </a:r>
            <a:r>
              <a:rPr lang="en-US" sz="1800" b="1" dirty="0" err="1">
                <a:highlight>
                  <a:srgbClr val="FFFF00"/>
                </a:highlight>
                <a:latin typeface="Times New Roman" panose="02020603050405020304" pitchFamily="18" charset="0"/>
                <a:cs typeface="Times New Roman" panose="02020603050405020304" pitchFamily="18" charset="0"/>
              </a:rPr>
              <a:t>hiện</a:t>
            </a:r>
            <a:r>
              <a:rPr lang="en-US" sz="1800" b="1" dirty="0">
                <a:highlight>
                  <a:srgbClr val="FFFF00"/>
                </a:highlight>
                <a:latin typeface="Times New Roman" panose="02020603050405020304" pitchFamily="18" charset="0"/>
                <a:cs typeface="Times New Roman" panose="02020603050405020304" pitchFamily="18" charset="0"/>
              </a:rPr>
              <a:t> </a:t>
            </a:r>
            <a:r>
              <a:rPr lang="en-US" sz="1800" b="1" dirty="0" err="1">
                <a:highlight>
                  <a:srgbClr val="FFFF00"/>
                </a:highlight>
                <a:latin typeface="Times New Roman" panose="02020603050405020304" pitchFamily="18" charset="0"/>
                <a:cs typeface="Times New Roman" panose="02020603050405020304" pitchFamily="18" charset="0"/>
              </a:rPr>
              <a:t>của</a:t>
            </a:r>
            <a:r>
              <a:rPr lang="en-US" sz="1800" b="1" dirty="0">
                <a:highlight>
                  <a:srgbClr val="FFFF00"/>
                </a:highlight>
                <a:latin typeface="Times New Roman" panose="02020603050405020304" pitchFamily="18" charset="0"/>
                <a:cs typeface="Times New Roman" panose="02020603050405020304" pitchFamily="18" charset="0"/>
              </a:rPr>
              <a:t> </a:t>
            </a:r>
            <a:r>
              <a:rPr lang="en-US" sz="1800" b="1" dirty="0" err="1">
                <a:highlight>
                  <a:srgbClr val="FFFF00"/>
                </a:highlight>
                <a:latin typeface="Times New Roman" panose="02020603050405020304" pitchFamily="18" charset="0"/>
                <a:cs typeface="Times New Roman" panose="02020603050405020304" pitchFamily="18" charset="0"/>
              </a:rPr>
              <a:t>trẻ</a:t>
            </a:r>
            <a:r>
              <a:rPr lang="en-US" sz="1800" b="1" dirty="0">
                <a:highlight>
                  <a:srgbClr val="FFFF00"/>
                </a:highlight>
                <a:latin typeface="Times New Roman" panose="02020603050405020304" pitchFamily="18" charset="0"/>
                <a:cs typeface="Times New Roman" panose="02020603050405020304" pitchFamily="18" charset="0"/>
              </a:rPr>
              <a:t> </a:t>
            </a:r>
            <a:r>
              <a:rPr lang="en-US" sz="1800" b="1" dirty="0" err="1">
                <a:highlight>
                  <a:srgbClr val="FFFF00"/>
                </a:highlight>
                <a:latin typeface="Times New Roman" panose="02020603050405020304" pitchFamily="18" charset="0"/>
                <a:cs typeface="Times New Roman" panose="02020603050405020304" pitchFamily="18" charset="0"/>
              </a:rPr>
              <a:t>tăng</a:t>
            </a:r>
            <a:r>
              <a:rPr lang="en-US" sz="1800" b="1" dirty="0">
                <a:highlight>
                  <a:srgbClr val="FFFF00"/>
                </a:highlight>
                <a:latin typeface="Times New Roman" panose="02020603050405020304" pitchFamily="18" charset="0"/>
                <a:cs typeface="Times New Roman" panose="02020603050405020304" pitchFamily="18" charset="0"/>
              </a:rPr>
              <a:t> </a:t>
            </a:r>
            <a:r>
              <a:rPr lang="en-US" sz="1800" b="1" dirty="0" err="1">
                <a:highlight>
                  <a:srgbClr val="FFFF00"/>
                </a:highlight>
                <a:latin typeface="Times New Roman" panose="02020603050405020304" pitchFamily="18" charset="0"/>
                <a:cs typeface="Times New Roman" panose="02020603050405020304" pitchFamily="18" charset="0"/>
              </a:rPr>
              <a:t>động</a:t>
            </a:r>
            <a:r>
              <a:rPr lang="en-US" sz="1800" b="1" dirty="0">
                <a:highlight>
                  <a:srgbClr val="FFFF00"/>
                </a:highlight>
                <a:latin typeface="Times New Roman" panose="02020603050405020304" pitchFamily="18" charset="0"/>
                <a:cs typeface="Times New Roman" panose="02020603050405020304" pitchFamily="18" charset="0"/>
              </a:rPr>
              <a:t> và </a:t>
            </a:r>
            <a:r>
              <a:rPr lang="en-US" sz="1800" b="1" dirty="0" err="1">
                <a:highlight>
                  <a:srgbClr val="FFFF00"/>
                </a:highlight>
                <a:latin typeface="Times New Roman" panose="02020603050405020304" pitchFamily="18" charset="0"/>
                <a:cs typeface="Times New Roman" panose="02020603050405020304" pitchFamily="18" charset="0"/>
              </a:rPr>
              <a:t>hấp</a:t>
            </a:r>
            <a:r>
              <a:rPr lang="en-US" sz="1800" b="1" dirty="0">
                <a:highlight>
                  <a:srgbClr val="FFFF00"/>
                </a:highlight>
                <a:latin typeface="Times New Roman" panose="02020603050405020304" pitchFamily="18" charset="0"/>
                <a:cs typeface="Times New Roman" panose="02020603050405020304" pitchFamily="18" charset="0"/>
              </a:rPr>
              <a:t> </a:t>
            </a:r>
            <a:r>
              <a:rPr lang="en-US" sz="1800" b="1" dirty="0" err="1">
                <a:highlight>
                  <a:srgbClr val="FFFF00"/>
                </a:highlight>
                <a:latin typeface="Times New Roman" panose="02020603050405020304" pitchFamily="18" charset="0"/>
                <a:cs typeface="Times New Roman" panose="02020603050405020304" pitchFamily="18" charset="0"/>
              </a:rPr>
              <a:t>tấp</a:t>
            </a:r>
            <a:r>
              <a:rPr lang="en-US" sz="1800" b="1" dirty="0">
                <a:highlight>
                  <a:srgbClr val="FFFF00"/>
                </a:highlight>
                <a:latin typeface="Times New Roman" panose="02020603050405020304" pitchFamily="18" charset="0"/>
                <a:cs typeface="Times New Roman" panose="02020603050405020304" pitchFamily="18" charset="0"/>
              </a:rPr>
              <a:t>, </a:t>
            </a:r>
            <a:r>
              <a:rPr lang="en-US" sz="1800" b="1" dirty="0" err="1">
                <a:highlight>
                  <a:srgbClr val="FFFF00"/>
                </a:highlight>
                <a:latin typeface="Times New Roman" panose="02020603050405020304" pitchFamily="18" charset="0"/>
                <a:cs typeface="Times New Roman" panose="02020603050405020304" pitchFamily="18" charset="0"/>
              </a:rPr>
              <a:t>bốc</a:t>
            </a:r>
            <a:r>
              <a:rPr lang="en-US" sz="1800" b="1" dirty="0">
                <a:highlight>
                  <a:srgbClr val="FFFF00"/>
                </a:highlight>
                <a:latin typeface="Times New Roman" panose="02020603050405020304" pitchFamily="18" charset="0"/>
                <a:cs typeface="Times New Roman" panose="02020603050405020304" pitchFamily="18" charset="0"/>
              </a:rPr>
              <a:t> đồng:</a:t>
            </a:r>
            <a:endParaRPr lang="en-US" sz="1800" dirty="0">
              <a:highlight>
                <a:srgbClr val="FFFF00"/>
              </a:highlight>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xuyên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rối</a:t>
            </a:r>
            <a:endParaRPr lang="en-US" sz="1800" dirty="0">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lớp</a:t>
            </a:r>
            <a:r>
              <a:rPr lang="en-US" sz="1800" dirty="0">
                <a:latin typeface="Times New Roman" panose="02020603050405020304" pitchFamily="18" charset="0"/>
                <a:cs typeface="Times New Roman" panose="02020603050405020304" pitchFamily="18" charset="0"/>
              </a:rPr>
              <a:t> học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khác</a:t>
            </a:r>
            <a:endParaRPr lang="en-US" sz="1800" dirty="0">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xuyên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chạy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leo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trèo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động</a:t>
            </a:r>
            <a:r>
              <a:rPr lang="en-US" sz="1800" dirty="0">
                <a:latin typeface="Times New Roman" panose="02020603050405020304" pitchFamily="18" charset="0"/>
                <a:cs typeface="Times New Roman" panose="02020603050405020304" pitchFamily="18" charset="0"/>
              </a:rPr>
              <a:t> ở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phép</a:t>
            </a:r>
            <a:endParaRPr lang="en-US" sz="1800" dirty="0">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Khó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lặng</a:t>
            </a:r>
            <a:endParaRPr lang="en-US" sz="1800" dirty="0">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xuyên</a:t>
            </a:r>
            <a:r>
              <a:rPr lang="en-US" sz="1800" dirty="0">
                <a:latin typeface="Times New Roman" panose="02020603050405020304" pitchFamily="18" charset="0"/>
                <a:cs typeface="Times New Roman" panose="02020603050405020304" pitchFamily="18" charset="0"/>
              </a:rPr>
              <a:t> di </a:t>
            </a:r>
            <a:r>
              <a:rPr lang="en-US" sz="1800" dirty="0" err="1">
                <a:latin typeface="Times New Roman" panose="02020603050405020304" pitchFamily="18" charset="0"/>
                <a:cs typeface="Times New Roman" panose="02020603050405020304" pitchFamily="18" charset="0"/>
              </a:rPr>
              <a:t>chuyển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động</a:t>
            </a:r>
            <a:endParaRPr lang="en-US" sz="1800" dirty="0">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nhiều</a:t>
            </a:r>
            <a:endParaRPr lang="en-US" sz="1800" dirty="0">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miệng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chờ</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hỏi</a:t>
            </a:r>
            <a:endParaRPr lang="en-US" sz="1800" dirty="0">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Khó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chờ</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lượt</a:t>
            </a:r>
            <a:endParaRPr lang="en-US" sz="1800" dirty="0">
              <a:latin typeface="Times New Roman" panose="02020603050405020304" pitchFamily="18" charset="0"/>
              <a:cs typeface="Times New Roman" panose="02020603050405020304" pitchFamily="18" charset="0"/>
            </a:endParaRPr>
          </a:p>
          <a:p>
            <a:pPr lvl="0"/>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xuyên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xen </a:t>
            </a:r>
            <a:r>
              <a:rPr lang="en-US" sz="1800" dirty="0" err="1">
                <a:latin typeface="Times New Roman" panose="02020603050405020304" pitchFamily="18" charset="0"/>
                <a:cs typeface="Times New Roman" panose="02020603050405020304" pitchFamily="18" charset="0"/>
              </a:rPr>
              <a:t>ngang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r>
              <a:rPr lang="en-US" sz="1800" dirty="0">
                <a:latin typeface="Times New Roman" panose="02020603050405020304" pitchFamily="18" charset="0"/>
                <a:cs typeface="Times New Roman" panose="02020603050405020304" pitchFamily="18" charset="0"/>
              </a:rPr>
              <a:t>.</a:t>
            </a:r>
          </a:p>
        </p:txBody>
      </p:sp>
      <p:pic>
        <p:nvPicPr>
          <p:cNvPr id="22530" name="Picture 2" descr="Tăng động giảm chú ý: Dấu hiệu nhận biết và cách trị hiệu quả!">
            <a:extLst>
              <a:ext uri="{FF2B5EF4-FFF2-40B4-BE49-F238E27FC236}">
                <a16:creationId xmlns:a16="http://schemas.microsoft.com/office/drawing/2014/main" id="{22734CDF-FC05-44CF-93AB-A9B0C44D6A3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30246" y="0"/>
            <a:ext cx="3125788" cy="2703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36383" y="373487"/>
            <a:ext cx="3108101" cy="553792"/>
          </a:xfrm>
        </p:spPr>
        <p:txBody>
          <a:bodyPr>
            <a:normAutofit/>
          </a:bodyPr>
          <a:lstStyle/>
          <a:p>
            <a:pPr algn="ctr"/>
            <a:r>
              <a:rPr lang="en-US" cap="all" dirty="0">
                <a:latin typeface="Verdana" panose="020B0604030504040204" pitchFamily="34" charset="0"/>
              </a:rPr>
              <a:t>3. </a:t>
            </a:r>
            <a:r>
              <a:rPr lang="en-US" cap="all" dirty="0" err="1">
                <a:latin typeface="Verdana" panose="020B0604030504040204" pitchFamily="34" charset="0"/>
              </a:rPr>
              <a:t>adhd</a:t>
            </a:r>
            <a:endParaRPr lang="en-US" cap="all" dirty="0">
              <a:latin typeface="Verdana" panose="020B0604030504040204" pitchFamily="34" charset="0"/>
            </a:endParaRPr>
          </a:p>
        </p:txBody>
      </p:sp>
      <p:sp>
        <p:nvSpPr>
          <p:cNvPr id="3" name="Content Placeholder 2"/>
          <p:cNvSpPr>
            <a:spLocks noGrp="1"/>
          </p:cNvSpPr>
          <p:nvPr>
            <p:ph idx="1"/>
          </p:nvPr>
        </p:nvSpPr>
        <p:spPr>
          <a:xfrm>
            <a:off x="1144516" y="1374627"/>
            <a:ext cx="7902596" cy="4638612"/>
          </a:xfrm>
        </p:spPr>
        <p:txBody>
          <a:bodyPr>
            <a:noAutofit/>
          </a:bodyPr>
          <a:lstStyle/>
          <a:p>
            <a:pPr algn="just">
              <a:buNone/>
            </a:pPr>
            <a:r>
              <a:rPr lang="pt-BR" sz="2300" b="1" i="1" dirty="0">
                <a:highlight>
                  <a:srgbClr val="FFFF00"/>
                </a:highlight>
                <a:latin typeface="Times New Roman" panose="02020603050405020304" pitchFamily="18" charset="0"/>
                <a:ea typeface="Verdana" panose="020B0604030504040204" pitchFamily="34" charset="0"/>
                <a:cs typeface="Times New Roman" panose="02020603050405020304" pitchFamily="18" charset="0"/>
              </a:rPr>
              <a:t>Điều trị và can thiệp cho trẻ ADHD</a:t>
            </a:r>
          </a:p>
          <a:p>
            <a:pPr algn="just">
              <a:buFont typeface="Wingdings" panose="05000000000000000000" pitchFamily="2" charset="2"/>
              <a:buChar char="Ø"/>
            </a:pPr>
            <a:r>
              <a:rPr lang="pt-BR" sz="2300" dirty="0">
                <a:latin typeface="Times New Roman" panose="02020603050405020304" pitchFamily="18" charset="0"/>
                <a:ea typeface="Verdana" panose="020B0604030504040204" pitchFamily="34" charset="0"/>
                <a:cs typeface="Times New Roman" panose="02020603050405020304" pitchFamily="18" charset="0"/>
              </a:rPr>
              <a:t>Đi kiểm tra điện não đồ (EEG),chụp cộng hưởng từ  (MRI) để chắc chắn trẻ không bị động kinh hay có bất thường, tổn thương gì trong não.</a:t>
            </a:r>
            <a:endParaRPr lang="en-US" sz="2300" dirty="0">
              <a:latin typeface="Times New Roman" panose="02020603050405020304" pitchFamily="18" charset="0"/>
              <a:ea typeface="Verdana" panose="020B0604030504040204" pitchFamily="34" charset="0"/>
              <a:cs typeface="Times New Roman" panose="02020603050405020304" pitchFamily="18" charset="0"/>
            </a:endParaRPr>
          </a:p>
          <a:p>
            <a:pPr algn="just">
              <a:buFont typeface="Wingdings" panose="05000000000000000000" pitchFamily="2" charset="2"/>
              <a:buChar char="Ø"/>
            </a:pPr>
            <a:r>
              <a:rPr lang="pt-BR" sz="2300" dirty="0">
                <a:latin typeface="Times New Roman" panose="02020603050405020304" pitchFamily="18" charset="0"/>
                <a:ea typeface="Verdana" panose="020B0604030504040204" pitchFamily="34" charset="0"/>
                <a:cs typeface="Times New Roman" panose="02020603050405020304" pitchFamily="18" charset="0"/>
              </a:rPr>
              <a:t>Hiện có thuốc đặc trị cho ADHD được nhập và sử dụng vào Việt Nam (theo chỉ định của bác sỹ chuyên khoa tâm thần nhi).</a:t>
            </a:r>
            <a:endParaRPr lang="en-US" sz="2300" dirty="0">
              <a:latin typeface="Times New Roman" panose="02020603050405020304" pitchFamily="18" charset="0"/>
              <a:ea typeface="Verdana" panose="020B0604030504040204" pitchFamily="34" charset="0"/>
              <a:cs typeface="Times New Roman" panose="02020603050405020304" pitchFamily="18" charset="0"/>
            </a:endParaRPr>
          </a:p>
          <a:p>
            <a:pPr algn="just">
              <a:buFont typeface="Wingdings" panose="05000000000000000000" pitchFamily="2" charset="2"/>
              <a:buChar char="Ø"/>
            </a:pPr>
            <a:r>
              <a:rPr lang="pt-BR" sz="2300" dirty="0">
                <a:latin typeface="Times New Roman" panose="02020603050405020304" pitchFamily="18" charset="0"/>
                <a:ea typeface="Verdana" panose="020B0604030504040204" pitchFamily="34" charset="0"/>
                <a:cs typeface="Times New Roman" panose="02020603050405020304" pitchFamily="18" charset="0"/>
              </a:rPr>
              <a:t>Can thiệp hành vi ở nhà và trường học là phương pháp hiệu quả chỉ sau dùng thuốc. Cụ thể của can thiệp hành vi là thay đổi cách ứng xử của giáo viên và các thànhviên trong gia đình với trẻ để trẻ cải thiện về hành vi.</a:t>
            </a:r>
            <a:endParaRPr lang="en-US" sz="2300" dirty="0">
              <a:latin typeface="Times New Roman" panose="02020603050405020304" pitchFamily="18" charset="0"/>
              <a:ea typeface="Verdana" panose="020B060403050404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AD5E-0595-4588-AD93-28B6871E549A}"/>
              </a:ext>
            </a:extLst>
          </p:cNvPr>
          <p:cNvSpPr>
            <a:spLocks noGrp="1"/>
          </p:cNvSpPr>
          <p:nvPr>
            <p:ph type="title"/>
          </p:nvPr>
        </p:nvSpPr>
        <p:spPr/>
        <p:txBody>
          <a:bodyPr/>
          <a:lstStyle/>
          <a:p>
            <a:pPr algn="ctr"/>
            <a:r>
              <a:rPr lang="en-US" dirty="0"/>
              <a:t>3) ADHD</a:t>
            </a:r>
          </a:p>
        </p:txBody>
      </p:sp>
      <p:sp>
        <p:nvSpPr>
          <p:cNvPr id="3" name="Content Placeholder 2">
            <a:extLst>
              <a:ext uri="{FF2B5EF4-FFF2-40B4-BE49-F238E27FC236}">
                <a16:creationId xmlns:a16="http://schemas.microsoft.com/office/drawing/2014/main" id="{F91CED30-EE05-4204-AB89-92A4CB057A0B}"/>
              </a:ext>
            </a:extLst>
          </p:cNvPr>
          <p:cNvSpPr>
            <a:spLocks noGrp="1"/>
          </p:cNvSpPr>
          <p:nvPr>
            <p:ph idx="1"/>
          </p:nvPr>
        </p:nvSpPr>
        <p:spPr>
          <a:xfrm>
            <a:off x="92765" y="1539741"/>
            <a:ext cx="9051235" cy="4513739"/>
          </a:xfrm>
        </p:spPr>
        <p:txBody>
          <a:bodyPr>
            <a:normAutofit fontScale="85000" lnSpcReduction="10000"/>
          </a:bodyPr>
          <a:lstStyle/>
          <a:p>
            <a:r>
              <a:rPr lang="en-US" dirty="0">
                <a:highlight>
                  <a:srgbClr val="FFFF00"/>
                </a:highlight>
                <a:latin typeface="Times New Roman" panose="02020603050405020304" pitchFamily="18" charset="0"/>
                <a:cs typeface="Times New Roman" panose="02020603050405020304" pitchFamily="18" charset="0"/>
              </a:rPr>
              <a:t>Giáo </a:t>
            </a:r>
            <a:r>
              <a:rPr lang="en-US" dirty="0" err="1">
                <a:highlight>
                  <a:srgbClr val="FFFF00"/>
                </a:highlight>
                <a:latin typeface="Times New Roman" panose="02020603050405020304" pitchFamily="18" charset="0"/>
                <a:cs typeface="Times New Roman" panose="02020603050405020304" pitchFamily="18" charset="0"/>
              </a:rPr>
              <a:t>viên</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cần</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vận</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dụng</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các</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gợi</a:t>
            </a:r>
            <a:r>
              <a:rPr lang="en-US" dirty="0">
                <a:highlight>
                  <a:srgbClr val="FFFF00"/>
                </a:highlight>
                <a:latin typeface="Times New Roman" panose="02020603050405020304" pitchFamily="18" charset="0"/>
                <a:cs typeface="Times New Roman" panose="02020603050405020304" pitchFamily="18" charset="0"/>
              </a:rPr>
              <a:t> ý </a:t>
            </a:r>
            <a:r>
              <a:rPr lang="en-US" dirty="0" err="1">
                <a:highlight>
                  <a:srgbClr val="FFFF00"/>
                </a:highlight>
                <a:latin typeface="Times New Roman" panose="02020603050405020304" pitchFamily="18" charset="0"/>
                <a:cs typeface="Times New Roman" panose="02020603050405020304" pitchFamily="18" charset="0"/>
              </a:rPr>
              <a:t>sư</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phạm</a:t>
            </a:r>
            <a:r>
              <a:rPr lang="en-US" dirty="0">
                <a:highlight>
                  <a:srgbClr val="FFFF00"/>
                </a:highlight>
                <a:latin typeface="Times New Roman" panose="02020603050405020304" pitchFamily="18" charset="0"/>
                <a:cs typeface="Times New Roman" panose="02020603050405020304" pitchFamily="18" charset="0"/>
              </a:rPr>
              <a:t> sau </a:t>
            </a:r>
            <a:r>
              <a:rPr lang="en-US" dirty="0" err="1">
                <a:highlight>
                  <a:srgbClr val="FFFF00"/>
                </a:highlight>
                <a:latin typeface="Times New Roman" panose="02020603050405020304" pitchFamily="18" charset="0"/>
                <a:cs typeface="Times New Roman" panose="02020603050405020304" pitchFamily="18" charset="0"/>
              </a:rPr>
              <a:t>đây</a:t>
            </a:r>
            <a:r>
              <a:rPr lang="en-US" dirty="0">
                <a:highlight>
                  <a:srgbClr val="FFFF00"/>
                </a:highlight>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Quan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gia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và ở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gia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phòng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khoa tâm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giáo dục, tâm lý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8 và 9)</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ngồi</a:t>
            </a:r>
            <a:r>
              <a:rPr lang="en-US" dirty="0">
                <a:latin typeface="Times New Roman" panose="02020603050405020304" pitchFamily="18" charset="0"/>
                <a:cs typeface="Times New Roman" panose="02020603050405020304" pitchFamily="18" charset="0"/>
              </a:rPr>
              <a:t> học ở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tiện</a:t>
            </a:r>
            <a:r>
              <a:rPr lang="en-US" dirty="0">
                <a:latin typeface="Times New Roman" panose="02020603050405020304" pitchFamily="18" charset="0"/>
                <a:cs typeface="Times New Roman" panose="02020603050405020304" pitchFamily="18" charset="0"/>
              </a:rPr>
              <a:t>: Giáo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và can </a:t>
            </a:r>
            <a:r>
              <a:rPr lang="en-US" dirty="0" err="1">
                <a:latin typeface="Times New Roman" panose="02020603050405020304" pitchFamily="18" charset="0"/>
                <a:cs typeface="Times New Roman" panose="02020603050405020304" pitchFamily="18" charset="0"/>
              </a:rPr>
              <a:t>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nhở</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tác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nhãng</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chức </a:t>
            </a:r>
            <a:r>
              <a:rPr lang="en-US" dirty="0" err="1">
                <a:latin typeface="Times New Roman" panose="02020603050405020304" pitchFamily="18" charset="0"/>
                <a:cs typeface="Times New Roman" panose="02020603050405020304" pitchFamily="18" charset="0"/>
              </a:rPr>
              <a:t>dạy</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nhằm</a:t>
            </a:r>
            <a:r>
              <a:rPr lang="en-US" dirty="0">
                <a:latin typeface="Times New Roman" panose="02020603050405020304" pitchFamily="18" charset="0"/>
                <a:cs typeface="Times New Roman" panose="02020603050405020304" pitchFamily="18" charset="0"/>
              </a:rPr>
              <a:t> thu </a:t>
            </a:r>
            <a:r>
              <a:rPr lang="en-US" dirty="0" err="1">
                <a:latin typeface="Times New Roman" panose="02020603050405020304" pitchFamily="18" charset="0"/>
                <a:cs typeface="Times New Roman" panose="02020603050405020304" pitchFamily="18" charset="0"/>
              </a:rPr>
              <a:t>hút</a:t>
            </a:r>
            <a:r>
              <a:rPr lang="en-US" dirty="0">
                <a:latin typeface="Times New Roman" panose="02020603050405020304" pitchFamily="18" charset="0"/>
                <a:cs typeface="Times New Roman" panose="02020603050405020304" pitchFamily="18" charset="0"/>
              </a:rPr>
              <a:t>, duy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tâm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gia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a:t>
            </a:r>
          </a:p>
          <a:p>
            <a:endParaRPr lang="en-US" dirty="0"/>
          </a:p>
        </p:txBody>
      </p:sp>
      <p:pic>
        <p:nvPicPr>
          <p:cNvPr id="23554" name="Picture 2" descr="Rối loạn tăng động, giảm chú ý ở trẻ em (ADHD) | Vinmec">
            <a:extLst>
              <a:ext uri="{FF2B5EF4-FFF2-40B4-BE49-F238E27FC236}">
                <a16:creationId xmlns:a16="http://schemas.microsoft.com/office/drawing/2014/main" id="{6B943F43-6EE6-421F-9178-3A55D9AEF7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2" y="-4949"/>
            <a:ext cx="2317035" cy="154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8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617"/>
            <a:ext cx="7467600" cy="525056"/>
          </a:xfrm>
        </p:spPr>
        <p:txBody>
          <a:bodyPr>
            <a:normAutofit/>
          </a:bodyPr>
          <a:lstStyle/>
          <a:p>
            <a:pPr lvl="2" algn="ctr"/>
            <a:r>
              <a:rPr lang="pt-BR" sz="2200" b="1" dirty="0"/>
              <a:t>4) Rối loạn học tập đặc thù</a:t>
            </a:r>
            <a:endParaRPr lang="en-US" sz="2200" b="1" dirty="0"/>
          </a:p>
        </p:txBody>
      </p:sp>
      <p:sp>
        <p:nvSpPr>
          <p:cNvPr id="5" name="Content Placeholder 4"/>
          <p:cNvSpPr>
            <a:spLocks noGrp="1"/>
          </p:cNvSpPr>
          <p:nvPr>
            <p:ph idx="1"/>
          </p:nvPr>
        </p:nvSpPr>
        <p:spPr>
          <a:xfrm>
            <a:off x="457200" y="2004412"/>
            <a:ext cx="8143461" cy="3687879"/>
          </a:xfrm>
        </p:spPr>
        <p:txBody>
          <a:bodyPr>
            <a:normAutofit/>
          </a:bodyPr>
          <a:lstStyle/>
          <a:p>
            <a:endParaRPr lang="en-US" dirty="0"/>
          </a:p>
          <a:p>
            <a:pPr algn="just"/>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biệt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tế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khiếm </a:t>
            </a:r>
            <a:r>
              <a:rPr lang="en-US" dirty="0" err="1">
                <a:latin typeface="Times New Roman" panose="02020603050405020304" pitchFamily="18" charset="0"/>
                <a:cs typeface="Times New Roman" panose="02020603050405020304" pitchFamily="18" charset="0"/>
              </a:rPr>
              <a:t>khuyết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phát triển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thị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4" name="Picture 2" descr="Khó khăn học tập - Mầm Non Chuyên Biệt Ban Mai">
            <a:extLst>
              <a:ext uri="{FF2B5EF4-FFF2-40B4-BE49-F238E27FC236}">
                <a16:creationId xmlns:a16="http://schemas.microsoft.com/office/drawing/2014/main" id="{CC6C30DD-03CC-484D-8581-038FBBFC6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5"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62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DD9B-ABFB-4C0E-8387-3DF2371674EE}"/>
              </a:ext>
            </a:extLst>
          </p:cNvPr>
          <p:cNvSpPr>
            <a:spLocks noGrp="1"/>
          </p:cNvSpPr>
          <p:nvPr>
            <p:ph type="title"/>
          </p:nvPr>
        </p:nvSpPr>
        <p:spPr/>
        <p:txBody>
          <a:bodyPr>
            <a:normAutofit/>
          </a:bodyPr>
          <a:lstStyle/>
          <a:p>
            <a:pPr algn="ctr"/>
            <a:r>
              <a:rPr lang="pt-BR" sz="2600" b="1" dirty="0"/>
              <a:t>4) Rối loạn học tập đặc thù</a:t>
            </a:r>
            <a:endParaRPr lang="en-US" sz="2600" dirty="0"/>
          </a:p>
        </p:txBody>
      </p:sp>
      <p:sp>
        <p:nvSpPr>
          <p:cNvPr id="3" name="Content Placeholder 2">
            <a:extLst>
              <a:ext uri="{FF2B5EF4-FFF2-40B4-BE49-F238E27FC236}">
                <a16:creationId xmlns:a16="http://schemas.microsoft.com/office/drawing/2014/main" id="{604EBC83-7869-4FD5-8A32-F88E40589A81}"/>
              </a:ext>
            </a:extLst>
          </p:cNvPr>
          <p:cNvSpPr>
            <a:spLocks noGrp="1"/>
          </p:cNvSpPr>
          <p:nvPr>
            <p:ph idx="1"/>
          </p:nvPr>
        </p:nvSpPr>
        <p:spPr>
          <a:xfrm>
            <a:off x="1443491" y="2015733"/>
            <a:ext cx="7700509" cy="3450613"/>
          </a:xfrm>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giáo dục,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y tế và tâm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trị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giáo dục và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trị y tế,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vi và tâm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p>
          <a:p>
            <a:endParaRPr lang="en-US" dirty="0"/>
          </a:p>
        </p:txBody>
      </p:sp>
      <p:pic>
        <p:nvPicPr>
          <p:cNvPr id="38914" name="Picture 2" descr="Khó khăn học tập - Mầm Non Chuyên Biệt Ban Mai">
            <a:extLst>
              <a:ext uri="{FF2B5EF4-FFF2-40B4-BE49-F238E27FC236}">
                <a16:creationId xmlns:a16="http://schemas.microsoft.com/office/drawing/2014/main" id="{173C6CCA-02A5-40F2-823F-6BA48B21D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268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46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2215-420D-4AA2-ADF1-6B7B8C7119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5089549-140F-4B2F-B72E-0D5F4DD5D536}"/>
              </a:ext>
            </a:extLst>
          </p:cNvPr>
          <p:cNvSpPr>
            <a:spLocks noGrp="1"/>
          </p:cNvSpPr>
          <p:nvPr>
            <p:ph idx="1"/>
          </p:nvPr>
        </p:nvSpPr>
        <p:spPr>
          <a:xfrm>
            <a:off x="1671679" y="804521"/>
            <a:ext cx="7472321" cy="5248960"/>
          </a:xfrm>
        </p:spPr>
        <p:txBody>
          <a:bodyPr>
            <a:normAutofit lnSpcReduction="10000"/>
          </a:bodyPr>
          <a:lstStyle/>
          <a:p>
            <a:r>
              <a:rPr lang="en-US" dirty="0" err="1">
                <a:highlight>
                  <a:srgbClr val="FFFF00"/>
                </a:highlight>
                <a:latin typeface="Times New Roman" panose="02020603050405020304" pitchFamily="18" charset="0"/>
                <a:cs typeface="Times New Roman" panose="02020603050405020304" pitchFamily="18" charset="0"/>
              </a:rPr>
              <a:t>Một</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trẻ</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được</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xác</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định</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là</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có</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rối</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loạn</a:t>
            </a:r>
            <a:r>
              <a:rPr lang="en-US" dirty="0">
                <a:highlight>
                  <a:srgbClr val="FFFF00"/>
                </a:highlight>
                <a:latin typeface="Times New Roman" panose="02020603050405020304" pitchFamily="18" charset="0"/>
                <a:cs typeface="Times New Roman" panose="02020603050405020304" pitchFamily="18" charset="0"/>
              </a:rPr>
              <a:t> học </a:t>
            </a:r>
            <a:r>
              <a:rPr lang="en-US" dirty="0" err="1">
                <a:highlight>
                  <a:srgbClr val="FFFF00"/>
                </a:highlight>
                <a:latin typeface="Times New Roman" panose="02020603050405020304" pitchFamily="18" charset="0"/>
                <a:cs typeface="Times New Roman" panose="02020603050405020304" pitchFamily="18" charset="0"/>
              </a:rPr>
              <a:t>tập</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đặc</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thù</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nếu</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xuất</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hiện</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ít</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nhất</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một</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trong</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rối</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loạn</a:t>
            </a:r>
            <a:r>
              <a:rPr lang="en-US" dirty="0">
                <a:highlight>
                  <a:srgbClr val="FFFF00"/>
                </a:highlight>
                <a:latin typeface="Times New Roman" panose="02020603050405020304" pitchFamily="18" charset="0"/>
                <a:cs typeface="Times New Roman" panose="02020603050405020304" pitchFamily="18" charset="0"/>
              </a:rPr>
              <a:t> sau </a:t>
            </a:r>
            <a:r>
              <a:rPr lang="en-US" dirty="0" err="1">
                <a:highlight>
                  <a:srgbClr val="FFFF00"/>
                </a:highlight>
                <a:latin typeface="Times New Roman" panose="02020603050405020304" pitchFamily="18" charset="0"/>
                <a:cs typeface="Times New Roman" panose="02020603050405020304" pitchFamily="18" charset="0"/>
              </a:rPr>
              <a:t>đây</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tồn</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tại</a:t>
            </a:r>
            <a:r>
              <a:rPr lang="en-US" dirty="0">
                <a:highlight>
                  <a:srgbClr val="FFFF00"/>
                </a:highlight>
                <a:latin typeface="Times New Roman" panose="02020603050405020304" pitchFamily="18" charset="0"/>
                <a:cs typeface="Times New Roman" panose="02020603050405020304" pitchFamily="18" charset="0"/>
              </a:rPr>
              <a:t> ≥ 6 </a:t>
            </a:r>
            <a:r>
              <a:rPr lang="en-US" dirty="0" err="1">
                <a:highlight>
                  <a:srgbClr val="FFFF00"/>
                </a:highlight>
                <a:latin typeface="Times New Roman" panose="02020603050405020304" pitchFamily="18" charset="0"/>
                <a:cs typeface="Times New Roman" panose="02020603050405020304" pitchFamily="18" charset="0"/>
              </a:rPr>
              <a:t>tháng</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mặc</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dù</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đã</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điều</a:t>
            </a:r>
            <a:r>
              <a:rPr lang="en-US" dirty="0">
                <a:highlight>
                  <a:srgbClr val="FFFF00"/>
                </a:highlight>
                <a:latin typeface="Times New Roman" panose="02020603050405020304" pitchFamily="18" charset="0"/>
                <a:cs typeface="Times New Roman" panose="02020603050405020304" pitchFamily="18" charset="0"/>
              </a:rPr>
              <a:t> trị </a:t>
            </a:r>
            <a:r>
              <a:rPr lang="en-US" dirty="0" err="1">
                <a:highlight>
                  <a:srgbClr val="FFFF00"/>
                </a:highlight>
                <a:latin typeface="Times New Roman" panose="02020603050405020304" pitchFamily="18" charset="0"/>
                <a:cs typeface="Times New Roman" panose="02020603050405020304" pitchFamily="18" charset="0"/>
              </a:rPr>
              <a:t>theo</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mục</a:t>
            </a:r>
            <a:r>
              <a:rPr lang="en-US" dirty="0">
                <a:highlight>
                  <a:srgbClr val="FFFF00"/>
                </a:highlight>
                <a:latin typeface="Times New Roman" panose="02020603050405020304" pitchFamily="18" charset="0"/>
                <a:cs typeface="Times New Roman" panose="02020603050405020304" pitchFamily="18" charset="0"/>
              </a:rPr>
              <a:t> </a:t>
            </a:r>
            <a:r>
              <a:rPr lang="en-US" dirty="0" err="1">
                <a:highlight>
                  <a:srgbClr val="FFFF00"/>
                </a:highlight>
                <a:latin typeface="Times New Roman" panose="02020603050405020304" pitchFamily="18" charset="0"/>
                <a:cs typeface="Times New Roman" panose="02020603050405020304" pitchFamily="18" charset="0"/>
              </a:rPr>
              <a:t>tiêu</a:t>
            </a:r>
            <a:r>
              <a:rPr lang="en-US" dirty="0">
                <a:highlight>
                  <a:srgbClr val="FFFF00"/>
                </a:highlight>
                <a:latin typeface="Times New Roman" panose="02020603050405020304" pitchFamily="18" charset="0"/>
                <a:cs typeface="Times New Roman" panose="02020603050405020304" pitchFamily="18" charset="0"/>
              </a:rPr>
              <a:t>:</a:t>
            </a:r>
            <a:endParaRPr lang="en-US" sz="1800" dirty="0">
              <a:highlight>
                <a:srgbClr val="FFFF00"/>
              </a:highlight>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chính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và/</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ràng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độ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và con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học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a:t>
            </a:r>
          </a:p>
          <a:p>
            <a:endParaRPr lang="en-US" dirty="0"/>
          </a:p>
        </p:txBody>
      </p:sp>
      <p:sp>
        <p:nvSpPr>
          <p:cNvPr id="4" name="Title 1">
            <a:extLst>
              <a:ext uri="{FF2B5EF4-FFF2-40B4-BE49-F238E27FC236}">
                <a16:creationId xmlns:a16="http://schemas.microsoft.com/office/drawing/2014/main" id="{39A84550-4CC6-4667-B875-E993F1C15100}"/>
              </a:ext>
            </a:extLst>
          </p:cNvPr>
          <p:cNvSpPr txBox="1">
            <a:spLocks/>
          </p:cNvSpPr>
          <p:nvPr/>
        </p:nvSpPr>
        <p:spPr>
          <a:xfrm>
            <a:off x="835839" y="279463"/>
            <a:ext cx="7467600" cy="52505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lvl="2" algn="ctr" defTabSz="914400"/>
            <a:r>
              <a:rPr lang="pt-BR" b="1" kern="0" dirty="0">
                <a:solidFill>
                  <a:sysClr val="windowText" lastClr="000000"/>
                </a:solidFill>
              </a:rPr>
              <a:t>4) Rối loạn học tập đặc thù</a:t>
            </a:r>
            <a:endParaRPr lang="en-US" sz="1400" b="1" kern="0" dirty="0">
              <a:solidFill>
                <a:sysClr val="windowText" lastClr="000000"/>
              </a:solidFill>
            </a:endParaRPr>
          </a:p>
        </p:txBody>
      </p:sp>
      <p:pic>
        <p:nvPicPr>
          <p:cNvPr id="54274" name="Picture 2" descr="Khó khăn học tập - Mầm Non Chuyên Biệt Ban Mai">
            <a:extLst>
              <a:ext uri="{FF2B5EF4-FFF2-40B4-BE49-F238E27FC236}">
                <a16:creationId xmlns:a16="http://schemas.microsoft.com/office/drawing/2014/main" id="{E1FDC81C-D16D-4761-BE34-212377872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20"/>
            <a:ext cx="1671679" cy="167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540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117D-6460-45A0-8104-9FC83D5BA08A}"/>
              </a:ext>
            </a:extLst>
          </p:cNvPr>
          <p:cNvSpPr>
            <a:spLocks noGrp="1"/>
          </p:cNvSpPr>
          <p:nvPr>
            <p:ph type="title"/>
          </p:nvPr>
        </p:nvSpPr>
        <p:spPr>
          <a:xfrm>
            <a:off x="1443491" y="804521"/>
            <a:ext cx="6571343" cy="527718"/>
          </a:xfrm>
        </p:spPr>
        <p:txBody>
          <a:bodyPr>
            <a:normAutofit fontScale="90000"/>
          </a:bodyPr>
          <a:lstStyle/>
          <a:p>
            <a:pPr algn="ctr"/>
            <a:r>
              <a:rPr lang="pt-BR" sz="2400" dirty="0"/>
              <a:t>5</a:t>
            </a:r>
            <a:r>
              <a:rPr lang="pt-BR" sz="2400" b="1" dirty="0"/>
              <a:t>) Rối loạn vận động </a:t>
            </a:r>
            <a:br>
              <a:rPr lang="en-US" sz="2800" b="1" dirty="0"/>
            </a:br>
            <a:endParaRPr lang="en-US" b="1" dirty="0"/>
          </a:p>
        </p:txBody>
      </p:sp>
      <p:sp>
        <p:nvSpPr>
          <p:cNvPr id="3" name="Content Placeholder 2">
            <a:extLst>
              <a:ext uri="{FF2B5EF4-FFF2-40B4-BE49-F238E27FC236}">
                <a16:creationId xmlns:a16="http://schemas.microsoft.com/office/drawing/2014/main" id="{64507AF3-1FEF-4D20-8DDF-1EA39D945301}"/>
              </a:ext>
            </a:extLst>
          </p:cNvPr>
          <p:cNvSpPr>
            <a:spLocks noGrp="1"/>
          </p:cNvSpPr>
          <p:nvPr>
            <p:ph idx="1"/>
          </p:nvPr>
        </p:nvSpPr>
        <p:spPr/>
        <p:txBody>
          <a:bodyPr>
            <a:normAutofit/>
          </a:bodyPr>
          <a:lstStyle/>
          <a:p>
            <a:r>
              <a:rPr lang="en-US" sz="2400" dirty="0" err="1">
                <a:latin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học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p>
        </p:txBody>
      </p:sp>
      <p:pic>
        <p:nvPicPr>
          <p:cNvPr id="55298" name="Picture 2" descr="Trẻ loạng choạng khi vận động: Cảnh giác | Vinmec">
            <a:extLst>
              <a:ext uri="{FF2B5EF4-FFF2-40B4-BE49-F238E27FC236}">
                <a16:creationId xmlns:a16="http://schemas.microsoft.com/office/drawing/2014/main" id="{E198CAB4-8F91-447A-BF14-C0A361CD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61367" cy="184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6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8F7F-5869-42FB-BBE9-2BC7F7289388}"/>
              </a:ext>
            </a:extLst>
          </p:cNvPr>
          <p:cNvSpPr>
            <a:spLocks noGrp="1"/>
          </p:cNvSpPr>
          <p:nvPr>
            <p:ph type="title"/>
          </p:nvPr>
        </p:nvSpPr>
        <p:spPr>
          <a:xfrm>
            <a:off x="1443491" y="804520"/>
            <a:ext cx="7294782" cy="1049235"/>
          </a:xfrm>
        </p:spPr>
        <p:txBody>
          <a:bodyPr/>
          <a:lstStyle/>
          <a:p>
            <a:r>
              <a:rPr lang="en-US" dirty="0" err="1"/>
              <a:t>Nội</a:t>
            </a:r>
            <a:r>
              <a:rPr lang="en-US" dirty="0"/>
              <a:t> dung </a:t>
            </a:r>
          </a:p>
        </p:txBody>
      </p:sp>
      <p:graphicFrame>
        <p:nvGraphicFramePr>
          <p:cNvPr id="4" name="Content Placeholder 3">
            <a:extLst>
              <a:ext uri="{FF2B5EF4-FFF2-40B4-BE49-F238E27FC236}">
                <a16:creationId xmlns:a16="http://schemas.microsoft.com/office/drawing/2014/main" id="{AFA73668-73BA-442B-8E0D-4B947B2A4BF7}"/>
              </a:ext>
            </a:extLst>
          </p:cNvPr>
          <p:cNvGraphicFramePr>
            <a:graphicFrameLocks noGrp="1"/>
          </p:cNvGraphicFramePr>
          <p:nvPr>
            <p:ph idx="1"/>
            <p:extLst>
              <p:ext uri="{D42A27DB-BD31-4B8C-83A1-F6EECF244321}">
                <p14:modId xmlns:p14="http://schemas.microsoft.com/office/powerpoint/2010/main" val="3112400934"/>
              </p:ext>
            </p:extLst>
          </p:nvPr>
        </p:nvGraphicFramePr>
        <p:xfrm>
          <a:off x="1443037" y="2016124"/>
          <a:ext cx="7228623" cy="4257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662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1D36-33B0-426A-B1C1-7B3954B4BDFE}"/>
              </a:ext>
            </a:extLst>
          </p:cNvPr>
          <p:cNvSpPr>
            <a:spLocks noGrp="1"/>
          </p:cNvSpPr>
          <p:nvPr>
            <p:ph type="title"/>
          </p:nvPr>
        </p:nvSpPr>
        <p:spPr>
          <a:xfrm>
            <a:off x="1564603" y="785080"/>
            <a:ext cx="6571343" cy="46210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802D8EB-FB95-44E5-A6F9-48CECC22E3AF}"/>
              </a:ext>
            </a:extLst>
          </p:cNvPr>
          <p:cNvSpPr>
            <a:spLocks noGrp="1"/>
          </p:cNvSpPr>
          <p:nvPr>
            <p:ph idx="1"/>
          </p:nvPr>
        </p:nvSpPr>
        <p:spPr>
          <a:xfrm>
            <a:off x="1" y="1501796"/>
            <a:ext cx="9250016" cy="4571123"/>
          </a:xfrm>
        </p:spPr>
        <p:txBody>
          <a:bodyPr>
            <a:normAutofit fontScale="62500" lnSpcReduction="20000"/>
          </a:bodyPr>
          <a:lstStyle/>
          <a:p>
            <a:r>
              <a:rPr lang="en-US" sz="2900" b="1" dirty="0">
                <a:highlight>
                  <a:srgbClr val="FFFF00"/>
                </a:highlight>
              </a:rPr>
              <a:t>. </a:t>
            </a:r>
            <a:r>
              <a:rPr lang="en-US" sz="2900" b="1" dirty="0" err="1">
                <a:highlight>
                  <a:srgbClr val="FFFF00"/>
                </a:highlight>
              </a:rPr>
              <a:t>Trẻ</a:t>
            </a:r>
            <a:r>
              <a:rPr lang="en-US" sz="2900" b="1" dirty="0">
                <a:highlight>
                  <a:srgbClr val="FFFF00"/>
                </a:highlight>
              </a:rPr>
              <a:t> </a:t>
            </a:r>
            <a:r>
              <a:rPr lang="en-US" sz="2900" b="1" dirty="0" err="1">
                <a:highlight>
                  <a:srgbClr val="FFFF00"/>
                </a:highlight>
              </a:rPr>
              <a:t>mầm</a:t>
            </a:r>
            <a:r>
              <a:rPr lang="en-US" sz="2900" b="1" dirty="0">
                <a:highlight>
                  <a:srgbClr val="FFFF00"/>
                </a:highlight>
              </a:rPr>
              <a:t> non </a:t>
            </a:r>
            <a:r>
              <a:rPr lang="en-US" sz="2900" b="1" dirty="0" err="1">
                <a:highlight>
                  <a:srgbClr val="FFFF00"/>
                </a:highlight>
              </a:rPr>
              <a:t>có</a:t>
            </a:r>
            <a:r>
              <a:rPr lang="en-US" sz="2900" b="1" dirty="0">
                <a:highlight>
                  <a:srgbClr val="FFFF00"/>
                </a:highlight>
              </a:rPr>
              <a:t> </a:t>
            </a:r>
            <a:r>
              <a:rPr lang="en-US" sz="2900" b="1" dirty="0" err="1">
                <a:highlight>
                  <a:srgbClr val="FFFF00"/>
                </a:highlight>
              </a:rPr>
              <a:t>rối</a:t>
            </a:r>
            <a:r>
              <a:rPr lang="en-US" sz="2900" b="1" dirty="0">
                <a:highlight>
                  <a:srgbClr val="FFFF00"/>
                </a:highlight>
              </a:rPr>
              <a:t> </a:t>
            </a:r>
            <a:r>
              <a:rPr lang="en-US" sz="2900" b="1" dirty="0" err="1">
                <a:highlight>
                  <a:srgbClr val="FFFF00"/>
                </a:highlight>
              </a:rPr>
              <a:t>loạn</a:t>
            </a:r>
            <a:r>
              <a:rPr lang="en-US" sz="2900" b="1" dirty="0">
                <a:highlight>
                  <a:srgbClr val="FFFF00"/>
                </a:highlight>
              </a:rPr>
              <a:t> </a:t>
            </a:r>
            <a:r>
              <a:rPr lang="en-US" sz="2900" b="1" dirty="0" err="1">
                <a:highlight>
                  <a:srgbClr val="FFFF00"/>
                </a:highlight>
              </a:rPr>
              <a:t>vận</a:t>
            </a:r>
            <a:r>
              <a:rPr lang="en-US" sz="2900" b="1" dirty="0">
                <a:highlight>
                  <a:srgbClr val="FFFF00"/>
                </a:highlight>
              </a:rPr>
              <a:t> </a:t>
            </a:r>
            <a:r>
              <a:rPr lang="en-US" sz="2900" b="1" dirty="0" err="1">
                <a:highlight>
                  <a:srgbClr val="FFFF00"/>
                </a:highlight>
              </a:rPr>
              <a:t>động</a:t>
            </a:r>
            <a:r>
              <a:rPr lang="en-US" sz="2900" b="1" dirty="0">
                <a:highlight>
                  <a:srgbClr val="FFFF00"/>
                </a:highlight>
              </a:rPr>
              <a:t> </a:t>
            </a:r>
            <a:r>
              <a:rPr lang="en-US" sz="2900" b="1" dirty="0" err="1">
                <a:highlight>
                  <a:srgbClr val="FFFF00"/>
                </a:highlight>
              </a:rPr>
              <a:t>sẽ</a:t>
            </a:r>
            <a:r>
              <a:rPr lang="en-US" sz="2900" b="1" dirty="0">
                <a:highlight>
                  <a:srgbClr val="FFFF00"/>
                </a:highlight>
              </a:rPr>
              <a:t> </a:t>
            </a:r>
            <a:r>
              <a:rPr lang="en-US" sz="2900" b="1" dirty="0" err="1">
                <a:highlight>
                  <a:srgbClr val="FFFF00"/>
                </a:highlight>
              </a:rPr>
              <a:t>xuất</a:t>
            </a:r>
            <a:r>
              <a:rPr lang="en-US" sz="2900" b="1" dirty="0">
                <a:highlight>
                  <a:srgbClr val="FFFF00"/>
                </a:highlight>
              </a:rPr>
              <a:t> </a:t>
            </a:r>
            <a:r>
              <a:rPr lang="en-US" sz="2900" b="1" dirty="0" err="1">
                <a:highlight>
                  <a:srgbClr val="FFFF00"/>
                </a:highlight>
              </a:rPr>
              <a:t>hiện</a:t>
            </a:r>
            <a:r>
              <a:rPr lang="en-US" sz="2900" b="1" dirty="0">
                <a:highlight>
                  <a:srgbClr val="FFFF00"/>
                </a:highlight>
              </a:rPr>
              <a:t> </a:t>
            </a:r>
            <a:r>
              <a:rPr lang="en-US" sz="2900" b="1" dirty="0" err="1">
                <a:highlight>
                  <a:srgbClr val="FFFF00"/>
                </a:highlight>
              </a:rPr>
              <a:t>các</a:t>
            </a:r>
            <a:r>
              <a:rPr lang="en-US" sz="2900" b="1" dirty="0">
                <a:highlight>
                  <a:srgbClr val="FFFF00"/>
                </a:highlight>
              </a:rPr>
              <a:t> </a:t>
            </a:r>
            <a:r>
              <a:rPr lang="en-US" sz="2900" b="1" dirty="0" err="1">
                <a:highlight>
                  <a:srgbClr val="FFFF00"/>
                </a:highlight>
              </a:rPr>
              <a:t>đặc</a:t>
            </a:r>
            <a:r>
              <a:rPr lang="en-US" sz="2900" b="1" dirty="0">
                <a:highlight>
                  <a:srgbClr val="FFFF00"/>
                </a:highlight>
              </a:rPr>
              <a:t> </a:t>
            </a:r>
            <a:r>
              <a:rPr lang="en-US" sz="2900" b="1" dirty="0" err="1">
                <a:highlight>
                  <a:srgbClr val="FFFF00"/>
                </a:highlight>
              </a:rPr>
              <a:t>điểm</a:t>
            </a:r>
            <a:r>
              <a:rPr lang="en-US" sz="2900" b="1" dirty="0">
                <a:highlight>
                  <a:srgbClr val="FFFF00"/>
                </a:highlight>
              </a:rPr>
              <a:t> sau:</a:t>
            </a:r>
          </a:p>
          <a:p>
            <a:r>
              <a:rPr lang="en-US" sz="2900" dirty="0"/>
              <a:t>- </a:t>
            </a:r>
            <a:r>
              <a:rPr lang="en-US" sz="2900" dirty="0" err="1"/>
              <a:t>Kĩ</a:t>
            </a:r>
            <a:r>
              <a:rPr lang="en-US" sz="2900" dirty="0"/>
              <a:t> </a:t>
            </a:r>
            <a:r>
              <a:rPr lang="en-US" sz="2900" dirty="0" err="1"/>
              <a:t>năng</a:t>
            </a:r>
            <a:r>
              <a:rPr lang="en-US" sz="2900" dirty="0"/>
              <a:t> </a:t>
            </a:r>
            <a:r>
              <a:rPr lang="en-US" sz="2900" dirty="0" err="1"/>
              <a:t>điều</a:t>
            </a:r>
            <a:r>
              <a:rPr lang="en-US" sz="2900" dirty="0"/>
              <a:t> </a:t>
            </a:r>
            <a:r>
              <a:rPr lang="en-US" sz="2900" dirty="0" err="1"/>
              <a:t>hoà</a:t>
            </a:r>
            <a:r>
              <a:rPr lang="en-US" sz="2900" dirty="0"/>
              <a:t> </a:t>
            </a:r>
            <a:r>
              <a:rPr lang="en-US" sz="2900" dirty="0" err="1"/>
              <a:t>vận</a:t>
            </a:r>
            <a:r>
              <a:rPr lang="en-US" sz="2900" dirty="0"/>
              <a:t> </a:t>
            </a:r>
            <a:r>
              <a:rPr lang="en-US" sz="2900" dirty="0" err="1"/>
              <a:t>động</a:t>
            </a:r>
            <a:r>
              <a:rPr lang="en-US" sz="2900" dirty="0"/>
              <a:t> </a:t>
            </a:r>
            <a:r>
              <a:rPr lang="en-US" sz="2900" dirty="0" err="1"/>
              <a:t>thấp</a:t>
            </a:r>
            <a:r>
              <a:rPr lang="en-US" sz="2900" dirty="0"/>
              <a:t> </a:t>
            </a:r>
            <a:r>
              <a:rPr lang="en-US" sz="2900" dirty="0" err="1"/>
              <a:t>hơn</a:t>
            </a:r>
            <a:r>
              <a:rPr lang="en-US" sz="2900" dirty="0"/>
              <a:t> </a:t>
            </a:r>
            <a:r>
              <a:rPr lang="en-US" sz="2900" dirty="0" err="1"/>
              <a:t>đáng</a:t>
            </a:r>
            <a:r>
              <a:rPr lang="en-US" sz="2900" dirty="0"/>
              <a:t> </a:t>
            </a:r>
            <a:r>
              <a:rPr lang="en-US" sz="2900" dirty="0" err="1"/>
              <a:t>kể</a:t>
            </a:r>
            <a:r>
              <a:rPr lang="en-US" sz="2900" dirty="0"/>
              <a:t> so </a:t>
            </a:r>
            <a:r>
              <a:rPr lang="en-US" sz="2900" dirty="0" err="1"/>
              <a:t>với</a:t>
            </a:r>
            <a:r>
              <a:rPr lang="en-US" sz="2900" dirty="0"/>
              <a:t> độ </a:t>
            </a:r>
            <a:r>
              <a:rPr lang="en-US" sz="2900" dirty="0" err="1"/>
              <a:t>tuổi</a:t>
            </a:r>
            <a:r>
              <a:rPr lang="en-US" sz="2900" dirty="0"/>
              <a:t>. </a:t>
            </a:r>
          </a:p>
          <a:p>
            <a:r>
              <a:rPr lang="en-US" sz="2900" dirty="0"/>
              <a:t>- </a:t>
            </a:r>
            <a:r>
              <a:rPr lang="en-US" sz="2900" dirty="0" err="1"/>
              <a:t>Vụng</a:t>
            </a:r>
            <a:r>
              <a:rPr lang="en-US" sz="2900" dirty="0"/>
              <a:t> </a:t>
            </a:r>
            <a:r>
              <a:rPr lang="en-US" sz="2900" dirty="0" err="1"/>
              <a:t>về</a:t>
            </a:r>
            <a:r>
              <a:rPr lang="en-US" sz="2900" dirty="0"/>
              <a:t> (hay </a:t>
            </a:r>
            <a:r>
              <a:rPr lang="en-US" sz="2900" dirty="0" err="1"/>
              <a:t>làm</a:t>
            </a:r>
            <a:r>
              <a:rPr lang="en-US" sz="2900" dirty="0"/>
              <a:t> </a:t>
            </a:r>
            <a:r>
              <a:rPr lang="en-US" sz="2900" dirty="0" err="1"/>
              <a:t>rơi</a:t>
            </a:r>
            <a:r>
              <a:rPr lang="en-US" sz="2900" dirty="0"/>
              <a:t>, </a:t>
            </a:r>
            <a:r>
              <a:rPr lang="en-US" sz="2900" dirty="0" err="1"/>
              <a:t>đổ</a:t>
            </a:r>
            <a:r>
              <a:rPr lang="en-US" sz="2900" dirty="0"/>
              <a:t> </a:t>
            </a:r>
            <a:r>
              <a:rPr lang="en-US" sz="2900" dirty="0" err="1"/>
              <a:t>vỡ</a:t>
            </a:r>
            <a:r>
              <a:rPr lang="en-US" sz="2900" dirty="0"/>
              <a:t> </a:t>
            </a:r>
            <a:r>
              <a:rPr lang="en-US" sz="2900" dirty="0" err="1"/>
              <a:t>đồ</a:t>
            </a:r>
            <a:r>
              <a:rPr lang="en-US" sz="2900" dirty="0"/>
              <a:t>); </a:t>
            </a:r>
            <a:r>
              <a:rPr lang="en-US" sz="2900" dirty="0" err="1"/>
              <a:t>các</a:t>
            </a:r>
            <a:r>
              <a:rPr lang="en-US" sz="2900" dirty="0"/>
              <a:t> </a:t>
            </a:r>
            <a:r>
              <a:rPr lang="en-US" sz="2900" dirty="0" err="1"/>
              <a:t>kĩ</a:t>
            </a:r>
            <a:r>
              <a:rPr lang="en-US" sz="2900" dirty="0"/>
              <a:t> </a:t>
            </a:r>
            <a:r>
              <a:rPr lang="en-US" sz="2900" dirty="0" err="1"/>
              <a:t>năng</a:t>
            </a:r>
            <a:r>
              <a:rPr lang="en-US" sz="2900" dirty="0"/>
              <a:t> </a:t>
            </a:r>
            <a:r>
              <a:rPr lang="en-US" sz="2900" dirty="0" err="1"/>
              <a:t>vận</a:t>
            </a:r>
            <a:r>
              <a:rPr lang="en-US" sz="2900" dirty="0"/>
              <a:t> </a:t>
            </a:r>
            <a:r>
              <a:rPr lang="en-US" sz="2900" dirty="0" err="1"/>
              <a:t>động</a:t>
            </a:r>
            <a:r>
              <a:rPr lang="en-US" sz="2900" dirty="0"/>
              <a:t> </a:t>
            </a:r>
            <a:r>
              <a:rPr lang="en-US" sz="2900" dirty="0" err="1"/>
              <a:t>thể</a:t>
            </a:r>
            <a:r>
              <a:rPr lang="en-US" sz="2900" dirty="0"/>
              <a:t> </a:t>
            </a:r>
            <a:r>
              <a:rPr lang="en-US" sz="2900" dirty="0" err="1"/>
              <a:t>hiện</a:t>
            </a:r>
            <a:r>
              <a:rPr lang="en-US" sz="2900" dirty="0"/>
              <a:t> </a:t>
            </a:r>
            <a:r>
              <a:rPr lang="en-US" sz="2900" dirty="0" err="1"/>
              <a:t>một</a:t>
            </a:r>
            <a:r>
              <a:rPr lang="en-US" sz="2900" dirty="0"/>
              <a:t> </a:t>
            </a:r>
            <a:r>
              <a:rPr lang="en-US" sz="2900" dirty="0" err="1"/>
              <a:t>cách</a:t>
            </a:r>
            <a:r>
              <a:rPr lang="en-US" sz="2900" dirty="0"/>
              <a:t> </a:t>
            </a:r>
            <a:r>
              <a:rPr lang="en-US" sz="2900" dirty="0" err="1"/>
              <a:t>chậm</a:t>
            </a:r>
            <a:r>
              <a:rPr lang="en-US" sz="2900" dirty="0"/>
              <a:t> </a:t>
            </a:r>
            <a:r>
              <a:rPr lang="en-US" sz="2900" dirty="0" err="1"/>
              <a:t>chạp</a:t>
            </a:r>
            <a:r>
              <a:rPr lang="en-US" sz="2900" dirty="0"/>
              <a:t>, </a:t>
            </a:r>
            <a:r>
              <a:rPr lang="en-US" sz="2900" dirty="0" err="1"/>
              <a:t>không</a:t>
            </a:r>
            <a:r>
              <a:rPr lang="en-US" sz="2900" dirty="0"/>
              <a:t> </a:t>
            </a:r>
            <a:r>
              <a:rPr lang="en-US" sz="2900" dirty="0" err="1"/>
              <a:t>cẩn</a:t>
            </a:r>
            <a:r>
              <a:rPr lang="en-US" sz="2900" dirty="0"/>
              <a:t> </a:t>
            </a:r>
            <a:r>
              <a:rPr lang="en-US" sz="2900" dirty="0" err="1"/>
              <a:t>thận</a:t>
            </a:r>
            <a:r>
              <a:rPr lang="en-US" sz="2900" dirty="0"/>
              <a:t> (</a:t>
            </a:r>
            <a:r>
              <a:rPr lang="en-US" sz="2900" dirty="0" err="1"/>
              <a:t>cầm</a:t>
            </a:r>
            <a:r>
              <a:rPr lang="en-US" sz="2900" dirty="0"/>
              <a:t>, </a:t>
            </a:r>
            <a:r>
              <a:rPr lang="en-US" sz="2900" dirty="0" err="1"/>
              <a:t>giữ</a:t>
            </a:r>
            <a:r>
              <a:rPr lang="en-US" sz="2900" dirty="0"/>
              <a:t> </a:t>
            </a:r>
            <a:r>
              <a:rPr lang="en-US" sz="2900" dirty="0" err="1"/>
              <a:t>đồ</a:t>
            </a:r>
            <a:r>
              <a:rPr lang="en-US" sz="2900" dirty="0"/>
              <a:t> </a:t>
            </a:r>
            <a:r>
              <a:rPr lang="en-US" sz="2900" dirty="0" err="1"/>
              <a:t>vật</a:t>
            </a:r>
            <a:r>
              <a:rPr lang="en-US" sz="2900" dirty="0"/>
              <a:t>, </a:t>
            </a:r>
            <a:r>
              <a:rPr lang="en-US" sz="2900" dirty="0" err="1"/>
              <a:t>dùng</a:t>
            </a:r>
            <a:r>
              <a:rPr lang="en-US" sz="2900" dirty="0"/>
              <a:t> </a:t>
            </a:r>
            <a:r>
              <a:rPr lang="en-US" sz="2900" dirty="0" err="1"/>
              <a:t>kéo</a:t>
            </a:r>
            <a:r>
              <a:rPr lang="en-US" sz="2900" dirty="0"/>
              <a:t>, </a:t>
            </a:r>
            <a:r>
              <a:rPr lang="en-US" sz="2900" dirty="0" err="1"/>
              <a:t>dùng</a:t>
            </a:r>
            <a:r>
              <a:rPr lang="en-US" sz="2900" dirty="0"/>
              <a:t> </a:t>
            </a:r>
            <a:r>
              <a:rPr lang="en-US" sz="2900" dirty="0" err="1"/>
              <a:t>bút</a:t>
            </a:r>
            <a:r>
              <a:rPr lang="en-US" sz="2900" dirty="0"/>
              <a:t>, </a:t>
            </a:r>
            <a:r>
              <a:rPr lang="en-US" sz="2900" dirty="0" err="1"/>
              <a:t>đạp</a:t>
            </a:r>
            <a:r>
              <a:rPr lang="en-US" sz="2900" dirty="0"/>
              <a:t> </a:t>
            </a:r>
            <a:r>
              <a:rPr lang="en-US" sz="2900" dirty="0" err="1"/>
              <a:t>xe</a:t>
            </a:r>
            <a:r>
              <a:rPr lang="en-US" sz="2900" dirty="0"/>
              <a:t> </a:t>
            </a:r>
            <a:r>
              <a:rPr lang="en-US" sz="2900" dirty="0" err="1"/>
              <a:t>ba</a:t>
            </a:r>
            <a:r>
              <a:rPr lang="en-US" sz="2900" dirty="0"/>
              <a:t> </a:t>
            </a:r>
            <a:r>
              <a:rPr lang="en-US" sz="2900" dirty="0" err="1"/>
              <a:t>bánh</a:t>
            </a:r>
            <a:r>
              <a:rPr lang="en-US" sz="2900" dirty="0"/>
              <a:t>, </a:t>
            </a:r>
            <a:r>
              <a:rPr lang="en-US" sz="2900" dirty="0" err="1"/>
              <a:t>hai</a:t>
            </a:r>
            <a:r>
              <a:rPr lang="en-US" sz="2900" dirty="0"/>
              <a:t> </a:t>
            </a:r>
            <a:r>
              <a:rPr lang="en-US" sz="2900" dirty="0" err="1"/>
              <a:t>bánh</a:t>
            </a:r>
            <a:r>
              <a:rPr lang="en-US" sz="2900" dirty="0"/>
              <a:t> </a:t>
            </a:r>
            <a:r>
              <a:rPr lang="en-US" sz="2900" dirty="0" err="1"/>
              <a:t>hoặc</a:t>
            </a:r>
            <a:r>
              <a:rPr lang="en-US" sz="2900" dirty="0"/>
              <a:t> </a:t>
            </a:r>
            <a:r>
              <a:rPr lang="en-US" sz="2900" dirty="0" err="1"/>
              <a:t>tham</a:t>
            </a:r>
            <a:r>
              <a:rPr lang="en-US" sz="2900" dirty="0"/>
              <a:t> gia </a:t>
            </a:r>
            <a:r>
              <a:rPr lang="en-US" sz="2900" dirty="0" err="1"/>
              <a:t>các</a:t>
            </a:r>
            <a:r>
              <a:rPr lang="en-US" sz="2900" dirty="0"/>
              <a:t> </a:t>
            </a:r>
            <a:r>
              <a:rPr lang="en-US" sz="2900" dirty="0" err="1"/>
              <a:t>trò</a:t>
            </a:r>
            <a:r>
              <a:rPr lang="en-US" sz="2900" dirty="0"/>
              <a:t> </a:t>
            </a:r>
            <a:r>
              <a:rPr lang="en-US" sz="2900" dirty="0" err="1"/>
              <a:t>chơi</a:t>
            </a:r>
            <a:r>
              <a:rPr lang="en-US" sz="2900" dirty="0"/>
              <a:t> </a:t>
            </a:r>
            <a:r>
              <a:rPr lang="en-US" sz="2900" dirty="0" err="1"/>
              <a:t>vận</a:t>
            </a:r>
            <a:r>
              <a:rPr lang="en-US" sz="2900" dirty="0"/>
              <a:t> </a:t>
            </a:r>
            <a:r>
              <a:rPr lang="en-US" sz="2900" dirty="0" err="1"/>
              <a:t>động</a:t>
            </a:r>
            <a:r>
              <a:rPr lang="en-US" sz="2900" dirty="0"/>
              <a:t>).</a:t>
            </a:r>
          </a:p>
          <a:p>
            <a:r>
              <a:rPr lang="en-US" sz="2900" dirty="0"/>
              <a:t>- </a:t>
            </a:r>
            <a:r>
              <a:rPr lang="en-US" sz="2900" dirty="0" err="1"/>
              <a:t>Khó</a:t>
            </a:r>
            <a:r>
              <a:rPr lang="en-US" sz="2900" dirty="0"/>
              <a:t> </a:t>
            </a:r>
            <a:r>
              <a:rPr lang="en-US" sz="2900" dirty="0" err="1"/>
              <a:t>khăn</a:t>
            </a:r>
            <a:r>
              <a:rPr lang="en-US" sz="2900" dirty="0"/>
              <a:t> </a:t>
            </a:r>
            <a:r>
              <a:rPr lang="en-US" sz="2900" dirty="0" err="1"/>
              <a:t>khi</a:t>
            </a:r>
            <a:r>
              <a:rPr lang="en-US" sz="2900" dirty="0"/>
              <a:t> </a:t>
            </a:r>
            <a:r>
              <a:rPr lang="en-US" sz="2900" dirty="0" err="1"/>
              <a:t>thực</a:t>
            </a:r>
            <a:r>
              <a:rPr lang="en-US" sz="2900" dirty="0"/>
              <a:t> </a:t>
            </a:r>
            <a:r>
              <a:rPr lang="en-US" sz="2900" dirty="0" err="1"/>
              <a:t>hiện</a:t>
            </a:r>
            <a:r>
              <a:rPr lang="en-US" sz="2900" dirty="0"/>
              <a:t> </a:t>
            </a:r>
            <a:r>
              <a:rPr lang="en-US" sz="2900" dirty="0" err="1"/>
              <a:t>các</a:t>
            </a:r>
            <a:r>
              <a:rPr lang="en-US" sz="2900" dirty="0"/>
              <a:t> </a:t>
            </a:r>
            <a:r>
              <a:rPr lang="en-US" sz="2900" dirty="0" err="1"/>
              <a:t>kĩ</a:t>
            </a:r>
            <a:r>
              <a:rPr lang="en-US" sz="2900" dirty="0"/>
              <a:t> </a:t>
            </a:r>
            <a:r>
              <a:rPr lang="en-US" sz="2900" dirty="0" err="1"/>
              <a:t>năng</a:t>
            </a:r>
            <a:r>
              <a:rPr lang="en-US" sz="2900" dirty="0"/>
              <a:t> </a:t>
            </a:r>
            <a:r>
              <a:rPr lang="en-US" sz="2900" dirty="0" err="1"/>
              <a:t>tự</a:t>
            </a:r>
            <a:r>
              <a:rPr lang="en-US" sz="2900" dirty="0"/>
              <a:t> </a:t>
            </a:r>
            <a:r>
              <a:rPr lang="en-US" sz="2900" dirty="0" err="1"/>
              <a:t>phục</a:t>
            </a:r>
            <a:r>
              <a:rPr lang="en-US" sz="2900" dirty="0"/>
              <a:t> </a:t>
            </a:r>
            <a:r>
              <a:rPr lang="en-US" sz="2900" dirty="0" err="1"/>
              <a:t>vụ</a:t>
            </a:r>
            <a:r>
              <a:rPr lang="en-US" sz="2900" dirty="0"/>
              <a:t>, </a:t>
            </a:r>
            <a:r>
              <a:rPr lang="en-US" sz="2900" dirty="0" err="1"/>
              <a:t>kĩ</a:t>
            </a:r>
            <a:r>
              <a:rPr lang="en-US" sz="2900" dirty="0"/>
              <a:t> </a:t>
            </a:r>
            <a:r>
              <a:rPr lang="en-US" sz="2900" dirty="0" err="1"/>
              <a:t>năng</a:t>
            </a:r>
            <a:r>
              <a:rPr lang="en-US" sz="2900" dirty="0"/>
              <a:t> </a:t>
            </a:r>
            <a:r>
              <a:rPr lang="en-US" sz="2900" dirty="0" err="1"/>
              <a:t>vui</a:t>
            </a:r>
            <a:r>
              <a:rPr lang="en-US" sz="2900" dirty="0"/>
              <a:t> </a:t>
            </a:r>
            <a:r>
              <a:rPr lang="en-US" sz="2900" dirty="0" err="1"/>
              <a:t>chơi</a:t>
            </a:r>
            <a:r>
              <a:rPr lang="en-US" sz="2900" dirty="0"/>
              <a:t>, </a:t>
            </a:r>
            <a:r>
              <a:rPr lang="en-US" sz="2900" dirty="0" err="1"/>
              <a:t>kĩ</a:t>
            </a:r>
            <a:r>
              <a:rPr lang="en-US" sz="2900" dirty="0"/>
              <a:t> </a:t>
            </a:r>
            <a:r>
              <a:rPr lang="en-US" sz="2900" dirty="0" err="1"/>
              <a:t>năng</a:t>
            </a:r>
            <a:r>
              <a:rPr lang="en-US" sz="2900" dirty="0"/>
              <a:t> </a:t>
            </a:r>
            <a:r>
              <a:rPr lang="en-US" sz="2900" dirty="0" err="1"/>
              <a:t>sử</a:t>
            </a:r>
            <a:r>
              <a:rPr lang="en-US" sz="2900" dirty="0"/>
              <a:t> </a:t>
            </a:r>
            <a:r>
              <a:rPr lang="en-US" sz="2900" dirty="0" err="1"/>
              <a:t>dụng</a:t>
            </a:r>
            <a:r>
              <a:rPr lang="en-US" sz="2900" dirty="0"/>
              <a:t> </a:t>
            </a:r>
            <a:r>
              <a:rPr lang="en-US" sz="2900" dirty="0" err="1"/>
              <a:t>tiện</a:t>
            </a:r>
            <a:r>
              <a:rPr lang="en-US" sz="2900" dirty="0"/>
              <a:t> </a:t>
            </a:r>
            <a:r>
              <a:rPr lang="en-US" sz="2900" dirty="0" err="1"/>
              <a:t>ích</a:t>
            </a:r>
            <a:r>
              <a:rPr lang="en-US" sz="2900" dirty="0"/>
              <a:t> </a:t>
            </a:r>
            <a:r>
              <a:rPr lang="en-US" sz="2900" dirty="0" err="1"/>
              <a:t>tại</a:t>
            </a:r>
            <a:r>
              <a:rPr lang="en-US" sz="2900" dirty="0"/>
              <a:t> </a:t>
            </a:r>
            <a:r>
              <a:rPr lang="en-US" sz="2900" dirty="0" err="1"/>
              <a:t>nhà</a:t>
            </a:r>
            <a:r>
              <a:rPr lang="en-US" sz="2900" dirty="0"/>
              <a:t> </a:t>
            </a:r>
            <a:r>
              <a:rPr lang="en-US" sz="2900" dirty="0" err="1"/>
              <a:t>trường</a:t>
            </a:r>
            <a:r>
              <a:rPr lang="en-US" sz="2900" dirty="0"/>
              <a:t>, gia </a:t>
            </a:r>
            <a:r>
              <a:rPr lang="en-US" sz="2900" dirty="0" err="1"/>
              <a:t>đình</a:t>
            </a:r>
            <a:r>
              <a:rPr lang="en-US" sz="2900" dirty="0"/>
              <a:t> và </a:t>
            </a:r>
            <a:r>
              <a:rPr lang="en-US" sz="2900" dirty="0" err="1"/>
              <a:t>nơi</a:t>
            </a:r>
            <a:r>
              <a:rPr lang="en-US" sz="2900" dirty="0"/>
              <a:t> </a:t>
            </a:r>
            <a:r>
              <a:rPr lang="en-US" sz="2900" dirty="0" err="1"/>
              <a:t>công</a:t>
            </a:r>
            <a:r>
              <a:rPr lang="en-US" sz="2900" dirty="0"/>
              <a:t> </a:t>
            </a:r>
            <a:r>
              <a:rPr lang="en-US" sz="2900" dirty="0" err="1"/>
              <a:t>cộng</a:t>
            </a:r>
            <a:endParaRPr lang="en-US" sz="2900" dirty="0"/>
          </a:p>
          <a:p>
            <a:r>
              <a:rPr lang="en-US" sz="2900" dirty="0"/>
              <a:t>- Hành vi </a:t>
            </a:r>
            <a:r>
              <a:rPr lang="en-US" sz="2900" dirty="0" err="1"/>
              <a:t>vận</a:t>
            </a:r>
            <a:r>
              <a:rPr lang="en-US" sz="2900" dirty="0"/>
              <a:t> </a:t>
            </a:r>
            <a:r>
              <a:rPr lang="en-US" sz="2900" dirty="0" err="1"/>
              <a:t>động</a:t>
            </a:r>
            <a:r>
              <a:rPr lang="en-US" sz="2900" dirty="0"/>
              <a:t> </a:t>
            </a:r>
            <a:r>
              <a:rPr lang="en-US" sz="2900" dirty="0" err="1"/>
              <a:t>lặp</a:t>
            </a:r>
            <a:r>
              <a:rPr lang="en-US" sz="2900" dirty="0"/>
              <a:t> </a:t>
            </a:r>
            <a:r>
              <a:rPr lang="en-US" sz="2900" dirty="0" err="1"/>
              <a:t>đi</a:t>
            </a:r>
            <a:r>
              <a:rPr lang="en-US" sz="2900" dirty="0"/>
              <a:t> </a:t>
            </a:r>
            <a:r>
              <a:rPr lang="en-US" sz="2900" dirty="0" err="1"/>
              <a:t>lặp</a:t>
            </a:r>
            <a:r>
              <a:rPr lang="en-US" sz="2900" dirty="0"/>
              <a:t> </a:t>
            </a:r>
            <a:r>
              <a:rPr lang="en-US" sz="2900" dirty="0" err="1"/>
              <a:t>lại</a:t>
            </a:r>
            <a:r>
              <a:rPr lang="en-US" sz="2900" dirty="0"/>
              <a:t>, </a:t>
            </a:r>
            <a:r>
              <a:rPr lang="en-US" sz="2900" dirty="0" err="1"/>
              <a:t>không</a:t>
            </a:r>
            <a:r>
              <a:rPr lang="en-US" sz="2900" dirty="0"/>
              <a:t> </a:t>
            </a:r>
            <a:r>
              <a:rPr lang="en-US" sz="2900" dirty="0" err="1"/>
              <a:t>mục</a:t>
            </a:r>
            <a:r>
              <a:rPr lang="en-US" sz="2900" dirty="0"/>
              <a:t> </a:t>
            </a:r>
            <a:r>
              <a:rPr lang="en-US" sz="2900" dirty="0" err="1"/>
              <a:t>đích</a:t>
            </a:r>
            <a:r>
              <a:rPr lang="en-US" sz="2900" dirty="0"/>
              <a:t> (</a:t>
            </a:r>
            <a:r>
              <a:rPr lang="en-US" sz="2900" dirty="0" err="1"/>
              <a:t>ví</a:t>
            </a:r>
            <a:r>
              <a:rPr lang="en-US" sz="2900" dirty="0"/>
              <a:t> </a:t>
            </a:r>
            <a:r>
              <a:rPr lang="en-US" sz="2900" dirty="0" err="1"/>
              <a:t>dụ</a:t>
            </a:r>
            <a:r>
              <a:rPr lang="en-US" sz="2900" dirty="0"/>
              <a:t>, </a:t>
            </a:r>
            <a:r>
              <a:rPr lang="en-US" sz="2900" dirty="0" err="1"/>
              <a:t>bắt</a:t>
            </a:r>
            <a:r>
              <a:rPr lang="en-US" sz="2900" dirty="0"/>
              <a:t> </a:t>
            </a:r>
            <a:r>
              <a:rPr lang="en-US" sz="2900" dirty="0" err="1"/>
              <a:t>tay</a:t>
            </a:r>
            <a:r>
              <a:rPr lang="en-US" sz="2900" dirty="0"/>
              <a:t> </a:t>
            </a:r>
            <a:r>
              <a:rPr lang="en-US" sz="2900" dirty="0" err="1"/>
              <a:t>hoặc</a:t>
            </a:r>
            <a:r>
              <a:rPr lang="en-US" sz="2900" dirty="0"/>
              <a:t> </a:t>
            </a:r>
            <a:r>
              <a:rPr lang="en-US" sz="2900" dirty="0" err="1"/>
              <a:t>vẫy</a:t>
            </a:r>
            <a:r>
              <a:rPr lang="en-US" sz="2900" dirty="0"/>
              <a:t> </a:t>
            </a:r>
            <a:r>
              <a:rPr lang="en-US" sz="2900" dirty="0" err="1"/>
              <a:t>tay</a:t>
            </a:r>
            <a:r>
              <a:rPr lang="en-US" sz="2900" dirty="0"/>
              <a:t>, </a:t>
            </a:r>
            <a:r>
              <a:rPr lang="en-US" sz="2900" dirty="0" err="1"/>
              <a:t>đung</a:t>
            </a:r>
            <a:r>
              <a:rPr lang="en-US" sz="2900" dirty="0"/>
              <a:t> </a:t>
            </a:r>
            <a:r>
              <a:rPr lang="en-US" sz="2900" dirty="0" err="1"/>
              <a:t>đưa</a:t>
            </a:r>
            <a:r>
              <a:rPr lang="en-US" sz="2900" dirty="0"/>
              <a:t> </a:t>
            </a:r>
            <a:r>
              <a:rPr lang="en-US" sz="2900" dirty="0" err="1"/>
              <a:t>cơ</a:t>
            </a:r>
            <a:r>
              <a:rPr lang="en-US" sz="2900" dirty="0"/>
              <a:t> </a:t>
            </a:r>
            <a:r>
              <a:rPr lang="en-US" sz="2900" dirty="0" err="1"/>
              <a:t>thể</a:t>
            </a:r>
            <a:r>
              <a:rPr lang="en-US" sz="2900" dirty="0"/>
              <a:t>, </a:t>
            </a:r>
            <a:r>
              <a:rPr lang="en-US" sz="2900" dirty="0" err="1"/>
              <a:t>đánh</a:t>
            </a:r>
            <a:r>
              <a:rPr lang="en-US" sz="2900" dirty="0"/>
              <a:t> </a:t>
            </a:r>
            <a:r>
              <a:rPr lang="en-US" sz="2900" dirty="0" err="1"/>
              <a:t>vào</a:t>
            </a:r>
            <a:r>
              <a:rPr lang="en-US" sz="2900" dirty="0"/>
              <a:t> </a:t>
            </a:r>
            <a:r>
              <a:rPr lang="en-US" sz="2900" dirty="0" err="1"/>
              <a:t>đầu</a:t>
            </a:r>
            <a:r>
              <a:rPr lang="en-US" sz="2900" dirty="0"/>
              <a:t>, </a:t>
            </a:r>
            <a:r>
              <a:rPr lang="en-US" sz="2900" dirty="0" err="1"/>
              <a:t>tự</a:t>
            </a:r>
            <a:r>
              <a:rPr lang="en-US" sz="2900" dirty="0"/>
              <a:t> </a:t>
            </a:r>
            <a:r>
              <a:rPr lang="en-US" sz="2900" dirty="0" err="1"/>
              <a:t>cắn</a:t>
            </a:r>
            <a:r>
              <a:rPr lang="en-US" sz="2900" dirty="0"/>
              <a:t>, </a:t>
            </a:r>
            <a:r>
              <a:rPr lang="en-US" sz="2900" dirty="0" err="1"/>
              <a:t>cấu</a:t>
            </a:r>
            <a:r>
              <a:rPr lang="en-US" sz="2900" dirty="0"/>
              <a:t> </a:t>
            </a:r>
            <a:r>
              <a:rPr lang="en-US" sz="2900" dirty="0" err="1"/>
              <a:t>véo</a:t>
            </a:r>
            <a:r>
              <a:rPr lang="en-US" sz="2900" dirty="0"/>
              <a:t> </a:t>
            </a:r>
            <a:r>
              <a:rPr lang="en-US" sz="2900" dirty="0" err="1"/>
              <a:t>bản</a:t>
            </a:r>
            <a:r>
              <a:rPr lang="en-US" sz="2900" dirty="0"/>
              <a:t> </a:t>
            </a:r>
            <a:r>
              <a:rPr lang="en-US" sz="2900" dirty="0" err="1"/>
              <a:t>thân</a:t>
            </a:r>
            <a:r>
              <a:rPr lang="en-US" sz="2900" dirty="0"/>
              <a:t>).</a:t>
            </a:r>
          </a:p>
          <a:p>
            <a:r>
              <a:rPr lang="en-US" sz="2900" dirty="0"/>
              <a:t>- </a:t>
            </a:r>
            <a:r>
              <a:rPr lang="en-US" sz="2900" dirty="0" err="1"/>
              <a:t>Xuất</a:t>
            </a:r>
            <a:r>
              <a:rPr lang="en-US" sz="2900" dirty="0"/>
              <a:t> </a:t>
            </a:r>
            <a:r>
              <a:rPr lang="en-US" sz="2900" dirty="0" err="1"/>
              <a:t>hiện</a:t>
            </a:r>
            <a:r>
              <a:rPr lang="en-US" sz="2900" dirty="0"/>
              <a:t> Tic (</a:t>
            </a:r>
            <a:r>
              <a:rPr lang="en-US" sz="2900" dirty="0" err="1"/>
              <a:t>một</a:t>
            </a:r>
            <a:r>
              <a:rPr lang="en-US" sz="2900" dirty="0"/>
              <a:t> </a:t>
            </a:r>
            <a:r>
              <a:rPr lang="en-US" sz="2900" dirty="0" err="1"/>
              <a:t>dạng</a:t>
            </a:r>
            <a:r>
              <a:rPr lang="en-US" sz="2900" dirty="0"/>
              <a:t> </a:t>
            </a:r>
            <a:r>
              <a:rPr lang="en-US" sz="2900" dirty="0" err="1"/>
              <a:t>rối</a:t>
            </a:r>
            <a:r>
              <a:rPr lang="en-US" sz="2900" dirty="0"/>
              <a:t> </a:t>
            </a:r>
            <a:r>
              <a:rPr lang="en-US" sz="2900" dirty="0" err="1"/>
              <a:t>loạn</a:t>
            </a:r>
            <a:r>
              <a:rPr lang="en-US" sz="2900" dirty="0"/>
              <a:t> </a:t>
            </a:r>
            <a:r>
              <a:rPr lang="en-US" sz="2900" dirty="0" err="1"/>
              <a:t>vận</a:t>
            </a:r>
            <a:r>
              <a:rPr lang="en-US" sz="2900" dirty="0"/>
              <a:t> </a:t>
            </a:r>
            <a:r>
              <a:rPr lang="en-US" sz="2900" dirty="0" err="1"/>
              <a:t>động</a:t>
            </a:r>
            <a:r>
              <a:rPr lang="en-US" sz="2900" dirty="0"/>
              <a:t> hay </a:t>
            </a:r>
            <a:r>
              <a:rPr lang="en-US" sz="2900" dirty="0" err="1"/>
              <a:t>một</a:t>
            </a:r>
            <a:r>
              <a:rPr lang="en-US" sz="2900" dirty="0"/>
              <a:t> phát </a:t>
            </a:r>
            <a:r>
              <a:rPr lang="en-US" sz="2900" dirty="0" err="1"/>
              <a:t>âm</a:t>
            </a:r>
            <a:r>
              <a:rPr lang="en-US" sz="2900" dirty="0"/>
              <a:t> </a:t>
            </a:r>
            <a:r>
              <a:rPr lang="en-US" sz="2900" dirty="0" err="1"/>
              <a:t>không</a:t>
            </a:r>
            <a:r>
              <a:rPr lang="en-US" sz="2900" dirty="0"/>
              <a:t> </a:t>
            </a:r>
            <a:r>
              <a:rPr lang="en-US" sz="2900" dirty="0" err="1"/>
              <a:t>chủ</a:t>
            </a:r>
            <a:r>
              <a:rPr lang="en-US" sz="2900" dirty="0"/>
              <a:t> </a:t>
            </a:r>
            <a:r>
              <a:rPr lang="en-US" sz="2900" dirty="0" err="1"/>
              <a:t>đích</a:t>
            </a:r>
            <a:r>
              <a:rPr lang="en-US" sz="2900" dirty="0"/>
              <a:t>, </a:t>
            </a:r>
            <a:r>
              <a:rPr lang="en-US" sz="2900" dirty="0" err="1"/>
              <a:t>xảy</a:t>
            </a:r>
            <a:r>
              <a:rPr lang="en-US" sz="2900" dirty="0"/>
              <a:t> ra </a:t>
            </a:r>
            <a:r>
              <a:rPr lang="en-US" sz="2900" dirty="0" err="1"/>
              <a:t>bất</a:t>
            </a:r>
            <a:r>
              <a:rPr lang="en-US" sz="2900" dirty="0"/>
              <a:t> </a:t>
            </a:r>
            <a:r>
              <a:rPr lang="en-US" sz="2900" dirty="0" err="1"/>
              <a:t>ngờ</a:t>
            </a:r>
            <a:r>
              <a:rPr lang="en-US" sz="2900" dirty="0"/>
              <a:t> </a:t>
            </a:r>
            <a:r>
              <a:rPr lang="en-US" sz="2900" dirty="0" err="1"/>
              <a:t>nhanh</a:t>
            </a:r>
            <a:r>
              <a:rPr lang="en-US" sz="2900" dirty="0"/>
              <a:t> </a:t>
            </a:r>
            <a:r>
              <a:rPr lang="en-US" sz="2900" dirty="0" err="1"/>
              <a:t>chóng</a:t>
            </a:r>
            <a:r>
              <a:rPr lang="en-US" sz="2900" dirty="0"/>
              <a:t> </a:t>
            </a:r>
            <a:r>
              <a:rPr lang="en-US" sz="2900" dirty="0" err="1"/>
              <a:t>nhưng</a:t>
            </a:r>
            <a:r>
              <a:rPr lang="en-US" sz="2900" dirty="0"/>
              <a:t> </a:t>
            </a:r>
            <a:r>
              <a:rPr lang="en-US" sz="2900" dirty="0" err="1"/>
              <a:t>lặp</a:t>
            </a:r>
            <a:r>
              <a:rPr lang="en-US" sz="2900" dirty="0"/>
              <a:t> </a:t>
            </a:r>
            <a:r>
              <a:rPr lang="en-US" sz="2900" dirty="0" err="1"/>
              <a:t>đi</a:t>
            </a:r>
            <a:r>
              <a:rPr lang="en-US" sz="2900" dirty="0"/>
              <a:t> </a:t>
            </a:r>
            <a:r>
              <a:rPr lang="en-US" sz="2900" dirty="0" err="1"/>
              <a:t>lặp</a:t>
            </a:r>
            <a:r>
              <a:rPr lang="en-US" sz="2900" dirty="0"/>
              <a:t> </a:t>
            </a:r>
            <a:r>
              <a:rPr lang="en-US" sz="2900" dirty="0" err="1"/>
              <a:t>lại</a:t>
            </a:r>
            <a:r>
              <a:rPr lang="en-US" sz="2900" dirty="0"/>
              <a:t> </a:t>
            </a:r>
            <a:r>
              <a:rPr lang="en-US" sz="2900" dirty="0" err="1"/>
              <a:t>nhiều</a:t>
            </a:r>
            <a:r>
              <a:rPr lang="en-US" sz="2900" dirty="0"/>
              <a:t> </a:t>
            </a:r>
            <a:r>
              <a:rPr lang="en-US" sz="2900" dirty="0" err="1"/>
              <a:t>lần</a:t>
            </a:r>
            <a:r>
              <a:rPr lang="en-US" sz="2900" dirty="0"/>
              <a:t>). Tic </a:t>
            </a:r>
            <a:r>
              <a:rPr lang="en-US" sz="2900" dirty="0" err="1"/>
              <a:t>âm</a:t>
            </a:r>
            <a:r>
              <a:rPr lang="en-US" sz="2900" dirty="0"/>
              <a:t> </a:t>
            </a:r>
            <a:r>
              <a:rPr lang="en-US" sz="2900" dirty="0" err="1"/>
              <a:t>thanh</a:t>
            </a:r>
            <a:r>
              <a:rPr lang="en-US" sz="2900" dirty="0"/>
              <a:t> </a:t>
            </a:r>
            <a:r>
              <a:rPr lang="en-US" sz="2900" dirty="0" err="1"/>
              <a:t>đơn</a:t>
            </a:r>
            <a:r>
              <a:rPr lang="en-US" sz="2900" dirty="0"/>
              <a:t> </a:t>
            </a:r>
            <a:r>
              <a:rPr lang="en-US" sz="2900" dirty="0" err="1"/>
              <a:t>giản</a:t>
            </a:r>
            <a:r>
              <a:rPr lang="en-US" sz="2900" dirty="0"/>
              <a:t> bao </a:t>
            </a:r>
            <a:r>
              <a:rPr lang="en-US" sz="2900" dirty="0" err="1"/>
              <a:t>gồm</a:t>
            </a:r>
            <a:r>
              <a:rPr lang="en-US" sz="2900" dirty="0"/>
              <a:t>: </a:t>
            </a:r>
            <a:r>
              <a:rPr lang="en-US" sz="2900" dirty="0" err="1"/>
              <a:t>thở</a:t>
            </a:r>
            <a:r>
              <a:rPr lang="en-US" sz="2900" dirty="0"/>
              <a:t> </a:t>
            </a:r>
            <a:r>
              <a:rPr lang="en-US" sz="2900" dirty="0" err="1"/>
              <a:t>dài</a:t>
            </a:r>
            <a:r>
              <a:rPr lang="en-US" sz="2900" dirty="0"/>
              <a:t>, ho, </a:t>
            </a:r>
            <a:r>
              <a:rPr lang="en-US" sz="2900" dirty="0" err="1"/>
              <a:t>lẩm</a:t>
            </a:r>
            <a:r>
              <a:rPr lang="en-US" sz="2900" dirty="0"/>
              <a:t> </a:t>
            </a:r>
            <a:r>
              <a:rPr lang="en-US" sz="2900" dirty="0" err="1"/>
              <a:t>bẩm</a:t>
            </a:r>
            <a:r>
              <a:rPr lang="en-US" sz="2900" dirty="0"/>
              <a:t>, </a:t>
            </a:r>
            <a:r>
              <a:rPr lang="en-US" sz="2900" dirty="0" err="1"/>
              <a:t>các</a:t>
            </a:r>
            <a:r>
              <a:rPr lang="en-US" sz="2900" dirty="0"/>
              <a:t> </a:t>
            </a:r>
            <a:r>
              <a:rPr lang="en-US" sz="2900" dirty="0" err="1"/>
              <a:t>âm</a:t>
            </a:r>
            <a:r>
              <a:rPr lang="en-US" sz="2900" dirty="0"/>
              <a:t> </a:t>
            </a:r>
            <a:r>
              <a:rPr lang="en-US" sz="2900" dirty="0" err="1"/>
              <a:t>thanh</a:t>
            </a:r>
            <a:r>
              <a:rPr lang="en-US" sz="2900" dirty="0"/>
              <a:t> </a:t>
            </a:r>
            <a:r>
              <a:rPr lang="en-US" sz="2900" dirty="0" err="1"/>
              <a:t>khác</a:t>
            </a:r>
            <a:r>
              <a:rPr lang="en-US" sz="2900" dirty="0"/>
              <a:t> </a:t>
            </a:r>
            <a:r>
              <a:rPr lang="en-US" sz="2900" dirty="0" err="1"/>
              <a:t>như</a:t>
            </a:r>
            <a:r>
              <a:rPr lang="en-US" sz="2900" dirty="0"/>
              <a:t> </a:t>
            </a:r>
            <a:r>
              <a:rPr lang="en-US" sz="2900" dirty="0" err="1"/>
              <a:t>tặc</a:t>
            </a:r>
            <a:r>
              <a:rPr lang="en-US" sz="2900" dirty="0"/>
              <a:t> </a:t>
            </a:r>
            <a:r>
              <a:rPr lang="en-US" sz="2900" dirty="0" err="1"/>
              <a:t>lưỡi</a:t>
            </a:r>
            <a:r>
              <a:rPr lang="en-US" sz="2900" dirty="0"/>
              <a:t>, </a:t>
            </a:r>
            <a:r>
              <a:rPr lang="en-US" sz="2900" dirty="0" err="1"/>
              <a:t>hắng</a:t>
            </a:r>
            <a:r>
              <a:rPr lang="en-US" sz="2900" dirty="0"/>
              <a:t> </a:t>
            </a:r>
            <a:r>
              <a:rPr lang="en-US" sz="2900" dirty="0" err="1"/>
              <a:t>giọng</a:t>
            </a:r>
            <a:r>
              <a:rPr lang="en-US" sz="2900" dirty="0"/>
              <a:t>, la </a:t>
            </a:r>
            <a:r>
              <a:rPr lang="en-US" sz="2900" dirty="0" err="1"/>
              <a:t>hét</a:t>
            </a:r>
            <a:r>
              <a:rPr lang="en-US" sz="2900" dirty="0"/>
              <a:t>… Tic </a:t>
            </a:r>
            <a:r>
              <a:rPr lang="en-US" sz="2900" dirty="0" err="1"/>
              <a:t>vận</a:t>
            </a:r>
            <a:r>
              <a:rPr lang="en-US" sz="2900" dirty="0"/>
              <a:t> </a:t>
            </a:r>
            <a:r>
              <a:rPr lang="en-US" sz="2900" dirty="0" err="1"/>
              <a:t>động</a:t>
            </a:r>
            <a:r>
              <a:rPr lang="en-US" sz="2900" dirty="0"/>
              <a:t> </a:t>
            </a:r>
            <a:r>
              <a:rPr lang="en-US" sz="2900" dirty="0" err="1"/>
              <a:t>đơn</a:t>
            </a:r>
            <a:r>
              <a:rPr lang="en-US" sz="2900" dirty="0"/>
              <a:t> </a:t>
            </a:r>
            <a:r>
              <a:rPr lang="en-US" sz="2900" dirty="0" err="1"/>
              <a:t>giản</a:t>
            </a:r>
            <a:r>
              <a:rPr lang="en-US" sz="2900" dirty="0"/>
              <a:t> bao </a:t>
            </a:r>
            <a:r>
              <a:rPr lang="en-US" sz="2900" dirty="0" err="1"/>
              <a:t>gồm</a:t>
            </a:r>
            <a:r>
              <a:rPr lang="en-US" sz="2900" dirty="0"/>
              <a:t>: </a:t>
            </a:r>
            <a:r>
              <a:rPr lang="en-US" sz="2900" dirty="0" err="1"/>
              <a:t>nháy</a:t>
            </a:r>
            <a:r>
              <a:rPr lang="en-US" sz="2900" dirty="0"/>
              <a:t> </a:t>
            </a:r>
            <a:r>
              <a:rPr lang="en-US" sz="2900" dirty="0" err="1"/>
              <a:t>mắt</a:t>
            </a:r>
            <a:r>
              <a:rPr lang="en-US" sz="2900" dirty="0"/>
              <a:t>, </a:t>
            </a:r>
            <a:r>
              <a:rPr lang="en-US" sz="2900" dirty="0" err="1"/>
              <a:t>chun</a:t>
            </a:r>
            <a:r>
              <a:rPr lang="en-US" sz="2900" dirty="0"/>
              <a:t> </a:t>
            </a:r>
            <a:r>
              <a:rPr lang="en-US" sz="2900" dirty="0" err="1"/>
              <a:t>mũi</a:t>
            </a:r>
            <a:r>
              <a:rPr lang="en-US" sz="2900" dirty="0"/>
              <a:t>, </a:t>
            </a:r>
            <a:r>
              <a:rPr lang="en-US" sz="2900" dirty="0" err="1"/>
              <a:t>nhún</a:t>
            </a:r>
            <a:r>
              <a:rPr lang="en-US" sz="2900" dirty="0"/>
              <a:t> </a:t>
            </a:r>
            <a:r>
              <a:rPr lang="en-US" sz="2900" dirty="0" err="1"/>
              <a:t>vai</a:t>
            </a:r>
            <a:r>
              <a:rPr lang="en-US" sz="2900" dirty="0"/>
              <a:t>, </a:t>
            </a:r>
            <a:r>
              <a:rPr lang="en-US" sz="2900" dirty="0" err="1"/>
              <a:t>lắc</a:t>
            </a:r>
            <a:r>
              <a:rPr lang="en-US" sz="2900" dirty="0"/>
              <a:t> </a:t>
            </a:r>
            <a:r>
              <a:rPr lang="en-US" sz="2900" dirty="0" err="1"/>
              <a:t>đầu</a:t>
            </a:r>
            <a:r>
              <a:rPr lang="en-US" sz="2900" dirty="0"/>
              <a:t>, </a:t>
            </a:r>
            <a:r>
              <a:rPr lang="en-US" sz="2900" dirty="0" err="1"/>
              <a:t>giật</a:t>
            </a:r>
            <a:r>
              <a:rPr lang="en-US" sz="2900" dirty="0"/>
              <a:t> </a:t>
            </a:r>
            <a:r>
              <a:rPr lang="en-US" sz="2900" dirty="0" err="1"/>
              <a:t>cơ</a:t>
            </a:r>
            <a:r>
              <a:rPr lang="en-US" sz="2900" dirty="0"/>
              <a:t> </a:t>
            </a:r>
            <a:r>
              <a:rPr lang="en-US" sz="2900" dirty="0" err="1"/>
              <a:t>hàm</a:t>
            </a:r>
            <a:r>
              <a:rPr lang="en-US" sz="2900" dirty="0"/>
              <a:t>. Tic </a:t>
            </a:r>
            <a:r>
              <a:rPr lang="en-US" sz="2900" dirty="0" err="1"/>
              <a:t>phức</a:t>
            </a:r>
            <a:r>
              <a:rPr lang="en-US" sz="2900" dirty="0"/>
              <a:t> </a:t>
            </a:r>
            <a:r>
              <a:rPr lang="en-US" sz="2900" dirty="0" err="1"/>
              <a:t>tạp</a:t>
            </a:r>
            <a:r>
              <a:rPr lang="en-US" sz="2900" dirty="0"/>
              <a:t>, </a:t>
            </a:r>
            <a:r>
              <a:rPr lang="en-US" sz="2900" dirty="0" err="1"/>
              <a:t>liên</a:t>
            </a:r>
            <a:r>
              <a:rPr lang="en-US" sz="2900" dirty="0"/>
              <a:t> </a:t>
            </a:r>
            <a:r>
              <a:rPr lang="en-US" sz="2900" dirty="0" err="1"/>
              <a:t>quan</a:t>
            </a:r>
            <a:r>
              <a:rPr lang="en-US" sz="2900" dirty="0"/>
              <a:t> </a:t>
            </a:r>
            <a:r>
              <a:rPr lang="en-US" sz="2900" dirty="0" err="1"/>
              <a:t>đến</a:t>
            </a:r>
            <a:r>
              <a:rPr lang="en-US" sz="2900" dirty="0"/>
              <a:t> </a:t>
            </a:r>
            <a:r>
              <a:rPr lang="en-US" sz="2900" dirty="0" err="1"/>
              <a:t>nhiều</a:t>
            </a:r>
            <a:r>
              <a:rPr lang="en-US" sz="2900" dirty="0"/>
              <a:t> </a:t>
            </a:r>
            <a:r>
              <a:rPr lang="en-US" sz="2900" dirty="0" err="1"/>
              <a:t>nhóm</a:t>
            </a:r>
            <a:r>
              <a:rPr lang="en-US" sz="2900" dirty="0"/>
              <a:t> </a:t>
            </a:r>
            <a:r>
              <a:rPr lang="en-US" sz="2900" dirty="0" err="1"/>
              <a:t>cơ</a:t>
            </a:r>
            <a:r>
              <a:rPr lang="en-US" sz="2900" dirty="0"/>
              <a:t>.</a:t>
            </a:r>
          </a:p>
          <a:p>
            <a:endParaRPr lang="en-US" dirty="0"/>
          </a:p>
        </p:txBody>
      </p:sp>
      <p:sp>
        <p:nvSpPr>
          <p:cNvPr id="4" name="Title 1">
            <a:extLst>
              <a:ext uri="{FF2B5EF4-FFF2-40B4-BE49-F238E27FC236}">
                <a16:creationId xmlns:a16="http://schemas.microsoft.com/office/drawing/2014/main" id="{8F85645A-6F74-4B86-AD75-D1F4871B391F}"/>
              </a:ext>
            </a:extLst>
          </p:cNvPr>
          <p:cNvSpPr txBox="1">
            <a:spLocks/>
          </p:cNvSpPr>
          <p:nvPr/>
        </p:nvSpPr>
        <p:spPr>
          <a:xfrm>
            <a:off x="1189154" y="464849"/>
            <a:ext cx="6571343" cy="527718"/>
          </a:xfrm>
          <a:prstGeom prst="rect">
            <a:avLst/>
          </a:prstGeom>
        </p:spPr>
        <p:txBody>
          <a:bodyPr vert="horz" lIns="91440" tIns="45720" rIns="91440" bIns="45720" rtlCol="0" anchor="t">
            <a:normAutofit fontScale="60000" lnSpcReduction="2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pt-BR" sz="3300" dirty="0">
                <a:latin typeface="Times New Roman" panose="02020603050405020304" pitchFamily="18" charset="0"/>
                <a:cs typeface="Times New Roman" panose="02020603050405020304" pitchFamily="18" charset="0"/>
              </a:rPr>
              <a:t>5</a:t>
            </a:r>
            <a:r>
              <a:rPr lang="pt-BR" sz="3300" b="1" dirty="0">
                <a:latin typeface="Times New Roman" panose="02020603050405020304" pitchFamily="18" charset="0"/>
                <a:cs typeface="Times New Roman" panose="02020603050405020304" pitchFamily="18" charset="0"/>
              </a:rPr>
              <a:t>) Rối loạn vận động </a:t>
            </a:r>
            <a:br>
              <a:rPr lang="en-US" sz="2800" b="1" dirty="0"/>
            </a:br>
            <a:endParaRPr lang="en-US" b="1" dirty="0"/>
          </a:p>
        </p:txBody>
      </p:sp>
      <p:pic>
        <p:nvPicPr>
          <p:cNvPr id="24578" name="Picture 2" descr="Hội chứng Tic: Định nghĩa, triệu chứng và cách điều trị">
            <a:extLst>
              <a:ext uri="{FF2B5EF4-FFF2-40B4-BE49-F238E27FC236}">
                <a16:creationId xmlns:a16="http://schemas.microsoft.com/office/drawing/2014/main" id="{009BCC4C-BDC8-444E-B443-4DBBA7CC2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757" y="0"/>
            <a:ext cx="2300243" cy="153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4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2983-4274-486C-85D1-91B50E9C37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BB9F65-416D-486D-8178-9023B4239420}"/>
              </a:ext>
            </a:extLst>
          </p:cNvPr>
          <p:cNvSpPr>
            <a:spLocks noGrp="1"/>
          </p:cNvSpPr>
          <p:nvPr>
            <p:ph idx="1"/>
          </p:nvPr>
        </p:nvSpPr>
        <p:spPr>
          <a:xfrm>
            <a:off x="0" y="1329137"/>
            <a:ext cx="9250017" cy="4545627"/>
          </a:xfrm>
        </p:spPr>
        <p:txBody>
          <a:bodyPr>
            <a:normAutofit lnSpcReduction="10000"/>
          </a:bodyPr>
          <a:lstStyle/>
          <a:p>
            <a:r>
              <a:rPr lang="en-US" sz="2200" b="1" dirty="0">
                <a:highlight>
                  <a:srgbClr val="FFFF00"/>
                </a:highlight>
                <a:latin typeface="Times New Roman" panose="02020603050405020304" pitchFamily="18" charset="0"/>
                <a:cs typeface="Times New Roman" panose="02020603050405020304" pitchFamily="18" charset="0"/>
              </a:rPr>
              <a:t>Giáo </a:t>
            </a:r>
            <a:r>
              <a:rPr lang="en-US" sz="2200" b="1" dirty="0" err="1">
                <a:highlight>
                  <a:srgbClr val="FFFF00"/>
                </a:highlight>
                <a:latin typeface="Times New Roman" panose="02020603050405020304" pitchFamily="18" charset="0"/>
                <a:cs typeface="Times New Roman" panose="02020603050405020304" pitchFamily="18" charset="0"/>
              </a:rPr>
              <a:t>viên</a:t>
            </a:r>
            <a:r>
              <a:rPr lang="en-US" sz="2200" b="1" dirty="0">
                <a:highlight>
                  <a:srgbClr val="FFFF00"/>
                </a:highlight>
                <a:latin typeface="Times New Roman" panose="02020603050405020304" pitchFamily="18" charset="0"/>
                <a:cs typeface="Times New Roman" panose="02020603050405020304" pitchFamily="18" charset="0"/>
              </a:rPr>
              <a:t> </a:t>
            </a:r>
            <a:r>
              <a:rPr lang="en-US" sz="2200" b="1" dirty="0" err="1">
                <a:highlight>
                  <a:srgbClr val="FFFF00"/>
                </a:highlight>
                <a:latin typeface="Times New Roman" panose="02020603050405020304" pitchFamily="18" charset="0"/>
                <a:cs typeface="Times New Roman" panose="02020603050405020304" pitchFamily="18" charset="0"/>
              </a:rPr>
              <a:t>cần</a:t>
            </a:r>
            <a:r>
              <a:rPr lang="en-US" sz="2200" b="1" dirty="0">
                <a:highlight>
                  <a:srgbClr val="FFFF00"/>
                </a:highlight>
                <a:latin typeface="Times New Roman" panose="02020603050405020304" pitchFamily="18" charset="0"/>
                <a:cs typeface="Times New Roman" panose="02020603050405020304" pitchFamily="18" charset="0"/>
              </a:rPr>
              <a:t> </a:t>
            </a:r>
            <a:r>
              <a:rPr lang="en-US" sz="2200" b="1" dirty="0" err="1">
                <a:highlight>
                  <a:srgbClr val="FFFF00"/>
                </a:highlight>
                <a:latin typeface="Times New Roman" panose="02020603050405020304" pitchFamily="18" charset="0"/>
                <a:cs typeface="Times New Roman" panose="02020603050405020304" pitchFamily="18" charset="0"/>
              </a:rPr>
              <a:t>thực</a:t>
            </a:r>
            <a:r>
              <a:rPr lang="en-US" sz="2200" b="1" dirty="0">
                <a:highlight>
                  <a:srgbClr val="FFFF00"/>
                </a:highlight>
                <a:latin typeface="Times New Roman" panose="02020603050405020304" pitchFamily="18" charset="0"/>
                <a:cs typeface="Times New Roman" panose="02020603050405020304" pitchFamily="18" charset="0"/>
              </a:rPr>
              <a:t> </a:t>
            </a:r>
            <a:r>
              <a:rPr lang="en-US" sz="2200" b="1" dirty="0" err="1">
                <a:highlight>
                  <a:srgbClr val="FFFF00"/>
                </a:highlight>
                <a:latin typeface="Times New Roman" panose="02020603050405020304" pitchFamily="18" charset="0"/>
                <a:cs typeface="Times New Roman" panose="02020603050405020304" pitchFamily="18" charset="0"/>
              </a:rPr>
              <a:t>hiện</a:t>
            </a:r>
            <a:r>
              <a:rPr lang="en-US" sz="2200" b="1" dirty="0">
                <a:highlight>
                  <a:srgbClr val="FFFF00"/>
                </a:highlight>
                <a:latin typeface="Times New Roman" panose="02020603050405020304" pitchFamily="18" charset="0"/>
                <a:cs typeface="Times New Roman" panose="02020603050405020304" pitchFamily="18" charset="0"/>
              </a:rPr>
              <a:t> </a:t>
            </a:r>
            <a:r>
              <a:rPr lang="en-US" sz="2200" b="1" dirty="0" err="1">
                <a:highlight>
                  <a:srgbClr val="FFFF00"/>
                </a:highlight>
                <a:latin typeface="Times New Roman" panose="02020603050405020304" pitchFamily="18" charset="0"/>
                <a:cs typeface="Times New Roman" panose="02020603050405020304" pitchFamily="18" charset="0"/>
              </a:rPr>
              <a:t>các</a:t>
            </a:r>
            <a:r>
              <a:rPr lang="en-US" sz="2200" b="1" dirty="0">
                <a:highlight>
                  <a:srgbClr val="FFFF00"/>
                </a:highlight>
                <a:latin typeface="Times New Roman" panose="02020603050405020304" pitchFamily="18" charset="0"/>
                <a:cs typeface="Times New Roman" panose="02020603050405020304" pitchFamily="18" charset="0"/>
              </a:rPr>
              <a:t> </a:t>
            </a:r>
            <a:r>
              <a:rPr lang="en-US" sz="2200" b="1" dirty="0" err="1">
                <a:highlight>
                  <a:srgbClr val="FFFF00"/>
                </a:highlight>
                <a:latin typeface="Times New Roman" panose="02020603050405020304" pitchFamily="18" charset="0"/>
                <a:cs typeface="Times New Roman" panose="02020603050405020304" pitchFamily="18" charset="0"/>
              </a:rPr>
              <a:t>lưu</a:t>
            </a:r>
            <a:r>
              <a:rPr lang="en-US" sz="2200" b="1" dirty="0">
                <a:highlight>
                  <a:srgbClr val="FFFF00"/>
                </a:highlight>
                <a:latin typeface="Times New Roman" panose="02020603050405020304" pitchFamily="18" charset="0"/>
                <a:cs typeface="Times New Roman" panose="02020603050405020304" pitchFamily="18" charset="0"/>
              </a:rPr>
              <a:t> ý sau </a:t>
            </a:r>
            <a:r>
              <a:rPr lang="en-US" sz="2200" b="1" dirty="0" err="1">
                <a:highlight>
                  <a:srgbClr val="FFFF00"/>
                </a:highlight>
                <a:latin typeface="Times New Roman" panose="02020603050405020304" pitchFamily="18" charset="0"/>
                <a:cs typeface="Times New Roman" panose="02020603050405020304" pitchFamily="18" charset="0"/>
              </a:rPr>
              <a:t>đây</a:t>
            </a:r>
            <a:r>
              <a:rPr lang="en-US" sz="2200" b="1" dirty="0">
                <a:highlight>
                  <a:srgbClr val="FFFF00"/>
                </a:highlight>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gia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phác</a:t>
            </a:r>
            <a:r>
              <a:rPr lang="en-US" sz="2200" dirty="0">
                <a:latin typeface="Times New Roman" panose="02020603050405020304" pitchFamily="18" charset="0"/>
                <a:cs typeface="Times New Roman" panose="02020603050405020304" pitchFamily="18" charset="0"/>
              </a:rPr>
              <a:t> độ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trị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chuyên</a:t>
            </a:r>
            <a:r>
              <a:rPr lang="en-US" sz="2200" dirty="0">
                <a:latin typeface="Times New Roman" panose="02020603050405020304" pitchFamily="18" charset="0"/>
                <a:cs typeface="Times New Roman" panose="02020603050405020304" pitchFamily="18" charset="0"/>
              </a:rPr>
              <a:t> khoa (</a:t>
            </a:r>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học;</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ngồi</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vị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dễ</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Hỗ</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chi và </a:t>
            </a:r>
            <a:r>
              <a:rPr lang="en-US" sz="2200" dirty="0" err="1">
                <a:latin typeface="Times New Roman" panose="02020603050405020304" pitchFamily="18" charset="0"/>
                <a:cs typeface="Times New Roman" panose="02020603050405020304" pitchFamily="18" charset="0"/>
              </a:rPr>
              <a:t>thân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giáo dục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a:t>
            </a:r>
          </a:p>
          <a:p>
            <a:endParaRPr lang="en-US" dirty="0"/>
          </a:p>
        </p:txBody>
      </p:sp>
      <p:sp>
        <p:nvSpPr>
          <p:cNvPr id="4" name="Title 1">
            <a:extLst>
              <a:ext uri="{FF2B5EF4-FFF2-40B4-BE49-F238E27FC236}">
                <a16:creationId xmlns:a16="http://schemas.microsoft.com/office/drawing/2014/main" id="{E2E02406-4A32-4AAA-8F97-B7E70A1F46CD}"/>
              </a:ext>
            </a:extLst>
          </p:cNvPr>
          <p:cNvSpPr txBox="1">
            <a:spLocks/>
          </p:cNvSpPr>
          <p:nvPr/>
        </p:nvSpPr>
        <p:spPr>
          <a:xfrm>
            <a:off x="1189154" y="464849"/>
            <a:ext cx="6571343" cy="527718"/>
          </a:xfrm>
          <a:prstGeom prst="rect">
            <a:avLst/>
          </a:prstGeom>
        </p:spPr>
        <p:txBody>
          <a:bodyPr vert="horz" lIns="91440" tIns="45720" rIns="91440" bIns="45720" rtlCol="0" anchor="t">
            <a:normAutofit fontScale="67500" lnSpcReduction="2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pt-BR" sz="2400" dirty="0"/>
              <a:t>5</a:t>
            </a:r>
            <a:r>
              <a:rPr lang="pt-BR" sz="2400" b="1" dirty="0"/>
              <a:t>) Rối loạn vận động </a:t>
            </a:r>
            <a:br>
              <a:rPr lang="en-US" sz="2800" b="1" dirty="0"/>
            </a:br>
            <a:endParaRPr lang="en-US" b="1" dirty="0"/>
          </a:p>
        </p:txBody>
      </p:sp>
    </p:spTree>
    <p:extLst>
      <p:ext uri="{BB962C8B-B14F-4D97-AF65-F5344CB8AC3E}">
        <p14:creationId xmlns:p14="http://schemas.microsoft.com/office/powerpoint/2010/main" val="149252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757A-80E9-48F9-BD67-5590727FEB74}"/>
              </a:ext>
            </a:extLst>
          </p:cNvPr>
          <p:cNvSpPr>
            <a:spLocks noGrp="1"/>
          </p:cNvSpPr>
          <p:nvPr>
            <p:ph type="title"/>
          </p:nvPr>
        </p:nvSpPr>
        <p:spPr>
          <a:xfrm>
            <a:off x="1443491" y="804521"/>
            <a:ext cx="6571343" cy="406605"/>
          </a:xfrm>
        </p:spPr>
        <p:txBody>
          <a:bodyPr>
            <a:normAutofit fontScale="90000"/>
          </a:bodyPr>
          <a:lstStyle/>
          <a:p>
            <a:pPr algn="ctr"/>
            <a:r>
              <a:rPr lang="en-US" sz="2900" dirty="0"/>
              <a:t>6) </a:t>
            </a:r>
            <a:r>
              <a:rPr lang="en-US" sz="2900" dirty="0" err="1"/>
              <a:t>Rối</a:t>
            </a:r>
            <a:r>
              <a:rPr lang="en-US" sz="2900" dirty="0"/>
              <a:t> </a:t>
            </a:r>
            <a:r>
              <a:rPr lang="en-US" sz="2900" dirty="0" err="1"/>
              <a:t>loạn</a:t>
            </a:r>
            <a:r>
              <a:rPr lang="en-US" sz="2900" dirty="0"/>
              <a:t> </a:t>
            </a:r>
            <a:r>
              <a:rPr lang="en-US" sz="2900" dirty="0" err="1"/>
              <a:t>giao</a:t>
            </a:r>
            <a:r>
              <a:rPr lang="en-US" sz="2900" dirty="0"/>
              <a:t> </a:t>
            </a:r>
            <a:r>
              <a:rPr lang="en-US" sz="2900" dirty="0" err="1"/>
              <a:t>tiếp</a:t>
            </a:r>
            <a:br>
              <a:rPr lang="en-US" sz="2800" dirty="0"/>
            </a:br>
            <a:endParaRPr lang="en-US" dirty="0"/>
          </a:p>
        </p:txBody>
      </p:sp>
      <p:sp>
        <p:nvSpPr>
          <p:cNvPr id="3" name="Content Placeholder 2">
            <a:extLst>
              <a:ext uri="{FF2B5EF4-FFF2-40B4-BE49-F238E27FC236}">
                <a16:creationId xmlns:a16="http://schemas.microsoft.com/office/drawing/2014/main" id="{C66A438C-DE2A-4464-832C-7583DDE3DFEC}"/>
              </a:ext>
            </a:extLst>
          </p:cNvPr>
          <p:cNvSpPr>
            <a:spLocks noGrp="1"/>
          </p:cNvSpPr>
          <p:nvPr>
            <p:ph idx="1"/>
          </p:nvPr>
        </p:nvSpPr>
        <p:spPr>
          <a:xfrm>
            <a:off x="1" y="2015733"/>
            <a:ext cx="9144000" cy="4136786"/>
          </a:xfrm>
        </p:spPr>
        <p:txBody>
          <a:bodyPr>
            <a:normAutofit/>
          </a:bodyPr>
          <a:lstStyle/>
          <a:p>
            <a:pPr algn="just"/>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tác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phát triển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non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duy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lượt</a:t>
            </a:r>
            <a:r>
              <a:rPr lang="en-US" dirty="0">
                <a:latin typeface="Times New Roman" panose="02020603050405020304" pitchFamily="18" charset="0"/>
                <a:cs typeface="Times New Roman" panose="02020603050405020304" pitchFamily="18" charset="0"/>
              </a:rPr>
              <a:t> phát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và </a:t>
            </a:r>
            <a:r>
              <a:rPr lang="en-US" dirty="0" err="1">
                <a:latin typeface="Times New Roman" panose="02020603050405020304" pitchFamily="18" charset="0"/>
                <a:cs typeface="Times New Roman" panose="02020603050405020304" pitchFamily="18" charset="0"/>
              </a:rPr>
              <a:t>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p>
        </p:txBody>
      </p:sp>
      <p:pic>
        <p:nvPicPr>
          <p:cNvPr id="4" name="Content Placeholder 6" descr="http://speechbop.com/wp-content/uploads/2012/04/Speech.jpg">
            <a:extLst>
              <a:ext uri="{FF2B5EF4-FFF2-40B4-BE49-F238E27FC236}">
                <a16:creationId xmlns:a16="http://schemas.microsoft.com/office/drawing/2014/main" id="{B19164BD-898E-4C25-8743-92ECE1028F01}"/>
              </a:ext>
            </a:extLst>
          </p:cNvPr>
          <p:cNvPicPr>
            <a:picLocks/>
          </p:cNvPicPr>
          <p:nvPr/>
        </p:nvPicPr>
        <p:blipFill>
          <a:blip r:embed="rId2" cstate="print"/>
          <a:stretch>
            <a:fillRect/>
          </a:stretch>
        </p:blipFill>
        <p:spPr bwMode="auto">
          <a:xfrm>
            <a:off x="0" y="17026"/>
            <a:ext cx="2222416" cy="1515048"/>
          </a:xfrm>
          <a:prstGeom prst="rect">
            <a:avLst/>
          </a:prstGeom>
          <a:noFill/>
          <a:ln w="9525">
            <a:noFill/>
            <a:miter lim="800000"/>
            <a:headEnd/>
            <a:tailEnd/>
          </a:ln>
        </p:spPr>
      </p:pic>
    </p:spTree>
    <p:extLst>
      <p:ext uri="{BB962C8B-B14F-4D97-AF65-F5344CB8AC3E}">
        <p14:creationId xmlns:p14="http://schemas.microsoft.com/office/powerpoint/2010/main" val="2521830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54901-D8D6-4226-B97F-8E706759599F}"/>
              </a:ext>
            </a:extLst>
          </p:cNvPr>
          <p:cNvSpPr>
            <a:spLocks noGrp="1"/>
          </p:cNvSpPr>
          <p:nvPr>
            <p:ph idx="1"/>
          </p:nvPr>
        </p:nvSpPr>
        <p:spPr>
          <a:xfrm>
            <a:off x="-265043" y="1479592"/>
            <a:ext cx="9409043" cy="5146495"/>
          </a:xfrm>
        </p:spPr>
        <p:txBody>
          <a:bodyPr>
            <a:normAutofit fontScale="62500" lnSpcReduction="20000"/>
          </a:bodyPr>
          <a:lstStyle/>
          <a:p>
            <a:r>
              <a:rPr lang="en-US" sz="2400" b="1" dirty="0" err="1">
                <a:highlight>
                  <a:srgbClr val="FFFF00"/>
                </a:highlight>
                <a:latin typeface="Times New Roman" panose="02020603050405020304" pitchFamily="18" charset="0"/>
                <a:cs typeface="Times New Roman" panose="02020603050405020304" pitchFamily="18" charset="0"/>
              </a:rPr>
              <a:t>Trẻ</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mầm</a:t>
            </a:r>
            <a:r>
              <a:rPr lang="en-US" sz="2400" b="1" dirty="0">
                <a:highlight>
                  <a:srgbClr val="FFFF00"/>
                </a:highlight>
                <a:latin typeface="Times New Roman" panose="02020603050405020304" pitchFamily="18" charset="0"/>
                <a:cs typeface="Times New Roman" panose="02020603050405020304" pitchFamily="18" charset="0"/>
              </a:rPr>
              <a:t> non </a:t>
            </a:r>
            <a:r>
              <a:rPr lang="en-US" sz="2400" b="1" dirty="0" err="1">
                <a:highlight>
                  <a:srgbClr val="FFFF00"/>
                </a:highlight>
                <a:latin typeface="Times New Roman" panose="02020603050405020304" pitchFamily="18" charset="0"/>
                <a:cs typeface="Times New Roman" panose="02020603050405020304" pitchFamily="18" charset="0"/>
              </a:rPr>
              <a:t>rối</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loạn</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giao</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tiếp</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có</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các</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biểu</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hiện</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đặc</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dirty="0" err="1">
                <a:highlight>
                  <a:srgbClr val="FFFF00"/>
                </a:highlight>
                <a:latin typeface="Times New Roman" panose="02020603050405020304" pitchFamily="18" charset="0"/>
                <a:cs typeface="Times New Roman" panose="02020603050405020304" pitchFamily="18" charset="0"/>
              </a:rPr>
              <a:t>trưng</a:t>
            </a:r>
            <a:r>
              <a:rPr lang="en-US" sz="2400" b="1" dirty="0">
                <a:highlight>
                  <a:srgbClr val="FFFF00"/>
                </a:highlight>
                <a:latin typeface="Times New Roman" panose="02020603050405020304" pitchFamily="18" charset="0"/>
                <a:cs typeface="Times New Roman" panose="02020603050405020304" pitchFamily="18" charset="0"/>
              </a:rPr>
              <a:t> sau </a:t>
            </a:r>
            <a:r>
              <a:rPr lang="en-US" sz="2400" b="1" dirty="0" err="1">
                <a:highlight>
                  <a:srgbClr val="FFFF00"/>
                </a:highlight>
                <a:latin typeface="Times New Roman" panose="02020603050405020304" pitchFamily="18" charset="0"/>
                <a:cs typeface="Times New Roman" panose="02020603050405020304" pitchFamily="18" charset="0"/>
              </a:rPr>
              <a:t>đây</a:t>
            </a:r>
            <a:r>
              <a:rPr lang="en-US" sz="2400" b="1" dirty="0">
                <a:highlight>
                  <a:srgbClr val="FFFF00"/>
                </a:highlight>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mốc</a:t>
            </a:r>
            <a:r>
              <a:rPr lang="en-US" sz="2400" dirty="0">
                <a:latin typeface="Times New Roman" panose="02020603050405020304" pitchFamily="18" charset="0"/>
                <a:cs typeface="Times New Roman" panose="02020603050405020304" pitchFamily="18" charset="0"/>
              </a:rPr>
              <a:t> phát triển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biệt hay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phát ra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(b, c, d, m…); phát ra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+ 15 - 18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 ma </a:t>
            </a:r>
            <a:r>
              <a:rPr lang="en-US" sz="2400" dirty="0" err="1">
                <a:latin typeface="Times New Roman" panose="02020603050405020304" pitchFamily="18" charset="0"/>
                <a:cs typeface="Times New Roman" panose="02020603050405020304" pitchFamily="18" charset="0"/>
              </a:rPr>
              <a:t>ma</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biệt”;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vựng</a:t>
            </a:r>
            <a:r>
              <a:rPr lang="en-US" sz="2400" dirty="0">
                <a:latin typeface="Times New Roman" panose="02020603050405020304" pitchFamily="18" charset="0"/>
                <a:cs typeface="Times New Roman" panose="02020603050405020304" pitchFamily="18" charset="0"/>
              </a:rPr>
              <a:t> ở 12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15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ở 18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+ 2 - 4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mệnh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2 - 3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Giao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học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và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tác;</a:t>
            </a:r>
          </a:p>
          <a:p>
            <a:r>
              <a:rPr lang="en-US" sz="2400" dirty="0">
                <a:latin typeface="Times New Roman" panose="02020603050405020304" pitchFamily="18" charset="0"/>
                <a:cs typeface="Times New Roman" panose="02020603050405020304" pitchFamily="18" charset="0"/>
              </a:rPr>
              <a:t>- Giao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a:t>
            </a:r>
          </a:p>
          <a:p>
            <a:endParaRPr lang="en-US" dirty="0"/>
          </a:p>
        </p:txBody>
      </p:sp>
      <p:sp>
        <p:nvSpPr>
          <p:cNvPr id="4" name="Title 1">
            <a:extLst>
              <a:ext uri="{FF2B5EF4-FFF2-40B4-BE49-F238E27FC236}">
                <a16:creationId xmlns:a16="http://schemas.microsoft.com/office/drawing/2014/main" id="{EE4447BF-89CC-4E53-85BD-BE0CC4241EA8}"/>
              </a:ext>
            </a:extLst>
          </p:cNvPr>
          <p:cNvSpPr txBox="1">
            <a:spLocks/>
          </p:cNvSpPr>
          <p:nvPr/>
        </p:nvSpPr>
        <p:spPr>
          <a:xfrm>
            <a:off x="1443491" y="423895"/>
            <a:ext cx="6571343" cy="787232"/>
          </a:xfrm>
          <a:prstGeom prst="rect">
            <a:avLst/>
          </a:prstGeom>
        </p:spPr>
        <p:txBody>
          <a:bodyPr vert="horz" lIns="91440" tIns="45720" rIns="91440" bIns="45720" rtlCol="0" anchor="t">
            <a:normAutofit fontScale="90000" lnSpcReduction="1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900" dirty="0"/>
              <a:t>6) </a:t>
            </a:r>
            <a:r>
              <a:rPr lang="en-US" sz="2900" dirty="0" err="1"/>
              <a:t>Rối</a:t>
            </a:r>
            <a:r>
              <a:rPr lang="en-US" sz="2900" dirty="0"/>
              <a:t> </a:t>
            </a:r>
            <a:r>
              <a:rPr lang="en-US" sz="2900" dirty="0" err="1"/>
              <a:t>loạn</a:t>
            </a:r>
            <a:r>
              <a:rPr lang="en-US" sz="2900" dirty="0"/>
              <a:t> </a:t>
            </a:r>
            <a:r>
              <a:rPr lang="en-US" sz="2900" dirty="0" err="1"/>
              <a:t>giao</a:t>
            </a:r>
            <a:r>
              <a:rPr lang="en-US" sz="2900" dirty="0"/>
              <a:t> </a:t>
            </a:r>
            <a:r>
              <a:rPr lang="en-US" sz="2900" dirty="0" err="1"/>
              <a:t>tiếp</a:t>
            </a:r>
            <a:br>
              <a:rPr lang="en-US" sz="2800" dirty="0"/>
            </a:br>
            <a:endParaRPr lang="en-US" dirty="0"/>
          </a:p>
        </p:txBody>
      </p:sp>
      <p:pic>
        <p:nvPicPr>
          <p:cNvPr id="5" name="Content Placeholder 6" descr="http://speechbop.com/wp-content/uploads/2012/04/Speech.jpg">
            <a:extLst>
              <a:ext uri="{FF2B5EF4-FFF2-40B4-BE49-F238E27FC236}">
                <a16:creationId xmlns:a16="http://schemas.microsoft.com/office/drawing/2014/main" id="{9C257D5F-B5E2-49BB-A6B2-6328D07BF9DB}"/>
              </a:ext>
            </a:extLst>
          </p:cNvPr>
          <p:cNvPicPr>
            <a:picLocks/>
          </p:cNvPicPr>
          <p:nvPr/>
        </p:nvPicPr>
        <p:blipFill>
          <a:blip r:embed="rId2" cstate="print"/>
          <a:stretch>
            <a:fillRect/>
          </a:stretch>
        </p:blipFill>
        <p:spPr bwMode="auto">
          <a:xfrm>
            <a:off x="6903626" y="0"/>
            <a:ext cx="2222416" cy="1515048"/>
          </a:xfrm>
          <a:prstGeom prst="rect">
            <a:avLst/>
          </a:prstGeom>
          <a:noFill/>
          <a:ln w="9525">
            <a:noFill/>
            <a:miter lim="800000"/>
            <a:headEnd/>
            <a:tailEnd/>
          </a:ln>
        </p:spPr>
      </p:pic>
    </p:spTree>
    <p:extLst>
      <p:ext uri="{BB962C8B-B14F-4D97-AF65-F5344CB8AC3E}">
        <p14:creationId xmlns:p14="http://schemas.microsoft.com/office/powerpoint/2010/main" val="318878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D5CA-BFAB-4645-9DD6-E620F46D95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6034B3-B276-48B5-A4F3-4FF354AAD3E9}"/>
              </a:ext>
            </a:extLst>
          </p:cNvPr>
          <p:cNvSpPr>
            <a:spLocks noGrp="1"/>
          </p:cNvSpPr>
          <p:nvPr>
            <p:ph idx="1"/>
          </p:nvPr>
        </p:nvSpPr>
        <p:spPr>
          <a:xfrm>
            <a:off x="-92765" y="1374628"/>
            <a:ext cx="9176209" cy="4678851"/>
          </a:xfrm>
        </p:spPr>
        <p:txBody>
          <a:bodyPr>
            <a:normAutofit fontScale="70000" lnSpcReduction="20000"/>
          </a:bodyPr>
          <a:lstStyle/>
          <a:p>
            <a:r>
              <a:rPr lang="en-US" sz="2300" dirty="0" err="1">
                <a:highlight>
                  <a:srgbClr val="FFFF00"/>
                </a:highlight>
              </a:rPr>
              <a:t>Mốt</a:t>
            </a:r>
            <a:r>
              <a:rPr lang="en-US" sz="2300" dirty="0">
                <a:highlight>
                  <a:srgbClr val="FFFF00"/>
                </a:highlight>
              </a:rPr>
              <a:t> </a:t>
            </a:r>
            <a:r>
              <a:rPr lang="en-US" sz="2300" dirty="0" err="1">
                <a:highlight>
                  <a:srgbClr val="FFFF00"/>
                </a:highlight>
              </a:rPr>
              <a:t>số</a:t>
            </a:r>
            <a:r>
              <a:rPr lang="en-US" sz="2300" dirty="0">
                <a:highlight>
                  <a:srgbClr val="FFFF00"/>
                </a:highlight>
              </a:rPr>
              <a:t> </a:t>
            </a:r>
            <a:r>
              <a:rPr lang="en-US" sz="2300" dirty="0" err="1">
                <a:highlight>
                  <a:srgbClr val="FFFF00"/>
                </a:highlight>
              </a:rPr>
              <a:t>gợi</a:t>
            </a:r>
            <a:r>
              <a:rPr lang="en-US" sz="2300" dirty="0">
                <a:highlight>
                  <a:srgbClr val="FFFF00"/>
                </a:highlight>
              </a:rPr>
              <a:t> ý </a:t>
            </a:r>
            <a:r>
              <a:rPr lang="en-US" sz="2300" dirty="0" err="1">
                <a:highlight>
                  <a:srgbClr val="FFFF00"/>
                </a:highlight>
              </a:rPr>
              <a:t>giúp</a:t>
            </a:r>
            <a:r>
              <a:rPr lang="en-US" sz="2300" dirty="0">
                <a:highlight>
                  <a:srgbClr val="FFFF00"/>
                </a:highlight>
              </a:rPr>
              <a:t> </a:t>
            </a:r>
            <a:r>
              <a:rPr lang="en-US" sz="2300" dirty="0" err="1">
                <a:highlight>
                  <a:srgbClr val="FFFF00"/>
                </a:highlight>
              </a:rPr>
              <a:t>giáo</a:t>
            </a:r>
            <a:r>
              <a:rPr lang="en-US" sz="2300" dirty="0">
                <a:highlight>
                  <a:srgbClr val="FFFF00"/>
                </a:highlight>
              </a:rPr>
              <a:t> </a:t>
            </a:r>
            <a:r>
              <a:rPr lang="en-US" sz="2300" dirty="0" err="1">
                <a:highlight>
                  <a:srgbClr val="FFFF00"/>
                </a:highlight>
              </a:rPr>
              <a:t>viên</a:t>
            </a:r>
            <a:r>
              <a:rPr lang="en-US" sz="2300" dirty="0">
                <a:highlight>
                  <a:srgbClr val="FFFF00"/>
                </a:highlight>
              </a:rPr>
              <a:t> </a:t>
            </a:r>
            <a:r>
              <a:rPr lang="en-US" sz="2300" dirty="0" err="1">
                <a:highlight>
                  <a:srgbClr val="FFFF00"/>
                </a:highlight>
              </a:rPr>
              <a:t>mầm</a:t>
            </a:r>
            <a:r>
              <a:rPr lang="en-US" sz="2300" dirty="0">
                <a:highlight>
                  <a:srgbClr val="FFFF00"/>
                </a:highlight>
              </a:rPr>
              <a:t> non </a:t>
            </a:r>
            <a:r>
              <a:rPr lang="en-US" sz="2300" dirty="0" err="1">
                <a:highlight>
                  <a:srgbClr val="FFFF00"/>
                </a:highlight>
              </a:rPr>
              <a:t>nhân</a:t>
            </a:r>
            <a:r>
              <a:rPr lang="en-US" sz="2300" dirty="0">
                <a:highlight>
                  <a:srgbClr val="FFFF00"/>
                </a:highlight>
              </a:rPr>
              <a:t> </a:t>
            </a:r>
            <a:r>
              <a:rPr lang="en-US" sz="2300" dirty="0" err="1">
                <a:highlight>
                  <a:srgbClr val="FFFF00"/>
                </a:highlight>
              </a:rPr>
              <a:t>diện</a:t>
            </a:r>
            <a:r>
              <a:rPr lang="en-US" sz="2300" dirty="0">
                <a:highlight>
                  <a:srgbClr val="FFFF00"/>
                </a:highlight>
              </a:rPr>
              <a:t> </a:t>
            </a:r>
            <a:r>
              <a:rPr lang="en-US" sz="2300" dirty="0" err="1">
                <a:highlight>
                  <a:srgbClr val="FFFF00"/>
                </a:highlight>
              </a:rPr>
              <a:t>đúng</a:t>
            </a:r>
            <a:r>
              <a:rPr lang="en-US" sz="2300" dirty="0">
                <a:highlight>
                  <a:srgbClr val="FFFF00"/>
                </a:highlight>
              </a:rPr>
              <a:t> </a:t>
            </a:r>
            <a:r>
              <a:rPr lang="en-US" sz="2300" dirty="0" err="1">
                <a:highlight>
                  <a:srgbClr val="FFFF00"/>
                </a:highlight>
              </a:rPr>
              <a:t>và</a:t>
            </a:r>
            <a:r>
              <a:rPr lang="en-US" sz="2300" dirty="0">
                <a:highlight>
                  <a:srgbClr val="FFFF00"/>
                </a:highlight>
              </a:rPr>
              <a:t> </a:t>
            </a:r>
            <a:r>
              <a:rPr lang="en-US" sz="2300" dirty="0" err="1">
                <a:highlight>
                  <a:srgbClr val="FFFF00"/>
                </a:highlight>
              </a:rPr>
              <a:t>tổ</a:t>
            </a:r>
            <a:r>
              <a:rPr lang="en-US" sz="2300" dirty="0">
                <a:highlight>
                  <a:srgbClr val="FFFF00"/>
                </a:highlight>
              </a:rPr>
              <a:t> </a:t>
            </a:r>
            <a:r>
              <a:rPr lang="en-US" sz="2300" dirty="0" err="1">
                <a:highlight>
                  <a:srgbClr val="FFFF00"/>
                </a:highlight>
              </a:rPr>
              <a:t>chức</a:t>
            </a:r>
            <a:r>
              <a:rPr lang="en-US" sz="2300" dirty="0">
                <a:highlight>
                  <a:srgbClr val="FFFF00"/>
                </a:highlight>
              </a:rPr>
              <a:t> </a:t>
            </a:r>
            <a:r>
              <a:rPr lang="en-US" sz="2300" dirty="0" err="1">
                <a:highlight>
                  <a:srgbClr val="FFFF00"/>
                </a:highlight>
              </a:rPr>
              <a:t>chăm</a:t>
            </a:r>
            <a:r>
              <a:rPr lang="en-US" sz="2300" dirty="0">
                <a:highlight>
                  <a:srgbClr val="FFFF00"/>
                </a:highlight>
              </a:rPr>
              <a:t> </a:t>
            </a:r>
            <a:r>
              <a:rPr lang="en-US" sz="2300" dirty="0" err="1">
                <a:highlight>
                  <a:srgbClr val="FFFF00"/>
                </a:highlight>
              </a:rPr>
              <a:t>sóc</a:t>
            </a:r>
            <a:r>
              <a:rPr lang="en-US" sz="2300" dirty="0">
                <a:highlight>
                  <a:srgbClr val="FFFF00"/>
                </a:highlight>
              </a:rPr>
              <a:t> </a:t>
            </a:r>
            <a:r>
              <a:rPr lang="en-US" sz="2300" dirty="0" err="1">
                <a:highlight>
                  <a:srgbClr val="FFFF00"/>
                </a:highlight>
              </a:rPr>
              <a:t>giáo</a:t>
            </a:r>
            <a:r>
              <a:rPr lang="en-US" sz="2300" dirty="0">
                <a:highlight>
                  <a:srgbClr val="FFFF00"/>
                </a:highlight>
              </a:rPr>
              <a:t> </a:t>
            </a:r>
            <a:r>
              <a:rPr lang="en-US" sz="2300" dirty="0" err="1">
                <a:highlight>
                  <a:srgbClr val="FFFF00"/>
                </a:highlight>
              </a:rPr>
              <a:t>dục</a:t>
            </a:r>
            <a:r>
              <a:rPr lang="en-US" sz="2300" dirty="0">
                <a:highlight>
                  <a:srgbClr val="FFFF00"/>
                </a:highlight>
              </a:rPr>
              <a:t> </a:t>
            </a:r>
            <a:r>
              <a:rPr lang="en-US" sz="2300" dirty="0" err="1">
                <a:highlight>
                  <a:srgbClr val="FFFF00"/>
                </a:highlight>
              </a:rPr>
              <a:t>hiệu</a:t>
            </a:r>
            <a:r>
              <a:rPr lang="en-US" sz="2300" dirty="0">
                <a:highlight>
                  <a:srgbClr val="FFFF00"/>
                </a:highlight>
              </a:rPr>
              <a:t> </a:t>
            </a:r>
            <a:r>
              <a:rPr lang="en-US" sz="2300" dirty="0" err="1">
                <a:highlight>
                  <a:srgbClr val="FFFF00"/>
                </a:highlight>
              </a:rPr>
              <a:t>quả</a:t>
            </a:r>
            <a:r>
              <a:rPr lang="en-US" sz="2300" dirty="0">
                <a:highlight>
                  <a:srgbClr val="FFFF00"/>
                </a:highlight>
              </a:rPr>
              <a:t> </a:t>
            </a:r>
            <a:r>
              <a:rPr lang="en-US" sz="2300" dirty="0" err="1">
                <a:highlight>
                  <a:srgbClr val="FFFF00"/>
                </a:highlight>
              </a:rPr>
              <a:t>cho</a:t>
            </a:r>
            <a:r>
              <a:rPr lang="en-US" sz="2300" dirty="0">
                <a:highlight>
                  <a:srgbClr val="FFFF00"/>
                </a:highlight>
              </a:rPr>
              <a:t> </a:t>
            </a:r>
            <a:r>
              <a:rPr lang="en-US" sz="2300" dirty="0" err="1">
                <a:highlight>
                  <a:srgbClr val="FFFF00"/>
                </a:highlight>
              </a:rPr>
              <a:t>trẻ</a:t>
            </a:r>
            <a:r>
              <a:rPr lang="en-US" sz="2300" dirty="0">
                <a:highlight>
                  <a:srgbClr val="FFFF00"/>
                </a:highlight>
              </a:rPr>
              <a:t> </a:t>
            </a:r>
            <a:r>
              <a:rPr lang="en-US" sz="2300" dirty="0" err="1">
                <a:highlight>
                  <a:srgbClr val="FFFF00"/>
                </a:highlight>
              </a:rPr>
              <a:t>rối</a:t>
            </a:r>
            <a:r>
              <a:rPr lang="en-US" sz="2300" dirty="0">
                <a:highlight>
                  <a:srgbClr val="FFFF00"/>
                </a:highlight>
              </a:rPr>
              <a:t> </a:t>
            </a:r>
            <a:r>
              <a:rPr lang="en-US" sz="2300" dirty="0" err="1">
                <a:highlight>
                  <a:srgbClr val="FFFF00"/>
                </a:highlight>
              </a:rPr>
              <a:t>loạn</a:t>
            </a:r>
            <a:r>
              <a:rPr lang="en-US" sz="2300" dirty="0">
                <a:highlight>
                  <a:srgbClr val="FFFF00"/>
                </a:highlight>
              </a:rPr>
              <a:t> </a:t>
            </a:r>
            <a:r>
              <a:rPr lang="en-US" sz="2300" dirty="0" err="1">
                <a:highlight>
                  <a:srgbClr val="FFFF00"/>
                </a:highlight>
              </a:rPr>
              <a:t>giao</a:t>
            </a:r>
            <a:r>
              <a:rPr lang="en-US" sz="2300" dirty="0">
                <a:highlight>
                  <a:srgbClr val="FFFF00"/>
                </a:highlight>
              </a:rPr>
              <a:t> </a:t>
            </a:r>
            <a:r>
              <a:rPr lang="en-US" sz="2300" dirty="0" err="1">
                <a:highlight>
                  <a:srgbClr val="FFFF00"/>
                </a:highlight>
              </a:rPr>
              <a:t>tiếp</a:t>
            </a:r>
            <a:r>
              <a:rPr lang="en-US" sz="2300" dirty="0">
                <a:highlight>
                  <a:srgbClr val="FFFF00"/>
                </a:highlight>
              </a:rPr>
              <a:t>:</a:t>
            </a:r>
          </a:p>
          <a:p>
            <a:r>
              <a:rPr lang="en-US" sz="2300" dirty="0"/>
              <a:t>- Theo </a:t>
            </a:r>
            <a:r>
              <a:rPr lang="en-US" sz="2300" dirty="0" err="1"/>
              <a:t>dõi</a:t>
            </a:r>
            <a:r>
              <a:rPr lang="en-US" sz="2300" dirty="0"/>
              <a:t> </a:t>
            </a:r>
            <a:r>
              <a:rPr lang="en-US" sz="2300" dirty="0" err="1"/>
              <a:t>khả</a:t>
            </a:r>
            <a:r>
              <a:rPr lang="en-US" sz="2300" dirty="0"/>
              <a:t> </a:t>
            </a:r>
            <a:r>
              <a:rPr lang="en-US" sz="2300" dirty="0" err="1"/>
              <a:t>năng</a:t>
            </a:r>
            <a:r>
              <a:rPr lang="en-US" sz="2300" dirty="0"/>
              <a:t> </a:t>
            </a:r>
            <a:r>
              <a:rPr lang="en-US" sz="2300" dirty="0" err="1"/>
              <a:t>đạt</a:t>
            </a:r>
            <a:r>
              <a:rPr lang="en-US" sz="2300" dirty="0"/>
              <a:t> </a:t>
            </a:r>
            <a:r>
              <a:rPr lang="en-US" sz="2300" dirty="0" err="1"/>
              <a:t>mốc</a:t>
            </a:r>
            <a:r>
              <a:rPr lang="en-US" sz="2300" dirty="0"/>
              <a:t> </a:t>
            </a:r>
            <a:r>
              <a:rPr lang="en-US" sz="2300" dirty="0" err="1"/>
              <a:t>phát</a:t>
            </a:r>
            <a:r>
              <a:rPr lang="en-US" sz="2300" dirty="0"/>
              <a:t> </a:t>
            </a:r>
            <a:r>
              <a:rPr lang="en-US" sz="2300" dirty="0" err="1"/>
              <a:t>triển</a:t>
            </a:r>
            <a:r>
              <a:rPr lang="en-US" sz="2300" dirty="0"/>
              <a:t> </a:t>
            </a:r>
            <a:r>
              <a:rPr lang="en-US" sz="2300" dirty="0" err="1"/>
              <a:t>ngôn</a:t>
            </a:r>
            <a:r>
              <a:rPr lang="en-US" sz="2300" dirty="0"/>
              <a:t> </a:t>
            </a:r>
            <a:r>
              <a:rPr lang="en-US" sz="2300" dirty="0" err="1"/>
              <a:t>ngữ</a:t>
            </a:r>
            <a:r>
              <a:rPr lang="en-US" sz="2300" dirty="0"/>
              <a:t> </a:t>
            </a:r>
            <a:r>
              <a:rPr lang="en-US" sz="2300" dirty="0" err="1"/>
              <a:t>quan</a:t>
            </a:r>
            <a:r>
              <a:rPr lang="en-US" sz="2300" dirty="0"/>
              <a:t> </a:t>
            </a:r>
            <a:r>
              <a:rPr lang="en-US" sz="2300" dirty="0" err="1"/>
              <a:t>trọng</a:t>
            </a:r>
            <a:r>
              <a:rPr lang="en-US" sz="2300" dirty="0"/>
              <a:t> ở </a:t>
            </a:r>
            <a:r>
              <a:rPr lang="en-US" sz="2300" dirty="0" err="1"/>
              <a:t>trẻ</a:t>
            </a:r>
            <a:r>
              <a:rPr lang="en-US" sz="2300" dirty="0"/>
              <a:t>; </a:t>
            </a:r>
          </a:p>
          <a:p>
            <a:r>
              <a:rPr lang="en-US" sz="2300" dirty="0"/>
              <a:t>- Trao </a:t>
            </a:r>
            <a:r>
              <a:rPr lang="en-US" sz="2300" dirty="0" err="1"/>
              <a:t>đổi</a:t>
            </a:r>
            <a:r>
              <a:rPr lang="en-US" sz="2300" dirty="0"/>
              <a:t>, </a:t>
            </a:r>
            <a:r>
              <a:rPr lang="en-US" sz="2300" dirty="0" err="1"/>
              <a:t>kiểm</a:t>
            </a:r>
            <a:r>
              <a:rPr lang="en-US" sz="2300" dirty="0"/>
              <a:t> </a:t>
            </a:r>
            <a:r>
              <a:rPr lang="en-US" sz="2300" dirty="0" err="1"/>
              <a:t>tra</a:t>
            </a:r>
            <a:r>
              <a:rPr lang="en-US" sz="2300" dirty="0"/>
              <a:t> </a:t>
            </a:r>
            <a:r>
              <a:rPr lang="en-US" sz="2300" dirty="0" err="1"/>
              <a:t>thông</a:t>
            </a:r>
            <a:r>
              <a:rPr lang="en-US" sz="2300" dirty="0"/>
              <a:t> tin </a:t>
            </a:r>
            <a:r>
              <a:rPr lang="en-US" sz="2300" dirty="0" err="1"/>
              <a:t>về</a:t>
            </a:r>
            <a:r>
              <a:rPr lang="en-US" sz="2300" dirty="0"/>
              <a:t> </a:t>
            </a:r>
            <a:r>
              <a:rPr lang="en-US" sz="2300" dirty="0" err="1"/>
              <a:t>khả</a:t>
            </a:r>
            <a:r>
              <a:rPr lang="en-US" sz="2300" dirty="0"/>
              <a:t> </a:t>
            </a:r>
            <a:r>
              <a:rPr lang="en-US" sz="2300" dirty="0" err="1"/>
              <a:t>năng</a:t>
            </a:r>
            <a:r>
              <a:rPr lang="en-US" sz="2300" dirty="0"/>
              <a:t> </a:t>
            </a:r>
            <a:r>
              <a:rPr lang="en-US" sz="2300" dirty="0" err="1"/>
              <a:t>giao</a:t>
            </a:r>
            <a:r>
              <a:rPr lang="en-US" sz="2300" dirty="0"/>
              <a:t> </a:t>
            </a:r>
            <a:r>
              <a:rPr lang="en-US" sz="2300" dirty="0" err="1"/>
              <a:t>tiếp</a:t>
            </a:r>
            <a:r>
              <a:rPr lang="en-US" sz="2300" dirty="0"/>
              <a:t> </a:t>
            </a:r>
            <a:r>
              <a:rPr lang="en-US" sz="2300" dirty="0" err="1"/>
              <a:t>của</a:t>
            </a:r>
            <a:r>
              <a:rPr lang="en-US" sz="2300" dirty="0"/>
              <a:t> </a:t>
            </a:r>
            <a:r>
              <a:rPr lang="en-US" sz="2300" dirty="0" err="1"/>
              <a:t>trẻ</a:t>
            </a:r>
            <a:r>
              <a:rPr lang="en-US" sz="2300" dirty="0"/>
              <a:t> </a:t>
            </a:r>
            <a:r>
              <a:rPr lang="en-US" sz="2300" dirty="0" err="1"/>
              <a:t>tại</a:t>
            </a:r>
            <a:r>
              <a:rPr lang="en-US" sz="2300" dirty="0"/>
              <a:t> </a:t>
            </a:r>
            <a:r>
              <a:rPr lang="en-US" sz="2300" dirty="0" err="1"/>
              <a:t>gia</a:t>
            </a:r>
            <a:r>
              <a:rPr lang="en-US" sz="2300" dirty="0"/>
              <a:t> </a:t>
            </a:r>
            <a:r>
              <a:rPr lang="en-US" sz="2300" dirty="0" err="1"/>
              <a:t>đình</a:t>
            </a:r>
            <a:r>
              <a:rPr lang="en-US" sz="2300" dirty="0"/>
              <a:t>. </a:t>
            </a:r>
            <a:r>
              <a:rPr lang="en-US" sz="2300" dirty="0" err="1"/>
              <a:t>Nếu</a:t>
            </a:r>
            <a:r>
              <a:rPr lang="en-US" sz="2300" dirty="0"/>
              <a:t> </a:t>
            </a:r>
            <a:r>
              <a:rPr lang="en-US" sz="2300" dirty="0" err="1"/>
              <a:t>trẻ</a:t>
            </a:r>
            <a:r>
              <a:rPr lang="en-US" sz="2300" dirty="0"/>
              <a:t> </a:t>
            </a:r>
            <a:r>
              <a:rPr lang="en-US" sz="2300" dirty="0" err="1"/>
              <a:t>có</a:t>
            </a:r>
            <a:r>
              <a:rPr lang="en-US" sz="2300" dirty="0"/>
              <a:t> </a:t>
            </a:r>
            <a:r>
              <a:rPr lang="en-US" sz="2300" dirty="0" err="1"/>
              <a:t>biểu</a:t>
            </a:r>
            <a:r>
              <a:rPr lang="en-US" sz="2300" dirty="0"/>
              <a:t> </a:t>
            </a:r>
            <a:r>
              <a:rPr lang="en-US" sz="2300" dirty="0" err="1"/>
              <a:t>hiện</a:t>
            </a:r>
            <a:r>
              <a:rPr lang="en-US" sz="2300" dirty="0"/>
              <a:t> </a:t>
            </a:r>
            <a:r>
              <a:rPr lang="en-US" sz="2300" dirty="0" err="1"/>
              <a:t>chậm</a:t>
            </a:r>
            <a:r>
              <a:rPr lang="en-US" sz="2300" dirty="0"/>
              <a:t> </a:t>
            </a:r>
            <a:r>
              <a:rPr lang="en-US" sz="2300" dirty="0" err="1"/>
              <a:t>trễ</a:t>
            </a:r>
            <a:r>
              <a:rPr lang="en-US" sz="2300" dirty="0"/>
              <a:t> </a:t>
            </a:r>
            <a:r>
              <a:rPr lang="en-US" sz="2300" dirty="0" err="1"/>
              <a:t>kéo</a:t>
            </a:r>
            <a:r>
              <a:rPr lang="en-US" sz="2300" dirty="0"/>
              <a:t> </a:t>
            </a:r>
            <a:r>
              <a:rPr lang="en-US" sz="2300" dirty="0" err="1"/>
              <a:t>dài</a:t>
            </a:r>
            <a:r>
              <a:rPr lang="en-US" sz="2300" dirty="0"/>
              <a:t> </a:t>
            </a:r>
            <a:r>
              <a:rPr lang="en-US" sz="2300" dirty="0" err="1"/>
              <a:t>quá</a:t>
            </a:r>
            <a:r>
              <a:rPr lang="en-US" sz="2300" dirty="0"/>
              <a:t> 6 </a:t>
            </a:r>
            <a:r>
              <a:rPr lang="en-US" sz="2300" dirty="0" err="1"/>
              <a:t>tháng</a:t>
            </a:r>
            <a:r>
              <a:rPr lang="en-US" sz="2300" dirty="0"/>
              <a:t> </a:t>
            </a:r>
            <a:r>
              <a:rPr lang="en-US" sz="2300" dirty="0" err="1"/>
              <a:t>dù</a:t>
            </a:r>
            <a:r>
              <a:rPr lang="en-US" sz="2300" dirty="0"/>
              <a:t> </a:t>
            </a:r>
            <a:r>
              <a:rPr lang="en-US" sz="2300" dirty="0" err="1"/>
              <a:t>gia</a:t>
            </a:r>
            <a:r>
              <a:rPr lang="en-US" sz="2300" dirty="0"/>
              <a:t> </a:t>
            </a:r>
            <a:r>
              <a:rPr lang="en-US" sz="2300" dirty="0" err="1"/>
              <a:t>đình</a:t>
            </a:r>
            <a:r>
              <a:rPr lang="en-US" sz="2300" dirty="0"/>
              <a:t> </a:t>
            </a:r>
            <a:r>
              <a:rPr lang="en-US" sz="2300" dirty="0" err="1"/>
              <a:t>và</a:t>
            </a:r>
            <a:r>
              <a:rPr lang="en-US" sz="2300" dirty="0"/>
              <a:t> </a:t>
            </a:r>
            <a:r>
              <a:rPr lang="en-US" sz="2300" dirty="0" err="1"/>
              <a:t>nhà</a:t>
            </a:r>
            <a:r>
              <a:rPr lang="en-US" sz="2300" dirty="0"/>
              <a:t> </a:t>
            </a:r>
            <a:r>
              <a:rPr lang="en-US" sz="2300" dirty="0" err="1"/>
              <a:t>trường</a:t>
            </a:r>
            <a:r>
              <a:rPr lang="en-US" sz="2300" dirty="0"/>
              <a:t> </a:t>
            </a:r>
            <a:r>
              <a:rPr lang="en-US" sz="2300" dirty="0" err="1"/>
              <a:t>đã</a:t>
            </a:r>
            <a:r>
              <a:rPr lang="en-US" sz="2300" dirty="0"/>
              <a:t> </a:t>
            </a:r>
            <a:r>
              <a:rPr lang="en-US" sz="2300" dirty="0" err="1"/>
              <a:t>tích</a:t>
            </a:r>
            <a:r>
              <a:rPr lang="en-US" sz="2300" dirty="0"/>
              <a:t> </a:t>
            </a:r>
            <a:r>
              <a:rPr lang="en-US" sz="2300" dirty="0" err="1"/>
              <a:t>cực</a:t>
            </a:r>
            <a:r>
              <a:rPr lang="en-US" sz="2300" dirty="0"/>
              <a:t> </a:t>
            </a:r>
            <a:r>
              <a:rPr lang="en-US" sz="2300" dirty="0" err="1"/>
              <a:t>hỗ</a:t>
            </a:r>
            <a:r>
              <a:rPr lang="en-US" sz="2300" dirty="0"/>
              <a:t> </a:t>
            </a:r>
            <a:r>
              <a:rPr lang="en-US" sz="2300" dirty="0" err="1"/>
              <a:t>trợ</a:t>
            </a:r>
            <a:r>
              <a:rPr lang="en-US" sz="2300" dirty="0"/>
              <a:t>, </a:t>
            </a:r>
            <a:r>
              <a:rPr lang="en-US" sz="2300" dirty="0" err="1"/>
              <a:t>cần</a:t>
            </a:r>
            <a:r>
              <a:rPr lang="en-US" sz="2300" dirty="0"/>
              <a:t> </a:t>
            </a:r>
            <a:r>
              <a:rPr lang="en-US" sz="2300" dirty="0" err="1"/>
              <a:t>tư</a:t>
            </a:r>
            <a:r>
              <a:rPr lang="en-US" sz="2300" dirty="0"/>
              <a:t> </a:t>
            </a:r>
            <a:r>
              <a:rPr lang="en-US" sz="2300" dirty="0" err="1"/>
              <a:t>vấn</a:t>
            </a:r>
            <a:r>
              <a:rPr lang="en-US" sz="2300" dirty="0"/>
              <a:t> </a:t>
            </a:r>
            <a:r>
              <a:rPr lang="en-US" sz="2300" dirty="0" err="1"/>
              <a:t>gia</a:t>
            </a:r>
            <a:r>
              <a:rPr lang="en-US" sz="2300" dirty="0"/>
              <a:t> </a:t>
            </a:r>
            <a:r>
              <a:rPr lang="en-US" sz="2300" dirty="0" err="1"/>
              <a:t>đình</a:t>
            </a:r>
            <a:r>
              <a:rPr lang="en-US" sz="2300" dirty="0"/>
              <a:t> </a:t>
            </a:r>
            <a:r>
              <a:rPr lang="en-US" sz="2300" dirty="0" err="1"/>
              <a:t>đưa</a:t>
            </a:r>
            <a:r>
              <a:rPr lang="en-US" sz="2300" dirty="0"/>
              <a:t> </a:t>
            </a:r>
            <a:r>
              <a:rPr lang="en-US" sz="2300" dirty="0" err="1"/>
              <a:t>trẻ</a:t>
            </a:r>
            <a:r>
              <a:rPr lang="en-US" sz="2300" dirty="0"/>
              <a:t> </a:t>
            </a:r>
            <a:r>
              <a:rPr lang="en-US" sz="2300" dirty="0" err="1"/>
              <a:t>đến</a:t>
            </a:r>
            <a:r>
              <a:rPr lang="en-US" sz="2300" dirty="0"/>
              <a:t> </a:t>
            </a:r>
            <a:r>
              <a:rPr lang="en-US" sz="2300" dirty="0" err="1"/>
              <a:t>thăm</a:t>
            </a:r>
            <a:r>
              <a:rPr lang="en-US" sz="2300" dirty="0"/>
              <a:t> </a:t>
            </a:r>
            <a:r>
              <a:rPr lang="en-US" sz="2300" dirty="0" err="1"/>
              <a:t>khám</a:t>
            </a:r>
            <a:r>
              <a:rPr lang="en-US" sz="2300" dirty="0"/>
              <a:t> </a:t>
            </a:r>
            <a:r>
              <a:rPr lang="en-US" sz="2300" dirty="0" err="1"/>
              <a:t>tại</a:t>
            </a:r>
            <a:r>
              <a:rPr lang="en-US" sz="2300" dirty="0"/>
              <a:t> </a:t>
            </a:r>
            <a:r>
              <a:rPr lang="en-US" sz="2300" dirty="0" err="1"/>
              <a:t>bệnh</a:t>
            </a:r>
            <a:r>
              <a:rPr lang="en-US" sz="2300" dirty="0"/>
              <a:t> </a:t>
            </a:r>
            <a:r>
              <a:rPr lang="en-US" sz="2300" dirty="0" err="1"/>
              <a:t>viện</a:t>
            </a:r>
            <a:r>
              <a:rPr lang="en-US" sz="2300" dirty="0"/>
              <a:t> </a:t>
            </a:r>
            <a:r>
              <a:rPr lang="en-US" sz="2300" dirty="0" err="1"/>
              <a:t>có</a:t>
            </a:r>
            <a:r>
              <a:rPr lang="en-US" sz="2300" dirty="0"/>
              <a:t> </a:t>
            </a:r>
            <a:r>
              <a:rPr lang="en-US" sz="2300" dirty="0" err="1"/>
              <a:t>bác</a:t>
            </a:r>
            <a:r>
              <a:rPr lang="en-US" sz="2300" dirty="0"/>
              <a:t> </a:t>
            </a:r>
            <a:r>
              <a:rPr lang="en-US" sz="2300" dirty="0" err="1"/>
              <a:t>sỹ</a:t>
            </a:r>
            <a:r>
              <a:rPr lang="en-US" sz="2300" dirty="0"/>
              <a:t> </a:t>
            </a:r>
            <a:r>
              <a:rPr lang="en-US" sz="2300" dirty="0" err="1"/>
              <a:t>chuyên</a:t>
            </a:r>
            <a:r>
              <a:rPr lang="en-US" sz="2300" dirty="0"/>
              <a:t> khoa </a:t>
            </a:r>
            <a:r>
              <a:rPr lang="en-US" sz="2300" dirty="0" err="1"/>
              <a:t>tâm</a:t>
            </a:r>
            <a:r>
              <a:rPr lang="en-US" sz="2300" dirty="0"/>
              <a:t> </a:t>
            </a:r>
            <a:r>
              <a:rPr lang="en-US" sz="2300" dirty="0" err="1"/>
              <a:t>thần</a:t>
            </a:r>
            <a:r>
              <a:rPr lang="en-US" sz="2300" dirty="0"/>
              <a:t> </a:t>
            </a:r>
            <a:r>
              <a:rPr lang="en-US" sz="2300" dirty="0" err="1"/>
              <a:t>nhi</a:t>
            </a:r>
            <a:r>
              <a:rPr lang="en-US" sz="2300" dirty="0"/>
              <a:t>, </a:t>
            </a:r>
            <a:r>
              <a:rPr lang="en-US" sz="2300" dirty="0" err="1"/>
              <a:t>bác</a:t>
            </a:r>
            <a:r>
              <a:rPr lang="en-US" sz="2300" dirty="0"/>
              <a:t> </a:t>
            </a:r>
            <a:r>
              <a:rPr lang="en-US" sz="2300" dirty="0" err="1"/>
              <a:t>sỹ</a:t>
            </a:r>
            <a:r>
              <a:rPr lang="en-US" sz="2300" dirty="0"/>
              <a:t> </a:t>
            </a:r>
            <a:r>
              <a:rPr lang="en-US" sz="2300" dirty="0" err="1"/>
              <a:t>chuyên</a:t>
            </a:r>
            <a:r>
              <a:rPr lang="en-US" sz="2300" dirty="0"/>
              <a:t> khoa tai </a:t>
            </a:r>
            <a:r>
              <a:rPr lang="en-US" sz="2300" dirty="0" err="1"/>
              <a:t>mũi</a:t>
            </a:r>
            <a:r>
              <a:rPr lang="en-US" sz="2300" dirty="0"/>
              <a:t> </a:t>
            </a:r>
            <a:r>
              <a:rPr lang="en-US" sz="2300" dirty="0" err="1"/>
              <a:t>họng</a:t>
            </a:r>
            <a:r>
              <a:rPr lang="en-US" sz="2300" dirty="0"/>
              <a:t> </a:t>
            </a:r>
            <a:r>
              <a:rPr lang="en-US" sz="2300" dirty="0" err="1"/>
              <a:t>hoặc</a:t>
            </a:r>
            <a:r>
              <a:rPr lang="en-US" sz="2300" dirty="0"/>
              <a:t> </a:t>
            </a:r>
            <a:r>
              <a:rPr lang="en-US" sz="2300" dirty="0" err="1"/>
              <a:t>có</a:t>
            </a:r>
            <a:r>
              <a:rPr lang="en-US" sz="2300" dirty="0"/>
              <a:t> </a:t>
            </a:r>
            <a:r>
              <a:rPr lang="en-US" sz="2300" dirty="0" err="1"/>
              <a:t>các</a:t>
            </a:r>
            <a:r>
              <a:rPr lang="en-US" sz="2300" dirty="0"/>
              <a:t> </a:t>
            </a:r>
            <a:r>
              <a:rPr lang="en-US" sz="2300" dirty="0" err="1"/>
              <a:t>cơ</a:t>
            </a:r>
            <a:r>
              <a:rPr lang="en-US" sz="2300" dirty="0"/>
              <a:t> </a:t>
            </a:r>
            <a:r>
              <a:rPr lang="en-US" sz="2300" dirty="0" err="1"/>
              <a:t>sở</a:t>
            </a:r>
            <a:r>
              <a:rPr lang="en-US" sz="2300" dirty="0"/>
              <a:t> </a:t>
            </a:r>
            <a:r>
              <a:rPr lang="en-US" sz="2300" dirty="0" err="1"/>
              <a:t>giáo</a:t>
            </a:r>
            <a:r>
              <a:rPr lang="en-US" sz="2300" dirty="0"/>
              <a:t> </a:t>
            </a:r>
            <a:r>
              <a:rPr lang="en-US" sz="2300" dirty="0" err="1"/>
              <a:t>dục</a:t>
            </a:r>
            <a:r>
              <a:rPr lang="en-US" sz="2300" dirty="0"/>
              <a:t>, </a:t>
            </a:r>
            <a:r>
              <a:rPr lang="en-US" sz="2300" dirty="0" err="1"/>
              <a:t>tâm</a:t>
            </a:r>
            <a:r>
              <a:rPr lang="en-US" sz="2300" dirty="0"/>
              <a:t> </a:t>
            </a:r>
            <a:r>
              <a:rPr lang="en-US" sz="2300" dirty="0" err="1"/>
              <a:t>lý</a:t>
            </a:r>
            <a:r>
              <a:rPr lang="en-US" sz="2300" dirty="0"/>
              <a:t> </a:t>
            </a:r>
            <a:r>
              <a:rPr lang="en-US" sz="2300" dirty="0" err="1"/>
              <a:t>có</a:t>
            </a:r>
            <a:r>
              <a:rPr lang="en-US" sz="2300" dirty="0"/>
              <a:t> </a:t>
            </a:r>
            <a:r>
              <a:rPr lang="en-US" sz="2300" dirty="0" err="1"/>
              <a:t>chuyên</a:t>
            </a:r>
            <a:r>
              <a:rPr lang="en-US" sz="2300" dirty="0"/>
              <a:t> </a:t>
            </a:r>
            <a:r>
              <a:rPr lang="en-US" sz="2300" dirty="0" err="1"/>
              <a:t>gia</a:t>
            </a:r>
            <a:r>
              <a:rPr lang="en-US" sz="2300" dirty="0"/>
              <a:t> </a:t>
            </a:r>
            <a:r>
              <a:rPr lang="en-US" sz="2300" dirty="0" err="1"/>
              <a:t>thực</a:t>
            </a:r>
            <a:r>
              <a:rPr lang="en-US" sz="2300" dirty="0"/>
              <a:t> </a:t>
            </a:r>
            <a:r>
              <a:rPr lang="en-US" sz="2300" dirty="0" err="1"/>
              <a:t>hiện</a:t>
            </a:r>
            <a:r>
              <a:rPr lang="en-US" sz="2300" dirty="0"/>
              <a:t> </a:t>
            </a:r>
            <a:r>
              <a:rPr lang="en-US" sz="2300" dirty="0" err="1"/>
              <a:t>các</a:t>
            </a:r>
            <a:r>
              <a:rPr lang="en-US" sz="2300" dirty="0"/>
              <a:t> </a:t>
            </a:r>
            <a:r>
              <a:rPr lang="en-US" sz="2300" dirty="0" err="1"/>
              <a:t>bài</a:t>
            </a:r>
            <a:r>
              <a:rPr lang="en-US" sz="2300" dirty="0"/>
              <a:t> </a:t>
            </a:r>
            <a:r>
              <a:rPr lang="en-US" sz="2300" dirty="0" err="1"/>
              <a:t>kiểm</a:t>
            </a:r>
            <a:r>
              <a:rPr lang="en-US" sz="2300" dirty="0"/>
              <a:t> </a:t>
            </a:r>
            <a:r>
              <a:rPr lang="en-US" sz="2300" dirty="0" err="1"/>
              <a:t>tra</a:t>
            </a:r>
            <a:r>
              <a:rPr lang="en-US" sz="2300" dirty="0"/>
              <a:t> </a:t>
            </a:r>
            <a:r>
              <a:rPr lang="en-US" sz="2300" dirty="0" err="1"/>
              <a:t>chính</a:t>
            </a:r>
            <a:r>
              <a:rPr lang="en-US" sz="2300" dirty="0"/>
              <a:t> </a:t>
            </a:r>
            <a:r>
              <a:rPr lang="en-US" sz="2300" dirty="0" err="1"/>
              <a:t>thức</a:t>
            </a:r>
            <a:r>
              <a:rPr lang="en-US" sz="2300" dirty="0"/>
              <a:t> (</a:t>
            </a:r>
            <a:r>
              <a:rPr lang="en-US" sz="2300" dirty="0" err="1"/>
              <a:t>phụ</a:t>
            </a:r>
            <a:r>
              <a:rPr lang="en-US" sz="2300" dirty="0"/>
              <a:t> </a:t>
            </a:r>
            <a:r>
              <a:rPr lang="en-US" sz="2300" dirty="0" err="1"/>
              <a:t>lục</a:t>
            </a:r>
            <a:r>
              <a:rPr lang="en-US" sz="2300" dirty="0"/>
              <a:t> </a:t>
            </a:r>
            <a:r>
              <a:rPr lang="en-US" sz="2300" dirty="0" err="1"/>
              <a:t>số</a:t>
            </a:r>
            <a:r>
              <a:rPr lang="en-US" sz="2300" dirty="0"/>
              <a:t> 8 </a:t>
            </a:r>
            <a:r>
              <a:rPr lang="en-US" sz="2300" dirty="0" err="1"/>
              <a:t>và</a:t>
            </a:r>
            <a:r>
              <a:rPr lang="en-US" sz="2300" dirty="0"/>
              <a:t> 9).</a:t>
            </a:r>
          </a:p>
          <a:p>
            <a:r>
              <a:rPr lang="en-US" sz="2300" dirty="0"/>
              <a:t>- </a:t>
            </a:r>
            <a:r>
              <a:rPr lang="en-US" sz="2300" dirty="0" err="1"/>
              <a:t>Thiết</a:t>
            </a:r>
            <a:r>
              <a:rPr lang="en-US" sz="2300" dirty="0"/>
              <a:t> </a:t>
            </a:r>
            <a:r>
              <a:rPr lang="en-US" sz="2300" dirty="0" err="1"/>
              <a:t>lập</a:t>
            </a:r>
            <a:r>
              <a:rPr lang="en-US" sz="2300" dirty="0"/>
              <a:t> </a:t>
            </a:r>
            <a:r>
              <a:rPr lang="en-US" sz="2300" dirty="0" err="1"/>
              <a:t>môi</a:t>
            </a:r>
            <a:r>
              <a:rPr lang="en-US" sz="2300" dirty="0"/>
              <a:t> </a:t>
            </a:r>
            <a:r>
              <a:rPr lang="en-US" sz="2300" dirty="0" err="1"/>
              <a:t>trường</a:t>
            </a:r>
            <a:r>
              <a:rPr lang="en-US" sz="2300" dirty="0"/>
              <a:t> </a:t>
            </a:r>
            <a:r>
              <a:rPr lang="en-US" sz="2300" dirty="0" err="1"/>
              <a:t>lớp</a:t>
            </a:r>
            <a:r>
              <a:rPr lang="en-US" sz="2300" dirty="0"/>
              <a:t> </a:t>
            </a:r>
            <a:r>
              <a:rPr lang="en-US" sz="2300" dirty="0" err="1"/>
              <a:t>học</a:t>
            </a:r>
            <a:r>
              <a:rPr lang="en-US" sz="2300" dirty="0"/>
              <a:t> an </a:t>
            </a:r>
            <a:r>
              <a:rPr lang="en-US" sz="2300" dirty="0" err="1"/>
              <a:t>toàn</a:t>
            </a:r>
            <a:r>
              <a:rPr lang="en-US" sz="2300" dirty="0"/>
              <a:t>, </a:t>
            </a:r>
            <a:r>
              <a:rPr lang="en-US" sz="2300" dirty="0" err="1"/>
              <a:t>thân</a:t>
            </a:r>
            <a:r>
              <a:rPr lang="en-US" sz="2300" dirty="0"/>
              <a:t> </a:t>
            </a:r>
            <a:r>
              <a:rPr lang="en-US" sz="2300" dirty="0" err="1"/>
              <a:t>thiện</a:t>
            </a:r>
            <a:r>
              <a:rPr lang="en-US" sz="2300" dirty="0"/>
              <a:t> </a:t>
            </a:r>
            <a:r>
              <a:rPr lang="en-US" sz="2300" dirty="0" err="1"/>
              <a:t>và</a:t>
            </a:r>
            <a:r>
              <a:rPr lang="en-US" sz="2300" dirty="0"/>
              <a:t> </a:t>
            </a:r>
            <a:r>
              <a:rPr lang="en-US" sz="2300" dirty="0" err="1"/>
              <a:t>tích</a:t>
            </a:r>
            <a:r>
              <a:rPr lang="en-US" sz="2300" dirty="0"/>
              <a:t> </a:t>
            </a:r>
            <a:r>
              <a:rPr lang="en-US" sz="2300" dirty="0" err="1"/>
              <a:t>cực</a:t>
            </a:r>
            <a:r>
              <a:rPr lang="en-US" sz="2300" dirty="0"/>
              <a:t>;</a:t>
            </a:r>
          </a:p>
          <a:p>
            <a:r>
              <a:rPr lang="en-US" sz="2300" dirty="0"/>
              <a:t>- </a:t>
            </a:r>
            <a:r>
              <a:rPr lang="en-US" sz="2300" dirty="0" err="1"/>
              <a:t>Tổ</a:t>
            </a:r>
            <a:r>
              <a:rPr lang="en-US" sz="2300" dirty="0"/>
              <a:t> </a:t>
            </a:r>
            <a:r>
              <a:rPr lang="en-US" sz="2300" dirty="0" err="1"/>
              <a:t>chức</a:t>
            </a:r>
            <a:r>
              <a:rPr lang="en-US" sz="2300" dirty="0"/>
              <a:t> </a:t>
            </a:r>
            <a:r>
              <a:rPr lang="en-US" sz="2300" dirty="0" err="1"/>
              <a:t>nhiều</a:t>
            </a:r>
            <a:r>
              <a:rPr lang="en-US" sz="2300" dirty="0"/>
              <a:t> </a:t>
            </a:r>
            <a:r>
              <a:rPr lang="en-US" sz="2300" dirty="0" err="1"/>
              <a:t>hoạt</a:t>
            </a:r>
            <a:r>
              <a:rPr lang="en-US" sz="2300" dirty="0"/>
              <a:t> </a:t>
            </a:r>
            <a:r>
              <a:rPr lang="en-US" sz="2300" dirty="0" err="1"/>
              <a:t>động</a:t>
            </a:r>
            <a:r>
              <a:rPr lang="en-US" sz="2300" dirty="0"/>
              <a:t> </a:t>
            </a:r>
            <a:r>
              <a:rPr lang="en-US" sz="2300" dirty="0" err="1"/>
              <a:t>khuyến</a:t>
            </a:r>
            <a:r>
              <a:rPr lang="en-US" sz="2300" dirty="0"/>
              <a:t> </a:t>
            </a:r>
            <a:r>
              <a:rPr lang="en-US" sz="2300" dirty="0" err="1"/>
              <a:t>khích</a:t>
            </a:r>
            <a:r>
              <a:rPr lang="en-US" sz="2300" dirty="0"/>
              <a:t> </a:t>
            </a:r>
            <a:r>
              <a:rPr lang="en-US" sz="2300" dirty="0" err="1"/>
              <a:t>trẻ</a:t>
            </a:r>
            <a:r>
              <a:rPr lang="en-US" sz="2300" dirty="0"/>
              <a:t> </a:t>
            </a:r>
            <a:r>
              <a:rPr lang="en-US" sz="2300" dirty="0" err="1"/>
              <a:t>giao</a:t>
            </a:r>
            <a:r>
              <a:rPr lang="en-US" sz="2300" dirty="0"/>
              <a:t> </a:t>
            </a:r>
            <a:r>
              <a:rPr lang="en-US" sz="2300" dirty="0" err="1"/>
              <a:t>tiếp</a:t>
            </a:r>
            <a:r>
              <a:rPr lang="en-US" sz="2300" dirty="0"/>
              <a:t> </a:t>
            </a:r>
            <a:r>
              <a:rPr lang="en-US" sz="2300" dirty="0" err="1"/>
              <a:t>và</a:t>
            </a:r>
            <a:r>
              <a:rPr lang="en-US" sz="2300" dirty="0"/>
              <a:t> </a:t>
            </a:r>
            <a:r>
              <a:rPr lang="en-US" sz="2300" dirty="0" err="1"/>
              <a:t>thể</a:t>
            </a:r>
            <a:r>
              <a:rPr lang="en-US" sz="2300" dirty="0"/>
              <a:t> </a:t>
            </a:r>
            <a:r>
              <a:rPr lang="en-US" sz="2300" dirty="0" err="1"/>
              <a:t>hiện</a:t>
            </a:r>
            <a:r>
              <a:rPr lang="en-US" sz="2300" dirty="0"/>
              <a:t> </a:t>
            </a:r>
            <a:r>
              <a:rPr lang="en-US" sz="2300" dirty="0" err="1"/>
              <a:t>bản</a:t>
            </a:r>
            <a:r>
              <a:rPr lang="en-US" sz="2300" dirty="0"/>
              <a:t> </a:t>
            </a:r>
            <a:r>
              <a:rPr lang="en-US" sz="2300" dirty="0" err="1"/>
              <a:t>thân</a:t>
            </a:r>
            <a:r>
              <a:rPr lang="en-US" sz="2300" dirty="0"/>
              <a:t>;</a:t>
            </a:r>
          </a:p>
          <a:p>
            <a:r>
              <a:rPr lang="en-US" sz="2300" dirty="0"/>
              <a:t>- </a:t>
            </a:r>
            <a:r>
              <a:rPr lang="en-US" sz="2300" dirty="0" err="1"/>
              <a:t>Lắng</a:t>
            </a:r>
            <a:r>
              <a:rPr lang="en-US" sz="2300" dirty="0"/>
              <a:t> </a:t>
            </a:r>
            <a:r>
              <a:rPr lang="en-US" sz="2300" dirty="0" err="1"/>
              <a:t>nghe</a:t>
            </a:r>
            <a:r>
              <a:rPr lang="en-US" sz="2300" dirty="0"/>
              <a:t>, </a:t>
            </a:r>
            <a:r>
              <a:rPr lang="en-US" sz="2300" dirty="0" err="1"/>
              <a:t>quan</a:t>
            </a:r>
            <a:r>
              <a:rPr lang="en-US" sz="2300" dirty="0"/>
              <a:t> </a:t>
            </a:r>
            <a:r>
              <a:rPr lang="en-US" sz="2300" dirty="0" err="1"/>
              <a:t>sát</a:t>
            </a:r>
            <a:r>
              <a:rPr lang="en-US" sz="2300" dirty="0"/>
              <a:t>, </a:t>
            </a:r>
            <a:r>
              <a:rPr lang="en-US" sz="2300" dirty="0" err="1"/>
              <a:t>lí</a:t>
            </a:r>
            <a:r>
              <a:rPr lang="en-US" sz="2300" dirty="0"/>
              <a:t> </a:t>
            </a:r>
            <a:r>
              <a:rPr lang="en-US" sz="2300" dirty="0" err="1"/>
              <a:t>giải</a:t>
            </a:r>
            <a:r>
              <a:rPr lang="en-US" sz="2300" dirty="0"/>
              <a:t> </a:t>
            </a:r>
            <a:r>
              <a:rPr lang="en-US" sz="2300" dirty="0" err="1"/>
              <a:t>để</a:t>
            </a:r>
            <a:r>
              <a:rPr lang="en-US" sz="2300" dirty="0"/>
              <a:t> </a:t>
            </a:r>
            <a:r>
              <a:rPr lang="en-US" sz="2300" dirty="0" err="1"/>
              <a:t>hiểu</a:t>
            </a:r>
            <a:r>
              <a:rPr lang="en-US" sz="2300" dirty="0"/>
              <a:t> </a:t>
            </a:r>
            <a:r>
              <a:rPr lang="en-US" sz="2300" dirty="0" err="1"/>
              <a:t>được</a:t>
            </a:r>
            <a:r>
              <a:rPr lang="en-US" sz="2300" dirty="0"/>
              <a:t> </a:t>
            </a:r>
            <a:r>
              <a:rPr lang="en-US" sz="2300" dirty="0" err="1"/>
              <a:t>những</a:t>
            </a:r>
            <a:r>
              <a:rPr lang="en-US" sz="2300" dirty="0"/>
              <a:t> </a:t>
            </a:r>
            <a:r>
              <a:rPr lang="en-US" sz="2300" dirty="0" err="1"/>
              <a:t>gì</a:t>
            </a:r>
            <a:r>
              <a:rPr lang="en-US" sz="2300" dirty="0"/>
              <a:t> </a:t>
            </a:r>
            <a:r>
              <a:rPr lang="en-US" sz="2300" dirty="0" err="1"/>
              <a:t>trẻ</a:t>
            </a:r>
            <a:r>
              <a:rPr lang="en-US" sz="2300" dirty="0"/>
              <a:t> </a:t>
            </a:r>
            <a:r>
              <a:rPr lang="en-US" sz="2300" dirty="0" err="1"/>
              <a:t>muốn</a:t>
            </a:r>
            <a:r>
              <a:rPr lang="en-US" sz="2300" dirty="0"/>
              <a:t> </a:t>
            </a:r>
            <a:r>
              <a:rPr lang="en-US" sz="2300" dirty="0" err="1"/>
              <a:t>truyền</a:t>
            </a:r>
            <a:r>
              <a:rPr lang="en-US" sz="2300" dirty="0"/>
              <a:t> </a:t>
            </a:r>
            <a:r>
              <a:rPr lang="en-US" sz="2300" dirty="0" err="1"/>
              <a:t>đạt</a:t>
            </a:r>
            <a:r>
              <a:rPr lang="en-US" sz="2300" dirty="0"/>
              <a:t>;</a:t>
            </a:r>
          </a:p>
          <a:p>
            <a:r>
              <a:rPr lang="en-US" sz="2300" dirty="0"/>
              <a:t>- </a:t>
            </a:r>
            <a:r>
              <a:rPr lang="en-US" sz="2300" dirty="0" err="1"/>
              <a:t>Lựa</a:t>
            </a:r>
            <a:r>
              <a:rPr lang="en-US" sz="2300" dirty="0"/>
              <a:t> </a:t>
            </a:r>
            <a:r>
              <a:rPr lang="en-US" sz="2300" dirty="0" err="1"/>
              <a:t>chọn</a:t>
            </a:r>
            <a:r>
              <a:rPr lang="en-US" sz="2300" dirty="0"/>
              <a:t> </a:t>
            </a:r>
            <a:r>
              <a:rPr lang="en-US" sz="2300" dirty="0" err="1"/>
              <a:t>hình</a:t>
            </a:r>
            <a:r>
              <a:rPr lang="en-US" sz="2300" dirty="0"/>
              <a:t> </a:t>
            </a:r>
            <a:r>
              <a:rPr lang="en-US" sz="2300" dirty="0" err="1"/>
              <a:t>thức</a:t>
            </a:r>
            <a:r>
              <a:rPr lang="en-US" sz="2300" dirty="0"/>
              <a:t> </a:t>
            </a:r>
            <a:r>
              <a:rPr lang="en-US" sz="2300" dirty="0" err="1"/>
              <a:t>giao</a:t>
            </a:r>
            <a:r>
              <a:rPr lang="en-US" sz="2300" dirty="0"/>
              <a:t> </a:t>
            </a:r>
            <a:r>
              <a:rPr lang="en-US" sz="2300" dirty="0" err="1"/>
              <a:t>tiếp</a:t>
            </a:r>
            <a:r>
              <a:rPr lang="en-US" sz="2300" dirty="0"/>
              <a:t> </a:t>
            </a:r>
            <a:r>
              <a:rPr lang="en-US" sz="2300" dirty="0" err="1"/>
              <a:t>phù</a:t>
            </a:r>
            <a:r>
              <a:rPr lang="en-US" sz="2300" dirty="0"/>
              <a:t> </a:t>
            </a:r>
            <a:r>
              <a:rPr lang="en-US" sz="2300" dirty="0" err="1"/>
              <a:t>hợp</a:t>
            </a:r>
            <a:r>
              <a:rPr lang="en-US" sz="2300" dirty="0"/>
              <a:t> </a:t>
            </a:r>
            <a:r>
              <a:rPr lang="en-US" sz="2300" dirty="0" err="1"/>
              <a:t>với</a:t>
            </a:r>
            <a:r>
              <a:rPr lang="en-US" sz="2300" dirty="0"/>
              <a:t> </a:t>
            </a:r>
            <a:r>
              <a:rPr lang="en-US" sz="2300" dirty="0" err="1"/>
              <a:t>năng</a:t>
            </a:r>
            <a:r>
              <a:rPr lang="en-US" sz="2300" dirty="0"/>
              <a:t> </a:t>
            </a:r>
            <a:r>
              <a:rPr lang="en-US" sz="2300" dirty="0" err="1"/>
              <a:t>lực</a:t>
            </a:r>
            <a:r>
              <a:rPr lang="en-US" sz="2300" dirty="0"/>
              <a:t> </a:t>
            </a:r>
            <a:r>
              <a:rPr lang="en-US" sz="2300" dirty="0" err="1"/>
              <a:t>giao</a:t>
            </a:r>
            <a:r>
              <a:rPr lang="en-US" sz="2300" dirty="0"/>
              <a:t> </a:t>
            </a:r>
            <a:r>
              <a:rPr lang="en-US" sz="2300" dirty="0" err="1"/>
              <a:t>tiếp</a:t>
            </a:r>
            <a:r>
              <a:rPr lang="en-US" sz="2300" dirty="0"/>
              <a:t> </a:t>
            </a:r>
            <a:r>
              <a:rPr lang="en-US" sz="2300" dirty="0" err="1"/>
              <a:t>của</a:t>
            </a:r>
            <a:r>
              <a:rPr lang="en-US" sz="2300" dirty="0"/>
              <a:t> </a:t>
            </a:r>
            <a:r>
              <a:rPr lang="en-US" sz="2300" dirty="0" err="1"/>
              <a:t>trẻ</a:t>
            </a:r>
            <a:r>
              <a:rPr lang="en-US" sz="2300" dirty="0"/>
              <a:t>;</a:t>
            </a:r>
          </a:p>
          <a:p>
            <a:r>
              <a:rPr lang="en-US" sz="2300" dirty="0"/>
              <a:t>- </a:t>
            </a:r>
            <a:r>
              <a:rPr lang="en-US" sz="2300" dirty="0" err="1"/>
              <a:t>Dạy</a:t>
            </a:r>
            <a:r>
              <a:rPr lang="en-US" sz="2300" dirty="0"/>
              <a:t> </a:t>
            </a:r>
            <a:r>
              <a:rPr lang="en-US" sz="2300" dirty="0" err="1"/>
              <a:t>trẻ</a:t>
            </a:r>
            <a:r>
              <a:rPr lang="en-US" sz="2300" dirty="0"/>
              <a:t> </a:t>
            </a:r>
            <a:r>
              <a:rPr lang="en-US" sz="2300" dirty="0" err="1"/>
              <a:t>sử</a:t>
            </a:r>
            <a:r>
              <a:rPr lang="en-US" sz="2300" dirty="0"/>
              <a:t> </a:t>
            </a:r>
            <a:r>
              <a:rPr lang="en-US" sz="2300" dirty="0" err="1"/>
              <a:t>dụng</a:t>
            </a:r>
            <a:r>
              <a:rPr lang="en-US" sz="2300" dirty="0"/>
              <a:t> </a:t>
            </a:r>
            <a:r>
              <a:rPr lang="en-US" sz="2300" dirty="0" err="1"/>
              <a:t>các</a:t>
            </a:r>
            <a:r>
              <a:rPr lang="en-US" sz="2300" dirty="0"/>
              <a:t> </a:t>
            </a:r>
            <a:r>
              <a:rPr lang="en-US" sz="2300" dirty="0" err="1"/>
              <a:t>phương</a:t>
            </a:r>
            <a:r>
              <a:rPr lang="en-US" sz="2300" dirty="0"/>
              <a:t> </a:t>
            </a:r>
            <a:r>
              <a:rPr lang="en-US" sz="2300" dirty="0" err="1"/>
              <a:t>tiện</a:t>
            </a:r>
            <a:r>
              <a:rPr lang="en-US" sz="2300" dirty="0"/>
              <a:t> </a:t>
            </a:r>
            <a:r>
              <a:rPr lang="en-US" sz="2300" dirty="0" err="1"/>
              <a:t>giao</a:t>
            </a:r>
            <a:r>
              <a:rPr lang="en-US" sz="2300" dirty="0"/>
              <a:t> </a:t>
            </a:r>
            <a:r>
              <a:rPr lang="en-US" sz="2300" dirty="0" err="1"/>
              <a:t>tiếp</a:t>
            </a:r>
            <a:r>
              <a:rPr lang="en-US" sz="2300" dirty="0"/>
              <a:t> </a:t>
            </a:r>
            <a:r>
              <a:rPr lang="en-US" sz="2300" dirty="0" err="1"/>
              <a:t>thay</a:t>
            </a:r>
            <a:r>
              <a:rPr lang="en-US" sz="2300" dirty="0"/>
              <a:t> </a:t>
            </a:r>
            <a:r>
              <a:rPr lang="en-US" sz="2300" dirty="0" err="1"/>
              <a:t>thế</a:t>
            </a:r>
            <a:r>
              <a:rPr lang="en-US" sz="2300" dirty="0"/>
              <a:t> (</a:t>
            </a:r>
            <a:r>
              <a:rPr lang="en-US" sz="2300" dirty="0" err="1"/>
              <a:t>tranh</a:t>
            </a:r>
            <a:r>
              <a:rPr lang="en-US" sz="2300" dirty="0"/>
              <a:t>, </a:t>
            </a:r>
            <a:r>
              <a:rPr lang="en-US" sz="2300" dirty="0" err="1"/>
              <a:t>ảnh</a:t>
            </a:r>
            <a:r>
              <a:rPr lang="en-US" sz="2300" dirty="0"/>
              <a:t>, </a:t>
            </a:r>
            <a:r>
              <a:rPr lang="en-US" sz="2300" dirty="0" err="1"/>
              <a:t>đồ</a:t>
            </a:r>
            <a:r>
              <a:rPr lang="en-US" sz="2300" dirty="0"/>
              <a:t> </a:t>
            </a:r>
            <a:r>
              <a:rPr lang="en-US" sz="2300" dirty="0" err="1"/>
              <a:t>vật</a:t>
            </a:r>
            <a:r>
              <a:rPr lang="en-US" sz="2300" dirty="0"/>
              <a:t>…) </a:t>
            </a:r>
            <a:r>
              <a:rPr lang="en-US" sz="2300" dirty="0" err="1"/>
              <a:t>để</a:t>
            </a:r>
            <a:r>
              <a:rPr lang="en-US" sz="2300" dirty="0"/>
              <a:t> </a:t>
            </a:r>
            <a:r>
              <a:rPr lang="en-US" sz="2300" dirty="0" err="1"/>
              <a:t>khuyến</a:t>
            </a:r>
            <a:r>
              <a:rPr lang="en-US" sz="2300" dirty="0"/>
              <a:t> </a:t>
            </a:r>
            <a:r>
              <a:rPr lang="en-US" sz="2300" dirty="0" err="1"/>
              <a:t>khích</a:t>
            </a:r>
            <a:r>
              <a:rPr lang="en-US" sz="2300" dirty="0"/>
              <a:t> </a:t>
            </a:r>
            <a:r>
              <a:rPr lang="en-US" sz="2300" dirty="0" err="1"/>
              <a:t>trẻ</a:t>
            </a:r>
            <a:r>
              <a:rPr lang="en-US" sz="2300" dirty="0"/>
              <a:t> </a:t>
            </a:r>
            <a:r>
              <a:rPr lang="en-US" sz="2300" dirty="0" err="1"/>
              <a:t>giao</a:t>
            </a:r>
            <a:r>
              <a:rPr lang="en-US" sz="2300" dirty="0"/>
              <a:t> </a:t>
            </a:r>
            <a:r>
              <a:rPr lang="en-US" sz="2300" dirty="0" err="1"/>
              <a:t>tiếp</a:t>
            </a:r>
            <a:r>
              <a:rPr lang="en-US" sz="2300" dirty="0"/>
              <a:t>;</a:t>
            </a:r>
          </a:p>
          <a:p>
            <a:r>
              <a:rPr lang="en-US" sz="2300" dirty="0"/>
              <a:t>- </a:t>
            </a:r>
            <a:r>
              <a:rPr lang="en-US" sz="2300" dirty="0" err="1"/>
              <a:t>Xây</a:t>
            </a:r>
            <a:r>
              <a:rPr lang="en-US" sz="2300" dirty="0"/>
              <a:t> </a:t>
            </a:r>
            <a:r>
              <a:rPr lang="en-US" sz="2300" dirty="0" err="1"/>
              <a:t>dựng</a:t>
            </a:r>
            <a:r>
              <a:rPr lang="en-US" sz="2300" dirty="0"/>
              <a:t> </a:t>
            </a:r>
            <a:r>
              <a:rPr lang="en-US" sz="2300" dirty="0" err="1"/>
              <a:t>vòng</a:t>
            </a:r>
            <a:r>
              <a:rPr lang="en-US" sz="2300" dirty="0"/>
              <a:t> </a:t>
            </a:r>
            <a:r>
              <a:rPr lang="en-US" sz="2300" dirty="0" err="1"/>
              <a:t>bạn</a:t>
            </a:r>
            <a:r>
              <a:rPr lang="en-US" sz="2300" dirty="0"/>
              <a:t> </a:t>
            </a:r>
            <a:r>
              <a:rPr lang="en-US" sz="2300" dirty="0" err="1"/>
              <a:t>bè</a:t>
            </a:r>
            <a:r>
              <a:rPr lang="en-US" sz="2300" dirty="0"/>
              <a:t> </a:t>
            </a:r>
            <a:r>
              <a:rPr lang="en-US" sz="2300" dirty="0" err="1"/>
              <a:t>hỗ</a:t>
            </a:r>
            <a:r>
              <a:rPr lang="en-US" sz="2300" dirty="0"/>
              <a:t> </a:t>
            </a:r>
            <a:r>
              <a:rPr lang="en-US" sz="2300" dirty="0" err="1"/>
              <a:t>trợ</a:t>
            </a:r>
            <a:r>
              <a:rPr lang="en-US" sz="2300" dirty="0"/>
              <a:t> </a:t>
            </a:r>
            <a:r>
              <a:rPr lang="en-US" sz="2300" dirty="0" err="1"/>
              <a:t>giúp</a:t>
            </a:r>
            <a:r>
              <a:rPr lang="en-US" sz="2300" dirty="0"/>
              <a:t> </a:t>
            </a:r>
            <a:r>
              <a:rPr lang="en-US" sz="2300" dirty="0" err="1"/>
              <a:t>trẻ</a:t>
            </a:r>
            <a:r>
              <a:rPr lang="en-US" sz="2300" dirty="0"/>
              <a:t> </a:t>
            </a:r>
            <a:r>
              <a:rPr lang="en-US" sz="2300" dirty="0" err="1"/>
              <a:t>tăng</a:t>
            </a:r>
            <a:r>
              <a:rPr lang="en-US" sz="2300" dirty="0"/>
              <a:t> </a:t>
            </a:r>
            <a:r>
              <a:rPr lang="en-US" sz="2300" dirty="0" err="1"/>
              <a:t>cường</a:t>
            </a:r>
            <a:r>
              <a:rPr lang="en-US" sz="2300" dirty="0"/>
              <a:t> </a:t>
            </a:r>
            <a:r>
              <a:rPr lang="en-US" sz="2300" dirty="0" err="1"/>
              <a:t>giao</a:t>
            </a:r>
            <a:r>
              <a:rPr lang="en-US" sz="2300" dirty="0"/>
              <a:t> </a:t>
            </a:r>
            <a:r>
              <a:rPr lang="en-US" sz="2300" dirty="0" err="1"/>
              <a:t>tiếp</a:t>
            </a:r>
            <a:r>
              <a:rPr lang="en-US" sz="2300" dirty="0"/>
              <a:t> </a:t>
            </a:r>
            <a:r>
              <a:rPr lang="en-US" sz="2300" dirty="0" err="1"/>
              <a:t>hiệu</a:t>
            </a:r>
            <a:r>
              <a:rPr lang="en-US" sz="2300" dirty="0"/>
              <a:t> </a:t>
            </a:r>
            <a:r>
              <a:rPr lang="en-US" sz="2300" dirty="0" err="1"/>
              <a:t>quả</a:t>
            </a:r>
            <a:r>
              <a:rPr lang="en-US" sz="2300" dirty="0"/>
              <a:t>.</a:t>
            </a:r>
          </a:p>
          <a:p>
            <a:endParaRPr lang="en-US" dirty="0"/>
          </a:p>
        </p:txBody>
      </p:sp>
      <p:sp>
        <p:nvSpPr>
          <p:cNvPr id="4" name="Title 1">
            <a:extLst>
              <a:ext uri="{FF2B5EF4-FFF2-40B4-BE49-F238E27FC236}">
                <a16:creationId xmlns:a16="http://schemas.microsoft.com/office/drawing/2014/main" id="{7BAB18A0-D207-4F13-99B8-22B9FC171BC3}"/>
              </a:ext>
            </a:extLst>
          </p:cNvPr>
          <p:cNvSpPr txBox="1">
            <a:spLocks/>
          </p:cNvSpPr>
          <p:nvPr/>
        </p:nvSpPr>
        <p:spPr>
          <a:xfrm>
            <a:off x="1443491" y="423895"/>
            <a:ext cx="6571343" cy="787232"/>
          </a:xfrm>
          <a:prstGeom prst="rect">
            <a:avLst/>
          </a:prstGeom>
        </p:spPr>
        <p:txBody>
          <a:bodyPr vert="horz" lIns="91440" tIns="45720" rIns="91440" bIns="45720" rtlCol="0" anchor="t">
            <a:normAutofit fontScale="90000" lnSpcReduction="1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900" dirty="0"/>
              <a:t>6) </a:t>
            </a:r>
            <a:r>
              <a:rPr lang="en-US" sz="2900" dirty="0" err="1"/>
              <a:t>Rối</a:t>
            </a:r>
            <a:r>
              <a:rPr lang="en-US" sz="2900" dirty="0"/>
              <a:t> </a:t>
            </a:r>
            <a:r>
              <a:rPr lang="en-US" sz="2900" dirty="0" err="1"/>
              <a:t>loạn</a:t>
            </a:r>
            <a:r>
              <a:rPr lang="en-US" sz="2900" dirty="0"/>
              <a:t> </a:t>
            </a:r>
            <a:r>
              <a:rPr lang="en-US" sz="2900" dirty="0" err="1"/>
              <a:t>giao</a:t>
            </a:r>
            <a:r>
              <a:rPr lang="en-US" sz="2900" dirty="0"/>
              <a:t> </a:t>
            </a:r>
            <a:r>
              <a:rPr lang="en-US" sz="2900" dirty="0" err="1"/>
              <a:t>tiếp</a:t>
            </a:r>
            <a:br>
              <a:rPr lang="en-US" sz="2800" dirty="0"/>
            </a:br>
            <a:endParaRPr lang="en-US" dirty="0"/>
          </a:p>
        </p:txBody>
      </p:sp>
      <p:pic>
        <p:nvPicPr>
          <p:cNvPr id="5" name="Picture 2" descr="https://encrypted-tbn1.gstatic.com/images?q=tbn:ANd9GcRjcblgJwKf-2oTioETFTppj3urMoZMs9tTHA0EBlH9KbtifVnc">
            <a:extLst>
              <a:ext uri="{FF2B5EF4-FFF2-40B4-BE49-F238E27FC236}">
                <a16:creationId xmlns:a16="http://schemas.microsoft.com/office/drawing/2014/main" id="{FFDF4F81-D9A3-4A94-9CEB-2577E797C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037" y="5338036"/>
            <a:ext cx="1519963" cy="151996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7" descr="http://thamvantamly.net/upload/image/Nguyen-nhan-khien-tre-cham-noi-2.jpg">
            <a:extLst>
              <a:ext uri="{FF2B5EF4-FFF2-40B4-BE49-F238E27FC236}">
                <a16:creationId xmlns:a16="http://schemas.microsoft.com/office/drawing/2014/main" id="{7C6BDE02-D6A3-4006-965E-3C665F544751}"/>
              </a:ext>
            </a:extLst>
          </p:cNvPr>
          <p:cNvPicPr>
            <a:picLocks/>
          </p:cNvPicPr>
          <p:nvPr/>
        </p:nvPicPr>
        <p:blipFill>
          <a:blip r:embed="rId3" cstate="print"/>
          <a:stretch>
            <a:fillRect/>
          </a:stretch>
        </p:blipFill>
        <p:spPr bwMode="auto">
          <a:xfrm>
            <a:off x="0" y="-22074"/>
            <a:ext cx="1574464" cy="1396701"/>
          </a:xfrm>
          <a:prstGeom prst="rect">
            <a:avLst/>
          </a:prstGeom>
          <a:noFill/>
          <a:ln w="9525">
            <a:noFill/>
            <a:miter lim="800000"/>
            <a:headEnd/>
            <a:tailEnd/>
          </a:ln>
        </p:spPr>
      </p:pic>
    </p:spTree>
    <p:extLst>
      <p:ext uri="{BB962C8B-B14F-4D97-AF65-F5344CB8AC3E}">
        <p14:creationId xmlns:p14="http://schemas.microsoft.com/office/powerpoint/2010/main" val="2768612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632679-545E-4FC2-8D2C-49595F28304F}"/>
              </a:ext>
            </a:extLst>
          </p:cNvPr>
          <p:cNvSpPr>
            <a:spLocks noGrp="1"/>
          </p:cNvSpPr>
          <p:nvPr>
            <p:ph idx="1"/>
          </p:nvPr>
        </p:nvSpPr>
        <p:spPr>
          <a:xfrm>
            <a:off x="1443491" y="2015733"/>
            <a:ext cx="7446173" cy="3450613"/>
          </a:xfrm>
        </p:spPr>
        <p:txBody>
          <a:bodyPr>
            <a:normAutofit/>
          </a:bodyPr>
          <a:lstStyle/>
          <a:p>
            <a:pPr marL="0" indent="0">
              <a:buNone/>
            </a:pPr>
            <a:r>
              <a:rPr lang="en-US" b="1" dirty="0" err="1">
                <a:solidFill>
                  <a:srgbClr val="0070C0"/>
                </a:solidFill>
              </a:rPr>
              <a:t>Hoạt</a:t>
            </a:r>
            <a:r>
              <a:rPr lang="en-US" b="1" dirty="0">
                <a:solidFill>
                  <a:srgbClr val="0070C0"/>
                </a:solidFill>
              </a:rPr>
              <a:t> </a:t>
            </a:r>
            <a:r>
              <a:rPr lang="en-US" b="1" dirty="0" err="1">
                <a:solidFill>
                  <a:srgbClr val="0070C0"/>
                </a:solidFill>
              </a:rPr>
              <a:t>động</a:t>
            </a:r>
            <a:r>
              <a:rPr lang="en-US" b="1" dirty="0">
                <a:solidFill>
                  <a:srgbClr val="0070C0"/>
                </a:solidFill>
              </a:rPr>
              <a:t> 4</a:t>
            </a:r>
          </a:p>
          <a:p>
            <a:pPr marL="0" indent="0">
              <a:buNone/>
            </a:pPr>
            <a:r>
              <a:rPr lang="en-US" dirty="0" err="1"/>
              <a:t>Các</a:t>
            </a:r>
            <a:r>
              <a:rPr lang="en-US" dirty="0"/>
              <a:t> học </a:t>
            </a:r>
            <a:r>
              <a:rPr lang="en-US" dirty="0" err="1"/>
              <a:t>viên</a:t>
            </a:r>
            <a:r>
              <a:rPr lang="en-US" dirty="0"/>
              <a:t> </a:t>
            </a:r>
            <a:r>
              <a:rPr lang="en-US" dirty="0" err="1"/>
              <a:t>ngồi</a:t>
            </a:r>
            <a:r>
              <a:rPr lang="en-US" dirty="0"/>
              <a:t> </a:t>
            </a:r>
            <a:r>
              <a:rPr lang="en-US" dirty="0" err="1"/>
              <a:t>cạnh</a:t>
            </a:r>
            <a:r>
              <a:rPr lang="en-US" dirty="0"/>
              <a:t> </a:t>
            </a:r>
            <a:r>
              <a:rPr lang="en-US" dirty="0" err="1"/>
              <a:t>nhau</a:t>
            </a:r>
            <a:r>
              <a:rPr lang="en-US" dirty="0"/>
              <a:t> thảo </a:t>
            </a:r>
            <a:r>
              <a:rPr lang="en-US" dirty="0" err="1"/>
              <a:t>luận</a:t>
            </a:r>
            <a:r>
              <a:rPr lang="en-US" dirty="0"/>
              <a:t> </a:t>
            </a:r>
            <a:r>
              <a:rPr lang="en-US" dirty="0" err="1"/>
              <a:t>câu</a:t>
            </a:r>
            <a:r>
              <a:rPr lang="en-US" dirty="0"/>
              <a:t> </a:t>
            </a:r>
            <a:r>
              <a:rPr lang="en-US" dirty="0" err="1"/>
              <a:t>hỏi</a:t>
            </a:r>
            <a:r>
              <a:rPr lang="en-US" dirty="0"/>
              <a:t>:</a:t>
            </a:r>
          </a:p>
          <a:p>
            <a:pPr marL="0" indent="0">
              <a:buNone/>
            </a:pPr>
            <a:r>
              <a:rPr lang="en-US" dirty="0"/>
              <a:t>- </a:t>
            </a:r>
            <a:r>
              <a:rPr lang="en-US" dirty="0" err="1"/>
              <a:t>Thầy</a:t>
            </a:r>
            <a:r>
              <a:rPr lang="en-US" dirty="0"/>
              <a:t>/</a:t>
            </a:r>
            <a:r>
              <a:rPr lang="en-US" dirty="0" err="1"/>
              <a:t>cô</a:t>
            </a:r>
            <a:r>
              <a:rPr lang="en-US" dirty="0"/>
              <a:t> </a:t>
            </a:r>
            <a:r>
              <a:rPr lang="en-US" dirty="0" err="1"/>
              <a:t>đang</a:t>
            </a:r>
            <a:r>
              <a:rPr lang="en-US" dirty="0"/>
              <a:t> </a:t>
            </a:r>
            <a:r>
              <a:rPr lang="en-US" dirty="0" err="1"/>
              <a:t>gặp</a:t>
            </a:r>
            <a:r>
              <a:rPr lang="en-US" dirty="0"/>
              <a:t> </a:t>
            </a:r>
            <a:r>
              <a:rPr lang="en-US" dirty="0" err="1"/>
              <a:t>khó</a:t>
            </a:r>
            <a:r>
              <a:rPr lang="en-US" dirty="0"/>
              <a:t> </a:t>
            </a:r>
            <a:r>
              <a:rPr lang="en-US" dirty="0" err="1"/>
              <a:t>khăn</a:t>
            </a:r>
            <a:r>
              <a:rPr lang="en-US" dirty="0"/>
              <a:t> </a:t>
            </a:r>
            <a:r>
              <a:rPr lang="en-US" dirty="0" err="1"/>
              <a:t>với</a:t>
            </a:r>
            <a:r>
              <a:rPr lang="en-US" dirty="0"/>
              <a:t> </a:t>
            </a:r>
            <a:r>
              <a:rPr lang="en-US" dirty="0" err="1"/>
              <a:t>các</a:t>
            </a:r>
            <a:r>
              <a:rPr lang="en-US" dirty="0"/>
              <a:t> </a:t>
            </a:r>
            <a:r>
              <a:rPr lang="en-US" dirty="0" err="1"/>
              <a:t>hành</a:t>
            </a:r>
            <a:r>
              <a:rPr lang="en-US" dirty="0"/>
              <a:t> vi </a:t>
            </a:r>
            <a:r>
              <a:rPr lang="en-US" dirty="0" err="1"/>
              <a:t>nào</a:t>
            </a:r>
            <a:r>
              <a:rPr lang="en-US" dirty="0"/>
              <a:t> </a:t>
            </a:r>
            <a:r>
              <a:rPr lang="en-US" dirty="0" err="1"/>
              <a:t>của</a:t>
            </a:r>
            <a:r>
              <a:rPr lang="en-US" dirty="0"/>
              <a:t> </a:t>
            </a:r>
            <a:r>
              <a:rPr lang="en-US" dirty="0" err="1"/>
              <a:t>trẻ</a:t>
            </a:r>
            <a:r>
              <a:rPr lang="en-US" dirty="0"/>
              <a:t> </a:t>
            </a:r>
            <a:r>
              <a:rPr lang="en-US" dirty="0" err="1"/>
              <a:t>rối</a:t>
            </a:r>
            <a:r>
              <a:rPr lang="en-US" dirty="0"/>
              <a:t> </a:t>
            </a:r>
            <a:r>
              <a:rPr lang="en-US" dirty="0" err="1"/>
              <a:t>loạn</a:t>
            </a:r>
            <a:r>
              <a:rPr lang="en-US" dirty="0"/>
              <a:t> phát triển?</a:t>
            </a:r>
          </a:p>
          <a:p>
            <a:pPr marL="0" indent="0">
              <a:buNone/>
            </a:pPr>
            <a:r>
              <a:rPr lang="en-US" dirty="0"/>
              <a:t>- Theo </a:t>
            </a:r>
            <a:r>
              <a:rPr lang="en-US" dirty="0" err="1"/>
              <a:t>thầy</a:t>
            </a:r>
            <a:r>
              <a:rPr lang="en-US" dirty="0"/>
              <a:t>/</a:t>
            </a:r>
            <a:r>
              <a:rPr lang="en-US" dirty="0" err="1"/>
              <a:t>cô</a:t>
            </a:r>
            <a:r>
              <a:rPr lang="en-US" dirty="0"/>
              <a:t> </a:t>
            </a:r>
            <a:r>
              <a:rPr lang="en-US" dirty="0" err="1"/>
              <a:t>đâu</a:t>
            </a:r>
            <a:r>
              <a:rPr lang="en-US" dirty="0"/>
              <a:t> </a:t>
            </a:r>
            <a:r>
              <a:rPr lang="en-US" dirty="0" err="1"/>
              <a:t>là</a:t>
            </a:r>
            <a:r>
              <a:rPr lang="en-US" dirty="0"/>
              <a:t> </a:t>
            </a:r>
            <a:r>
              <a:rPr lang="en-US" dirty="0" err="1"/>
              <a:t>nguyên</a:t>
            </a:r>
            <a:r>
              <a:rPr lang="en-US" dirty="0"/>
              <a:t> </a:t>
            </a:r>
            <a:r>
              <a:rPr lang="en-US" dirty="0" err="1"/>
              <a:t>nhân</a:t>
            </a:r>
            <a:r>
              <a:rPr lang="en-US" dirty="0"/>
              <a:t> </a:t>
            </a:r>
            <a:r>
              <a:rPr lang="en-US" dirty="0" err="1"/>
              <a:t>của</a:t>
            </a:r>
            <a:r>
              <a:rPr lang="en-US" dirty="0"/>
              <a:t> </a:t>
            </a:r>
            <a:r>
              <a:rPr lang="en-US" dirty="0" err="1"/>
              <a:t>các</a:t>
            </a:r>
            <a:r>
              <a:rPr lang="en-US" dirty="0"/>
              <a:t> </a:t>
            </a:r>
            <a:r>
              <a:rPr lang="en-US" dirty="0" err="1"/>
              <a:t>hành</a:t>
            </a:r>
            <a:r>
              <a:rPr lang="en-US" dirty="0"/>
              <a:t> vi </a:t>
            </a:r>
            <a:r>
              <a:rPr lang="en-US" dirty="0" err="1"/>
              <a:t>đó</a:t>
            </a:r>
            <a:r>
              <a:rPr lang="en-US" dirty="0"/>
              <a:t>?</a:t>
            </a:r>
          </a:p>
          <a:p>
            <a:pPr marL="0" indent="0">
              <a:buNone/>
            </a:pPr>
            <a:r>
              <a:rPr lang="de-DE" i="1" dirty="0"/>
              <a:t>( Th</a:t>
            </a:r>
            <a:r>
              <a:rPr lang="en-US" i="1" dirty="0" err="1"/>
              <a:t>ời</a:t>
            </a:r>
            <a:r>
              <a:rPr lang="en-US" i="1" dirty="0"/>
              <a:t> </a:t>
            </a:r>
            <a:r>
              <a:rPr lang="en-US" i="1" dirty="0" err="1"/>
              <a:t>gian</a:t>
            </a:r>
            <a:r>
              <a:rPr lang="en-US" i="1" dirty="0"/>
              <a:t> </a:t>
            </a:r>
            <a:r>
              <a:rPr lang="en-US" i="1" dirty="0" err="1"/>
              <a:t>trao</a:t>
            </a:r>
            <a:r>
              <a:rPr lang="en-US" i="1" dirty="0"/>
              <a:t> </a:t>
            </a:r>
            <a:r>
              <a:rPr lang="en-US" i="1" dirty="0" err="1"/>
              <a:t>đổi</a:t>
            </a:r>
            <a:r>
              <a:rPr lang="en-US" i="1" dirty="0"/>
              <a:t>: 7 </a:t>
            </a:r>
            <a:r>
              <a:rPr lang="en-US" i="1" dirty="0" err="1"/>
              <a:t>phút</a:t>
            </a:r>
            <a:r>
              <a:rPr lang="en-US" i="1" dirty="0"/>
              <a:t>)</a:t>
            </a:r>
          </a:p>
          <a:p>
            <a:pPr marL="0" indent="0">
              <a:buNone/>
            </a:pPr>
            <a:endParaRPr lang="en-US" dirty="0"/>
          </a:p>
          <a:p>
            <a:pPr marL="0" indent="0">
              <a:buNone/>
            </a:pPr>
            <a:endParaRPr lang="en-US" dirty="0"/>
          </a:p>
        </p:txBody>
      </p:sp>
      <p:sp>
        <p:nvSpPr>
          <p:cNvPr id="8" name="Title 1">
            <a:extLst>
              <a:ext uri="{FF2B5EF4-FFF2-40B4-BE49-F238E27FC236}">
                <a16:creationId xmlns:a16="http://schemas.microsoft.com/office/drawing/2014/main" id="{89FA6738-2DA4-4659-94E3-754B7156E322}"/>
              </a:ext>
            </a:extLst>
          </p:cNvPr>
          <p:cNvSpPr>
            <a:spLocks noGrp="1"/>
          </p:cNvSpPr>
          <p:nvPr>
            <p:ph type="title"/>
          </p:nvPr>
        </p:nvSpPr>
        <p:spPr>
          <a:xfrm>
            <a:off x="2948752" y="265176"/>
            <a:ext cx="6154651" cy="364216"/>
          </a:xfrm>
        </p:spPr>
        <p:txBody>
          <a:bodyPr>
            <a:noAutofit/>
          </a:bodyPr>
          <a:lstStyle/>
          <a:p>
            <a:pPr algn="ctr"/>
            <a:r>
              <a:rPr lang="en-US" sz="1800" b="1" dirty="0">
                <a:latin typeface="Times New Roman" panose="02020603050405020304" pitchFamily="18" charset="0"/>
                <a:cs typeface="Times New Roman" panose="02020603050405020304" pitchFamily="18" charset="0"/>
              </a:rPr>
              <a:t>2. Quản </a:t>
            </a:r>
            <a:r>
              <a:rPr lang="en-US" sz="1800" b="1" dirty="0" err="1">
                <a:latin typeface="Times New Roman" panose="02020603050405020304" pitchFamily="18" charset="0"/>
                <a:cs typeface="Times New Roman" panose="02020603050405020304" pitchFamily="18" charset="0"/>
              </a:rPr>
              <a:t>lí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hành</a:t>
            </a:r>
            <a:r>
              <a:rPr lang="en-US" sz="1800" b="1" dirty="0">
                <a:latin typeface="Times New Roman" panose="02020603050405020304" pitchFamily="18" charset="0"/>
                <a:cs typeface="Times New Roman" panose="02020603050405020304" pitchFamily="18" charset="0"/>
              </a:rPr>
              <a:t> vi </a:t>
            </a:r>
            <a:r>
              <a:rPr lang="en-US" sz="1800" b="1" dirty="0" err="1">
                <a:latin typeface="Times New Roman" panose="02020603050405020304" pitchFamily="18" charset="0"/>
                <a:cs typeface="Times New Roman" panose="02020603050405020304" pitchFamily="18" charset="0"/>
              </a:rPr>
              <a:t>trẻ</a:t>
            </a:r>
            <a:r>
              <a:rPr lang="en-US" sz="1800" b="1" dirty="0">
                <a:latin typeface="Times New Roman" panose="02020603050405020304" pitchFamily="18" charset="0"/>
                <a:cs typeface="Times New Roman" panose="02020603050405020304" pitchFamily="18" charset="0"/>
              </a:rPr>
              <a:t> RLPT </a:t>
            </a:r>
            <a:r>
              <a:rPr lang="en-US" sz="1800" b="1" dirty="0" err="1">
                <a:latin typeface="Times New Roman" panose="02020603050405020304" pitchFamily="18" charset="0"/>
                <a:cs typeface="Times New Roman" panose="02020603050405020304" pitchFamily="18" charset="0"/>
              </a:rPr>
              <a:t>trong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sở</a:t>
            </a:r>
            <a:r>
              <a:rPr lang="en-US" sz="1800" b="1" dirty="0">
                <a:latin typeface="Times New Roman" panose="02020603050405020304" pitchFamily="18" charset="0"/>
                <a:cs typeface="Times New Roman" panose="02020603050405020304" pitchFamily="18" charset="0"/>
              </a:rPr>
              <a:t> GDMN</a:t>
            </a:r>
            <a:r>
              <a:rPr lang="en-US" sz="1800" b="1" i="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29698" name="Picture 2" descr="Thông báo thảo luận nhóm thứ 5 (4/5/2017) – Human and Environment">
            <a:extLst>
              <a:ext uri="{FF2B5EF4-FFF2-40B4-BE49-F238E27FC236}">
                <a16:creationId xmlns:a16="http://schemas.microsoft.com/office/drawing/2014/main" id="{3741117F-E98D-470D-8D33-D5F28E069C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2234527" cy="166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45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8991-A716-41E5-A012-88C2E5984D3B}"/>
              </a:ext>
            </a:extLst>
          </p:cNvPr>
          <p:cNvSpPr>
            <a:spLocks noGrp="1"/>
          </p:cNvSpPr>
          <p:nvPr>
            <p:ph type="title"/>
          </p:nvPr>
        </p:nvSpPr>
        <p:spPr>
          <a:xfrm>
            <a:off x="308837" y="168680"/>
            <a:ext cx="8453657" cy="364216"/>
          </a:xfrm>
        </p:spPr>
        <p:txBody>
          <a:bodyPr>
            <a:noAutofit/>
          </a:bodyPr>
          <a:lstStyle/>
          <a:p>
            <a:pPr algn="ctr"/>
            <a:r>
              <a:rPr lang="en-US" sz="2000" b="1" dirty="0">
                <a:latin typeface="Times New Roman" panose="02020603050405020304" pitchFamily="18" charset="0"/>
                <a:cs typeface="Times New Roman" panose="02020603050405020304" pitchFamily="18" charset="0"/>
              </a:rPr>
              <a:t>2. Quản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trẻ</a:t>
            </a:r>
            <a:r>
              <a:rPr lang="en-US" sz="2000" b="1" dirty="0">
                <a:latin typeface="Times New Roman" panose="02020603050405020304" pitchFamily="18" charset="0"/>
                <a:cs typeface="Times New Roman" panose="02020603050405020304" pitchFamily="18" charset="0"/>
              </a:rPr>
              <a:t> RLPT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sở</a:t>
            </a:r>
            <a:r>
              <a:rPr lang="en-US" sz="2000" b="1" dirty="0">
                <a:latin typeface="Times New Roman" panose="02020603050405020304" pitchFamily="18" charset="0"/>
                <a:cs typeface="Times New Roman" panose="02020603050405020304" pitchFamily="18" charset="0"/>
              </a:rPr>
              <a:t> GDMN</a:t>
            </a:r>
            <a:r>
              <a:rPr lang="en-US" sz="2000" b="1" i="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CC83C7-716E-4FA2-9961-A4B72CBD2FD1}"/>
              </a:ext>
            </a:extLst>
          </p:cNvPr>
          <p:cNvSpPr>
            <a:spLocks noGrp="1"/>
          </p:cNvSpPr>
          <p:nvPr>
            <p:ph idx="1"/>
          </p:nvPr>
        </p:nvSpPr>
        <p:spPr>
          <a:xfrm>
            <a:off x="1443491" y="1737966"/>
            <a:ext cx="6828498" cy="4390331"/>
          </a:xfrm>
        </p:spPr>
        <p:txBody>
          <a:bodyPr>
            <a:normAutofit/>
          </a:bodyPr>
          <a:lstStyle/>
          <a:p>
            <a:pPr algn="just"/>
            <a:r>
              <a:rPr lang="en-US" dirty="0"/>
              <a:t>Hành vi </a:t>
            </a:r>
            <a:r>
              <a:rPr lang="en-US" dirty="0" err="1"/>
              <a:t>có</a:t>
            </a:r>
            <a:r>
              <a:rPr lang="en-US" dirty="0"/>
              <a:t> </a:t>
            </a:r>
            <a:r>
              <a:rPr lang="en-US" dirty="0" err="1"/>
              <a:t>vấn</a:t>
            </a:r>
            <a:r>
              <a:rPr lang="en-US" dirty="0"/>
              <a:t> </a:t>
            </a:r>
            <a:r>
              <a:rPr lang="en-US" dirty="0" err="1"/>
              <a:t>đề</a:t>
            </a:r>
            <a:r>
              <a:rPr lang="en-US" dirty="0"/>
              <a:t> </a:t>
            </a:r>
            <a:r>
              <a:rPr lang="en-US" dirty="0" err="1"/>
              <a:t>là</a:t>
            </a:r>
            <a:r>
              <a:rPr lang="en-US" dirty="0"/>
              <a:t> </a:t>
            </a:r>
            <a:r>
              <a:rPr lang="en-US" dirty="0" err="1"/>
              <a:t>những</a:t>
            </a:r>
            <a:r>
              <a:rPr lang="en-US" dirty="0"/>
              <a:t> </a:t>
            </a:r>
            <a:r>
              <a:rPr lang="en-US" dirty="0" err="1"/>
              <a:t>hành</a:t>
            </a:r>
            <a:r>
              <a:rPr lang="en-US" dirty="0"/>
              <a:t> vi </a:t>
            </a:r>
            <a:r>
              <a:rPr lang="en-US" dirty="0" err="1"/>
              <a:t>gây</a:t>
            </a:r>
            <a:r>
              <a:rPr lang="en-US" dirty="0"/>
              <a:t> ra </a:t>
            </a:r>
            <a:r>
              <a:rPr lang="en-US" dirty="0" err="1"/>
              <a:t>sự</a:t>
            </a:r>
            <a:r>
              <a:rPr lang="en-US" dirty="0"/>
              <a:t> </a:t>
            </a:r>
            <a:r>
              <a:rPr lang="en-US" dirty="0" err="1"/>
              <a:t>phiền</a:t>
            </a:r>
            <a:r>
              <a:rPr lang="en-US" dirty="0"/>
              <a:t> </a:t>
            </a:r>
            <a:r>
              <a:rPr lang="en-US" dirty="0" err="1"/>
              <a:t>toái</a:t>
            </a:r>
            <a:r>
              <a:rPr lang="en-US" dirty="0"/>
              <a:t>, </a:t>
            </a:r>
            <a:r>
              <a:rPr lang="en-US" dirty="0" err="1"/>
              <a:t>khó</a:t>
            </a:r>
            <a:r>
              <a:rPr lang="en-US" dirty="0"/>
              <a:t> </a:t>
            </a:r>
            <a:r>
              <a:rPr lang="en-US" dirty="0" err="1"/>
              <a:t>chịu</a:t>
            </a:r>
            <a:r>
              <a:rPr lang="en-US" dirty="0"/>
              <a:t> </a:t>
            </a:r>
            <a:r>
              <a:rPr lang="en-US" dirty="0" err="1"/>
              <a:t>hoặc</a:t>
            </a:r>
            <a:r>
              <a:rPr lang="en-US" dirty="0"/>
              <a:t> </a:t>
            </a:r>
            <a:r>
              <a:rPr lang="en-US" dirty="0" err="1"/>
              <a:t>gây</a:t>
            </a:r>
            <a:r>
              <a:rPr lang="en-US" dirty="0"/>
              <a:t> </a:t>
            </a:r>
            <a:r>
              <a:rPr lang="en-US" dirty="0" err="1"/>
              <a:t>hại</a:t>
            </a:r>
            <a:r>
              <a:rPr lang="en-US" dirty="0"/>
              <a:t> </a:t>
            </a:r>
            <a:r>
              <a:rPr lang="en-US" dirty="0" err="1"/>
              <a:t>cá</a:t>
            </a:r>
            <a:r>
              <a:rPr lang="en-US" dirty="0"/>
              <a:t> </a:t>
            </a:r>
            <a:r>
              <a:rPr lang="en-US" dirty="0" err="1"/>
              <a:t>nhân</a:t>
            </a:r>
            <a:r>
              <a:rPr lang="en-US" dirty="0"/>
              <a:t> </a:t>
            </a:r>
            <a:r>
              <a:rPr lang="en-US" dirty="0" err="1"/>
              <a:t>hoặc</a:t>
            </a:r>
            <a:r>
              <a:rPr lang="en-US" dirty="0"/>
              <a:t> </a:t>
            </a:r>
            <a:r>
              <a:rPr lang="en-US" dirty="0" err="1"/>
              <a:t>người</a:t>
            </a:r>
            <a:r>
              <a:rPr lang="en-US" dirty="0"/>
              <a:t> </a:t>
            </a:r>
            <a:r>
              <a:rPr lang="en-US" dirty="0" err="1"/>
              <a:t>khác</a:t>
            </a:r>
            <a:r>
              <a:rPr lang="en-US" dirty="0"/>
              <a:t> </a:t>
            </a:r>
            <a:r>
              <a:rPr lang="en-US" dirty="0" err="1"/>
              <a:t>hoặc</a:t>
            </a:r>
            <a:r>
              <a:rPr lang="en-US" dirty="0"/>
              <a:t> </a:t>
            </a:r>
            <a:r>
              <a:rPr lang="en-US" dirty="0" err="1"/>
              <a:t>sai</a:t>
            </a:r>
            <a:r>
              <a:rPr lang="en-US" dirty="0"/>
              <a:t> </a:t>
            </a:r>
            <a:r>
              <a:rPr lang="en-US" dirty="0" err="1"/>
              <a:t>lệch</a:t>
            </a:r>
            <a:r>
              <a:rPr lang="en-US" dirty="0"/>
              <a:t> so </a:t>
            </a:r>
            <a:r>
              <a:rPr lang="en-US" dirty="0" err="1"/>
              <a:t>với</a:t>
            </a:r>
            <a:r>
              <a:rPr lang="en-US" dirty="0"/>
              <a:t> </a:t>
            </a:r>
            <a:r>
              <a:rPr lang="en-US" dirty="0" err="1"/>
              <a:t>chuẩn</a:t>
            </a:r>
            <a:r>
              <a:rPr lang="en-US" dirty="0"/>
              <a:t> </a:t>
            </a:r>
            <a:r>
              <a:rPr lang="en-US" dirty="0" err="1"/>
              <a:t>mực</a:t>
            </a:r>
            <a:r>
              <a:rPr lang="en-US" dirty="0"/>
              <a:t> </a:t>
            </a:r>
            <a:r>
              <a:rPr lang="en-US" dirty="0" err="1"/>
              <a:t>xã</a:t>
            </a:r>
            <a:r>
              <a:rPr lang="en-US" dirty="0"/>
              <a:t> </a:t>
            </a:r>
            <a:r>
              <a:rPr lang="en-US" dirty="0" err="1"/>
              <a:t>hội</a:t>
            </a:r>
            <a:r>
              <a:rPr lang="en-US" dirty="0"/>
              <a:t>. Hành vi </a:t>
            </a:r>
            <a:r>
              <a:rPr lang="en-US" dirty="0" err="1"/>
              <a:t>có</a:t>
            </a:r>
            <a:r>
              <a:rPr lang="en-US" dirty="0"/>
              <a:t> </a:t>
            </a:r>
            <a:r>
              <a:rPr lang="en-US" dirty="0" err="1"/>
              <a:t>vấn</a:t>
            </a:r>
            <a:r>
              <a:rPr lang="en-US" dirty="0"/>
              <a:t> </a:t>
            </a:r>
            <a:r>
              <a:rPr lang="en-US" dirty="0" err="1"/>
              <a:t>đề</a:t>
            </a:r>
            <a:r>
              <a:rPr lang="en-US" dirty="0"/>
              <a:t> </a:t>
            </a:r>
            <a:r>
              <a:rPr lang="en-US" dirty="0" err="1"/>
              <a:t>gây</a:t>
            </a:r>
            <a:r>
              <a:rPr lang="en-US" dirty="0"/>
              <a:t> </a:t>
            </a:r>
            <a:r>
              <a:rPr lang="en-US" dirty="0" err="1"/>
              <a:t>trở</a:t>
            </a:r>
            <a:r>
              <a:rPr lang="en-US" dirty="0"/>
              <a:t> </a:t>
            </a:r>
            <a:r>
              <a:rPr lang="en-US" dirty="0" err="1"/>
              <a:t>ngại</a:t>
            </a:r>
            <a:r>
              <a:rPr lang="en-US" dirty="0"/>
              <a:t> </a:t>
            </a:r>
            <a:r>
              <a:rPr lang="en-US" dirty="0" err="1"/>
              <a:t>cho</a:t>
            </a:r>
            <a:r>
              <a:rPr lang="en-US" dirty="0"/>
              <a:t> </a:t>
            </a:r>
            <a:r>
              <a:rPr lang="en-US" dirty="0" err="1"/>
              <a:t>việc</a:t>
            </a:r>
            <a:r>
              <a:rPr lang="en-US" dirty="0"/>
              <a:t> </a:t>
            </a:r>
            <a:r>
              <a:rPr lang="en-US" dirty="0" err="1"/>
              <a:t>sinh</a:t>
            </a:r>
            <a:r>
              <a:rPr lang="en-US" dirty="0"/>
              <a:t> </a:t>
            </a:r>
            <a:r>
              <a:rPr lang="en-US" dirty="0" err="1"/>
              <a:t>hoạt</a:t>
            </a:r>
            <a:r>
              <a:rPr lang="en-US" dirty="0"/>
              <a:t>, học </a:t>
            </a:r>
            <a:r>
              <a:rPr lang="en-US" dirty="0" err="1"/>
              <a:t>tập</a:t>
            </a:r>
            <a:r>
              <a:rPr lang="en-US" dirty="0"/>
              <a:t> </a:t>
            </a:r>
            <a:r>
              <a:rPr lang="en-US" dirty="0" err="1"/>
              <a:t>của</a:t>
            </a:r>
            <a:r>
              <a:rPr lang="en-US" dirty="0"/>
              <a:t> </a:t>
            </a:r>
            <a:r>
              <a:rPr lang="en-US" dirty="0" err="1"/>
              <a:t>cá</a:t>
            </a:r>
            <a:r>
              <a:rPr lang="en-US" dirty="0"/>
              <a:t> </a:t>
            </a:r>
            <a:r>
              <a:rPr lang="en-US" dirty="0" err="1"/>
              <a:t>nhân</a:t>
            </a:r>
            <a:r>
              <a:rPr lang="en-US" dirty="0"/>
              <a:t> </a:t>
            </a:r>
            <a:r>
              <a:rPr lang="en-US" dirty="0" err="1"/>
              <a:t>đó</a:t>
            </a:r>
            <a:r>
              <a:rPr lang="en-US" dirty="0"/>
              <a:t>, </a:t>
            </a:r>
            <a:r>
              <a:rPr lang="en-US" dirty="0" err="1"/>
              <a:t>thậm</a:t>
            </a:r>
            <a:r>
              <a:rPr lang="en-US" dirty="0"/>
              <a:t> chí </a:t>
            </a:r>
            <a:r>
              <a:rPr lang="en-US" dirty="0" err="1"/>
              <a:t>nó</a:t>
            </a:r>
            <a:r>
              <a:rPr lang="en-US" dirty="0"/>
              <a:t> </a:t>
            </a:r>
            <a:r>
              <a:rPr lang="en-US" dirty="0" err="1"/>
              <a:t>khiến</a:t>
            </a:r>
            <a:r>
              <a:rPr lang="en-US" dirty="0"/>
              <a:t> </a:t>
            </a:r>
            <a:r>
              <a:rPr lang="en-US" dirty="0" err="1"/>
              <a:t>trẻ</a:t>
            </a:r>
            <a:r>
              <a:rPr lang="en-US" dirty="0"/>
              <a:t> </a:t>
            </a:r>
            <a:r>
              <a:rPr lang="en-US" dirty="0" err="1"/>
              <a:t>bị</a:t>
            </a:r>
            <a:r>
              <a:rPr lang="en-US" dirty="0"/>
              <a:t> </a:t>
            </a:r>
            <a:r>
              <a:rPr lang="en-US" dirty="0" err="1"/>
              <a:t>cô</a:t>
            </a:r>
            <a:r>
              <a:rPr lang="en-US" dirty="0"/>
              <a:t> </a:t>
            </a:r>
            <a:r>
              <a:rPr lang="en-US" dirty="0" err="1"/>
              <a:t>lập</a:t>
            </a:r>
            <a:r>
              <a:rPr lang="en-US" dirty="0"/>
              <a:t> </a:t>
            </a:r>
            <a:r>
              <a:rPr lang="en-US" dirty="0" err="1"/>
              <a:t>với</a:t>
            </a:r>
            <a:r>
              <a:rPr lang="en-US" dirty="0"/>
              <a:t> </a:t>
            </a:r>
            <a:r>
              <a:rPr lang="en-US" dirty="0" err="1"/>
              <a:t>những</a:t>
            </a:r>
            <a:r>
              <a:rPr lang="en-US" dirty="0"/>
              <a:t> </a:t>
            </a:r>
            <a:r>
              <a:rPr lang="en-US" dirty="0" err="1"/>
              <a:t>người</a:t>
            </a:r>
            <a:r>
              <a:rPr lang="en-US" dirty="0"/>
              <a:t> </a:t>
            </a:r>
            <a:r>
              <a:rPr lang="en-US" dirty="0" err="1"/>
              <a:t>xung</a:t>
            </a:r>
            <a:r>
              <a:rPr lang="en-US" dirty="0"/>
              <a:t> </a:t>
            </a:r>
            <a:r>
              <a:rPr lang="en-US" dirty="0" err="1"/>
              <a:t>quanh</a:t>
            </a:r>
            <a:r>
              <a:rPr lang="en-US" dirty="0"/>
              <a:t> (</a:t>
            </a:r>
            <a:r>
              <a:rPr lang="en-US" dirty="0" err="1"/>
              <a:t>Jessor</a:t>
            </a:r>
            <a:r>
              <a:rPr lang="en-US" dirty="0"/>
              <a:t>, 2007).   </a:t>
            </a:r>
          </a:p>
          <a:p>
            <a:endParaRPr lang="en-US" dirty="0"/>
          </a:p>
        </p:txBody>
      </p:sp>
      <p:sp>
        <p:nvSpPr>
          <p:cNvPr id="4" name="Rectangle 3">
            <a:extLst>
              <a:ext uri="{FF2B5EF4-FFF2-40B4-BE49-F238E27FC236}">
                <a16:creationId xmlns:a16="http://schemas.microsoft.com/office/drawing/2014/main" id="{FC28F6CE-DAE3-4F4D-9808-A47431E566A7}"/>
              </a:ext>
            </a:extLst>
          </p:cNvPr>
          <p:cNvSpPr/>
          <p:nvPr/>
        </p:nvSpPr>
        <p:spPr>
          <a:xfrm>
            <a:off x="1550240" y="1041568"/>
            <a:ext cx="6567539" cy="696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solidFill>
              </a:rPr>
              <a:t>2.1. </a:t>
            </a:r>
            <a:r>
              <a:rPr lang="en-US" b="1" i="1" dirty="0" err="1">
                <a:solidFill>
                  <a:schemeClr val="tx1"/>
                </a:solidFill>
              </a:rPr>
              <a:t>Khái</a:t>
            </a:r>
            <a:r>
              <a:rPr lang="en-US" b="1" i="1" dirty="0">
                <a:solidFill>
                  <a:schemeClr val="tx1"/>
                </a:solidFill>
              </a:rPr>
              <a:t> </a:t>
            </a:r>
            <a:r>
              <a:rPr lang="en-US" b="1" i="1" dirty="0" err="1">
                <a:solidFill>
                  <a:schemeClr val="tx1"/>
                </a:solidFill>
              </a:rPr>
              <a:t>niệm</a:t>
            </a:r>
            <a:r>
              <a:rPr lang="en-US" b="1" i="1" dirty="0">
                <a:solidFill>
                  <a:schemeClr val="tx1"/>
                </a:solidFill>
              </a:rPr>
              <a:t> </a:t>
            </a:r>
            <a:r>
              <a:rPr lang="en-US" b="1" i="1" dirty="0" err="1">
                <a:solidFill>
                  <a:schemeClr val="tx1"/>
                </a:solidFill>
              </a:rPr>
              <a:t>hành</a:t>
            </a:r>
            <a:r>
              <a:rPr lang="en-US" b="1" i="1" dirty="0">
                <a:solidFill>
                  <a:schemeClr val="tx1"/>
                </a:solidFill>
              </a:rPr>
              <a:t> vi </a:t>
            </a:r>
            <a:r>
              <a:rPr lang="en-US" b="1" i="1" dirty="0" err="1">
                <a:solidFill>
                  <a:schemeClr val="tx1"/>
                </a:solidFill>
              </a:rPr>
              <a:t>có</a:t>
            </a:r>
            <a:r>
              <a:rPr lang="en-US" b="1" i="1" dirty="0">
                <a:solidFill>
                  <a:schemeClr val="tx1"/>
                </a:solidFill>
              </a:rPr>
              <a:t> </a:t>
            </a:r>
            <a:r>
              <a:rPr lang="en-US" b="1" i="1" dirty="0" err="1">
                <a:solidFill>
                  <a:schemeClr val="tx1"/>
                </a:solidFill>
              </a:rPr>
              <a:t>vấn</a:t>
            </a:r>
            <a:r>
              <a:rPr lang="en-US" b="1" i="1" dirty="0">
                <a:solidFill>
                  <a:schemeClr val="tx1"/>
                </a:solidFill>
              </a:rPr>
              <a:t> </a:t>
            </a:r>
            <a:r>
              <a:rPr lang="en-US" b="1" i="1" dirty="0" err="1">
                <a:solidFill>
                  <a:schemeClr val="tx1"/>
                </a:solidFill>
              </a:rPr>
              <a:t>đề</a:t>
            </a:r>
            <a:r>
              <a:rPr lang="en-US" b="1" i="1" dirty="0">
                <a:solidFill>
                  <a:schemeClr val="tx1"/>
                </a:solidFill>
              </a:rPr>
              <a:t> </a:t>
            </a:r>
            <a:endParaRPr lang="en-US" dirty="0">
              <a:solidFill>
                <a:schemeClr val="tx1"/>
              </a:solidFill>
            </a:endParaRPr>
          </a:p>
          <a:p>
            <a:pPr algn="ctr"/>
            <a:endParaRPr lang="en-US" dirty="0"/>
          </a:p>
        </p:txBody>
      </p:sp>
      <p:pic>
        <p:nvPicPr>
          <p:cNvPr id="5" name="Picture 4">
            <a:extLst>
              <a:ext uri="{FF2B5EF4-FFF2-40B4-BE49-F238E27FC236}">
                <a16:creationId xmlns:a16="http://schemas.microsoft.com/office/drawing/2014/main" id="{4D266DBC-E0C9-4FA5-A66A-CD8C8AFED791}"/>
              </a:ext>
            </a:extLst>
          </p:cNvPr>
          <p:cNvPicPr>
            <a:picLocks noChangeAspect="1"/>
          </p:cNvPicPr>
          <p:nvPr/>
        </p:nvPicPr>
        <p:blipFill rotWithShape="1">
          <a:blip r:embed="rId2">
            <a:extLst>
              <a:ext uri="{28A0092B-C50C-407E-A947-70E740481C1C}">
                <a14:useLocalDpi xmlns:a14="http://schemas.microsoft.com/office/drawing/2010/main" val="0"/>
              </a:ext>
            </a:extLst>
          </a:blip>
          <a:srcRect b="7550"/>
          <a:stretch/>
        </p:blipFill>
        <p:spPr>
          <a:xfrm>
            <a:off x="2600092" y="3954641"/>
            <a:ext cx="3871145" cy="2903359"/>
          </a:xfrm>
          <a:prstGeom prst="rect">
            <a:avLst/>
          </a:prstGeom>
        </p:spPr>
      </p:pic>
    </p:spTree>
    <p:extLst>
      <p:ext uri="{BB962C8B-B14F-4D97-AF65-F5344CB8AC3E}">
        <p14:creationId xmlns:p14="http://schemas.microsoft.com/office/powerpoint/2010/main" val="3835589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E0DD2-E7E3-4117-884D-5B769BEFDA26}"/>
              </a:ext>
            </a:extLst>
          </p:cNvPr>
          <p:cNvSpPr>
            <a:spLocks noGrp="1"/>
          </p:cNvSpPr>
          <p:nvPr>
            <p:ph idx="1"/>
          </p:nvPr>
        </p:nvSpPr>
        <p:spPr>
          <a:xfrm>
            <a:off x="0" y="1961321"/>
            <a:ext cx="9143999" cy="3882887"/>
          </a:xfrm>
        </p:spPr>
        <p:txBody>
          <a:bodyPr>
            <a:normAutofit/>
          </a:bodyPr>
          <a:lstStyle/>
          <a:p>
            <a:r>
              <a:rPr lang="en-US" dirty="0"/>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mầm</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loạn</a:t>
            </a:r>
            <a:r>
              <a:rPr lang="en-US" sz="2200" dirty="0">
                <a:latin typeface="Times New Roman" panose="02020603050405020304" pitchFamily="18" charset="0"/>
                <a:cs typeface="Times New Roman" panose="02020603050405020304" pitchFamily="18" charset="0"/>
              </a:rPr>
              <a:t> phát triển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vi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sau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Hành vi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soát</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Hành vi </a:t>
            </a:r>
            <a:r>
              <a:rPr lang="en-US" sz="2200" dirty="0" err="1">
                <a:latin typeface="Times New Roman" panose="02020603050405020304" pitchFamily="18" charset="0"/>
                <a:cs typeface="Times New Roman" panose="02020603050405020304" pitchFamily="18" charset="0"/>
              </a:rPr>
              <a:t>lặp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tâm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biệt và </a:t>
            </a:r>
            <a:r>
              <a:rPr lang="en-US" sz="2200" dirty="0" err="1">
                <a:latin typeface="Times New Roman" panose="02020603050405020304" pitchFamily="18" charset="0"/>
                <a:cs typeface="Times New Roman" panose="02020603050405020304" pitchFamily="18" charset="0"/>
              </a:rPr>
              <a:t>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ảnh</a:t>
            </a:r>
            <a:r>
              <a:rPr lang="en-US" sz="2200" dirty="0">
                <a:latin typeface="Times New Roman" panose="02020603050405020304" pitchFamily="18" charset="0"/>
                <a:cs typeface="Times New Roman" panose="02020603050405020304" pitchFamily="18" charset="0"/>
              </a:rPr>
              <a:t> bao </a:t>
            </a:r>
            <a:r>
              <a:rPr lang="en-US" sz="2200" dirty="0" err="1">
                <a:latin typeface="Times New Roman" panose="02020603050405020304" pitchFamily="18" charset="0"/>
                <a:cs typeface="Times New Roman" panose="02020603050405020304" pitchFamily="18" charset="0"/>
              </a:rPr>
              <a:t>gồm</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Hành vi </a:t>
            </a:r>
            <a:r>
              <a:rPr lang="en-US" sz="2200" dirty="0" err="1">
                <a:latin typeface="Times New Roman" panose="02020603050405020304" pitchFamily="18" charset="0"/>
                <a:cs typeface="Times New Roman" panose="02020603050405020304" pitchFamily="18" charset="0"/>
              </a:rPr>
              <a:t>nóng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và hung </a:t>
            </a:r>
            <a:r>
              <a:rPr lang="en-US" sz="2200" dirty="0" err="1">
                <a:latin typeface="Times New Roman" panose="02020603050405020304" pitchFamily="18" charset="0"/>
                <a:cs typeface="Times New Roman" panose="02020603050405020304" pitchFamily="18" charset="0"/>
              </a:rPr>
              <a:t>hãn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Hành vi </a:t>
            </a:r>
            <a:r>
              <a:rPr lang="en-US" sz="2200" dirty="0" err="1">
                <a:latin typeface="Times New Roman" panose="02020603050405020304" pitchFamily="18" charset="0"/>
                <a:cs typeface="Times New Roman" panose="02020603050405020304" pitchFamily="18" charset="0"/>
              </a:rPr>
              <a:t>sợ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hãi</a:t>
            </a:r>
            <a:r>
              <a:rPr lang="en-US" sz="2200" dirty="0">
                <a:latin typeface="Times New Roman" panose="02020603050405020304" pitchFamily="18" charset="0"/>
                <a:cs typeface="Times New Roman" panose="02020603050405020304" pitchFamily="18" charset="0"/>
              </a:rPr>
              <a:t> và </a:t>
            </a:r>
            <a:r>
              <a:rPr lang="en-US" sz="2200" dirty="0" err="1">
                <a:latin typeface="Times New Roman" panose="02020603050405020304" pitchFamily="18" charset="0"/>
                <a:cs typeface="Times New Roman" panose="02020603050405020304" pitchFamily="18" charset="0"/>
              </a:rPr>
              <a:t>lảng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vi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D825753B-C203-4EE2-9BED-0A4384E00DA5}"/>
              </a:ext>
            </a:extLst>
          </p:cNvPr>
          <p:cNvSpPr/>
          <p:nvPr/>
        </p:nvSpPr>
        <p:spPr>
          <a:xfrm>
            <a:off x="916771" y="317394"/>
            <a:ext cx="6755262" cy="696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solidFill>
              </a:rPr>
              <a:t>2.1. </a:t>
            </a:r>
            <a:r>
              <a:rPr lang="en-US" b="1" i="1" dirty="0" err="1">
                <a:solidFill>
                  <a:schemeClr val="tx1"/>
                </a:solidFill>
              </a:rPr>
              <a:t>Khái</a:t>
            </a:r>
            <a:r>
              <a:rPr lang="en-US" b="1" i="1" dirty="0">
                <a:solidFill>
                  <a:schemeClr val="tx1"/>
                </a:solidFill>
              </a:rPr>
              <a:t> </a:t>
            </a:r>
            <a:r>
              <a:rPr lang="en-US" b="1" i="1" dirty="0" err="1">
                <a:solidFill>
                  <a:schemeClr val="tx1"/>
                </a:solidFill>
              </a:rPr>
              <a:t>niệm</a:t>
            </a:r>
            <a:r>
              <a:rPr lang="en-US" b="1" i="1" dirty="0">
                <a:solidFill>
                  <a:schemeClr val="tx1"/>
                </a:solidFill>
              </a:rPr>
              <a:t> </a:t>
            </a:r>
            <a:r>
              <a:rPr lang="en-US" b="1" i="1" dirty="0" err="1">
                <a:solidFill>
                  <a:schemeClr val="tx1"/>
                </a:solidFill>
              </a:rPr>
              <a:t>hành</a:t>
            </a:r>
            <a:r>
              <a:rPr lang="en-US" b="1" i="1" dirty="0">
                <a:solidFill>
                  <a:schemeClr val="tx1"/>
                </a:solidFill>
              </a:rPr>
              <a:t> vi </a:t>
            </a:r>
            <a:r>
              <a:rPr lang="en-US" b="1" i="1" dirty="0" err="1">
                <a:solidFill>
                  <a:schemeClr val="tx1"/>
                </a:solidFill>
              </a:rPr>
              <a:t>có</a:t>
            </a:r>
            <a:r>
              <a:rPr lang="en-US" b="1" i="1" dirty="0">
                <a:solidFill>
                  <a:schemeClr val="tx1"/>
                </a:solidFill>
              </a:rPr>
              <a:t> </a:t>
            </a:r>
            <a:r>
              <a:rPr lang="en-US" b="1" i="1" dirty="0" err="1">
                <a:solidFill>
                  <a:schemeClr val="tx1"/>
                </a:solidFill>
              </a:rPr>
              <a:t>vấn</a:t>
            </a:r>
            <a:r>
              <a:rPr lang="en-US" b="1" i="1" dirty="0">
                <a:solidFill>
                  <a:schemeClr val="tx1"/>
                </a:solidFill>
              </a:rPr>
              <a:t> </a:t>
            </a:r>
            <a:r>
              <a:rPr lang="en-US" b="1" i="1" dirty="0" err="1">
                <a:solidFill>
                  <a:schemeClr val="tx1"/>
                </a:solidFill>
              </a:rPr>
              <a:t>đề</a:t>
            </a:r>
            <a:r>
              <a:rPr lang="en-US" b="1" i="1" dirty="0">
                <a:solidFill>
                  <a:schemeClr val="tx1"/>
                </a:solidFill>
              </a:rPr>
              <a:t> </a:t>
            </a:r>
            <a:endParaRPr lang="en-US" dirty="0">
              <a:solidFill>
                <a:schemeClr val="tx1"/>
              </a:solidFill>
            </a:endParaRPr>
          </a:p>
          <a:p>
            <a:pPr algn="ctr"/>
            <a:endParaRPr lang="en-US" dirty="0"/>
          </a:p>
        </p:txBody>
      </p:sp>
    </p:spTree>
    <p:extLst>
      <p:ext uri="{BB962C8B-B14F-4D97-AF65-F5344CB8AC3E}">
        <p14:creationId xmlns:p14="http://schemas.microsoft.com/office/powerpoint/2010/main" val="3337370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644" y="330286"/>
            <a:ext cx="6519333" cy="2146214"/>
          </a:xfrm>
        </p:spPr>
        <p:txBody>
          <a:bodyPr>
            <a:normAutofit fontScale="85000" lnSpcReduction="20000"/>
          </a:bodyPr>
          <a:lstStyle/>
          <a:p>
            <a:r>
              <a:rPr lang="en-US" sz="3000" dirty="0">
                <a:latin typeface="Times New Roman"/>
                <a:cs typeface="Times New Roman"/>
              </a:rPr>
              <a:t>HÀNH VI CÓ VẤN ĐỀ</a:t>
            </a:r>
          </a:p>
          <a:p>
            <a:r>
              <a:rPr lang="en-US" sz="3000" dirty="0">
                <a:latin typeface="Times New Roman"/>
                <a:cs typeface="Times New Roman"/>
              </a:rPr>
              <a:t>HÀNH VI KHÔNG MONG ĐỢI</a:t>
            </a:r>
          </a:p>
          <a:p>
            <a:r>
              <a:rPr lang="en-US" sz="3000" dirty="0">
                <a:latin typeface="Times New Roman"/>
                <a:cs typeface="Times New Roman"/>
              </a:rPr>
              <a:t>HÀNH VI THÁCH THỨC</a:t>
            </a:r>
          </a:p>
          <a:p>
            <a:r>
              <a:rPr lang="en-US" sz="3000" dirty="0">
                <a:latin typeface="Times New Roman"/>
                <a:cs typeface="Times New Roman"/>
              </a:rPr>
              <a:t>HÀNH VI TIÊU CỰC</a:t>
            </a:r>
          </a:p>
          <a:p>
            <a:endParaRPr lang="en-US" sz="3000" dirty="0">
              <a:latin typeface="Times New Roman"/>
              <a:cs typeface="Times New Roman"/>
            </a:endParaRPr>
          </a:p>
        </p:txBody>
      </p:sp>
      <p:pic>
        <p:nvPicPr>
          <p:cNvPr id="4" name="Picture 3"/>
          <p:cNvPicPr>
            <a:picLocks noChangeAspect="1"/>
          </p:cNvPicPr>
          <p:nvPr/>
        </p:nvPicPr>
        <p:blipFill>
          <a:blip r:embed="rId2"/>
          <a:stretch>
            <a:fillRect/>
          </a:stretch>
        </p:blipFill>
        <p:spPr>
          <a:xfrm>
            <a:off x="623478" y="2534486"/>
            <a:ext cx="7696606" cy="3462800"/>
          </a:xfrm>
          <a:prstGeom prst="rect">
            <a:avLst/>
          </a:prstGeom>
        </p:spPr>
      </p:pic>
    </p:spTree>
    <p:extLst>
      <p:ext uri="{BB962C8B-B14F-4D97-AF65-F5344CB8AC3E}">
        <p14:creationId xmlns:p14="http://schemas.microsoft.com/office/powerpoint/2010/main" val="10759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2548-C8EE-49F7-A7B9-CCB57BD6FCEC}"/>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6240A3DC-985F-401C-B0D6-F8E0214DB5B1}"/>
              </a:ext>
            </a:extLst>
          </p:cNvPr>
          <p:cNvGraphicFramePr>
            <a:graphicFrameLocks noGrp="1"/>
          </p:cNvGraphicFramePr>
          <p:nvPr>
            <p:ph idx="1"/>
            <p:extLst>
              <p:ext uri="{D42A27DB-BD31-4B8C-83A1-F6EECF244321}">
                <p14:modId xmlns:p14="http://schemas.microsoft.com/office/powerpoint/2010/main" val="764718978"/>
              </p:ext>
            </p:extLst>
          </p:nvPr>
        </p:nvGraphicFramePr>
        <p:xfrm>
          <a:off x="185531" y="980572"/>
          <a:ext cx="8958469" cy="587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97689ECA-5B61-4776-8BCC-D992F4E8A33B}"/>
              </a:ext>
            </a:extLst>
          </p:cNvPr>
          <p:cNvSpPr/>
          <p:nvPr/>
        </p:nvSpPr>
        <p:spPr>
          <a:xfrm>
            <a:off x="1738405" y="284174"/>
            <a:ext cx="6755262" cy="696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solidFill>
              </a:rPr>
              <a:t>2.2. </a:t>
            </a:r>
            <a:r>
              <a:rPr lang="en-US" b="1" i="1" dirty="0" err="1">
                <a:solidFill>
                  <a:schemeClr val="tx1"/>
                </a:solidFill>
              </a:rPr>
              <a:t>Nguyên</a:t>
            </a:r>
            <a:r>
              <a:rPr lang="en-US" b="1" i="1" dirty="0">
                <a:solidFill>
                  <a:schemeClr val="tx1"/>
                </a:solidFill>
              </a:rPr>
              <a:t> </a:t>
            </a:r>
            <a:r>
              <a:rPr lang="en-US" b="1" i="1" dirty="0" err="1">
                <a:solidFill>
                  <a:schemeClr val="tx1"/>
                </a:solidFill>
              </a:rPr>
              <a:t>nhân</a:t>
            </a:r>
            <a:r>
              <a:rPr lang="en-US" b="1" i="1" dirty="0">
                <a:solidFill>
                  <a:schemeClr val="tx1"/>
                </a:solidFill>
              </a:rPr>
              <a:t> </a:t>
            </a:r>
            <a:r>
              <a:rPr lang="en-US" b="1" i="1" dirty="0" err="1">
                <a:solidFill>
                  <a:schemeClr val="tx1"/>
                </a:solidFill>
              </a:rPr>
              <a:t>của</a:t>
            </a:r>
            <a:r>
              <a:rPr lang="en-US" b="1" i="1" dirty="0">
                <a:solidFill>
                  <a:schemeClr val="tx1"/>
                </a:solidFill>
              </a:rPr>
              <a:t> </a:t>
            </a:r>
            <a:r>
              <a:rPr lang="en-US" b="1" i="1" dirty="0" err="1">
                <a:solidFill>
                  <a:schemeClr val="tx1"/>
                </a:solidFill>
              </a:rPr>
              <a:t>hành</a:t>
            </a:r>
            <a:r>
              <a:rPr lang="en-US" b="1" i="1" dirty="0">
                <a:solidFill>
                  <a:schemeClr val="tx1"/>
                </a:solidFill>
              </a:rPr>
              <a:t> vi </a:t>
            </a:r>
            <a:r>
              <a:rPr lang="en-US" b="1" i="1" dirty="0" err="1">
                <a:solidFill>
                  <a:schemeClr val="tx1"/>
                </a:solidFill>
              </a:rPr>
              <a:t>có</a:t>
            </a:r>
            <a:r>
              <a:rPr lang="en-US" b="1" i="1" dirty="0">
                <a:solidFill>
                  <a:schemeClr val="tx1"/>
                </a:solidFill>
              </a:rPr>
              <a:t> </a:t>
            </a:r>
            <a:r>
              <a:rPr lang="en-US" b="1" i="1" dirty="0" err="1">
                <a:solidFill>
                  <a:schemeClr val="tx1"/>
                </a:solidFill>
              </a:rPr>
              <a:t>vấn</a:t>
            </a:r>
            <a:r>
              <a:rPr lang="en-US" b="1" i="1" dirty="0">
                <a:solidFill>
                  <a:schemeClr val="tx1"/>
                </a:solidFill>
              </a:rPr>
              <a:t> </a:t>
            </a:r>
            <a:r>
              <a:rPr lang="en-US" b="1" i="1" dirty="0" err="1">
                <a:solidFill>
                  <a:schemeClr val="tx1"/>
                </a:solidFill>
              </a:rPr>
              <a:t>đề</a:t>
            </a:r>
            <a:r>
              <a:rPr lang="en-US" b="1" i="1" dirty="0">
                <a:solidFill>
                  <a:schemeClr val="tx1"/>
                </a:solidFill>
              </a:rPr>
              <a:t> </a:t>
            </a:r>
            <a:endParaRPr lang="en-US" dirty="0">
              <a:solidFill>
                <a:schemeClr val="tx1"/>
              </a:solidFill>
            </a:endParaRPr>
          </a:p>
          <a:p>
            <a:pPr algn="ctr"/>
            <a:endParaRPr lang="en-US" dirty="0"/>
          </a:p>
        </p:txBody>
      </p:sp>
    </p:spTree>
    <p:extLst>
      <p:ext uri="{BB962C8B-B14F-4D97-AF65-F5344CB8AC3E}">
        <p14:creationId xmlns:p14="http://schemas.microsoft.com/office/powerpoint/2010/main" val="152558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877B-DE85-43A5-9590-AF3BA0BD0435}"/>
              </a:ext>
            </a:extLst>
          </p:cNvPr>
          <p:cNvSpPr>
            <a:spLocks noGrp="1"/>
          </p:cNvSpPr>
          <p:nvPr>
            <p:ph type="title"/>
          </p:nvPr>
        </p:nvSpPr>
        <p:spPr>
          <a:xfrm>
            <a:off x="1443492" y="804520"/>
            <a:ext cx="6640774" cy="1049235"/>
          </a:xfrm>
        </p:spPr>
        <p:txBody>
          <a:bodyPr/>
          <a:lstStyle/>
          <a:p>
            <a:pPr algn="ctr"/>
            <a:r>
              <a:rPr lang="en-US" b="1" dirty="0"/>
              <a:t> </a:t>
            </a:r>
            <a:r>
              <a:rPr lang="en-US" sz="2000" b="1" dirty="0"/>
              <a:t>1. </a:t>
            </a:r>
            <a:r>
              <a:rPr lang="en-US" sz="2000" b="1" dirty="0" err="1"/>
              <a:t>Trẻ</a:t>
            </a:r>
            <a:r>
              <a:rPr lang="en-US" sz="2000" b="1" dirty="0"/>
              <a:t> </a:t>
            </a:r>
            <a:r>
              <a:rPr lang="en-US" sz="2000" b="1" dirty="0" err="1"/>
              <a:t>rối</a:t>
            </a:r>
            <a:r>
              <a:rPr lang="en-US" sz="2000" b="1" dirty="0"/>
              <a:t> </a:t>
            </a:r>
            <a:r>
              <a:rPr lang="en-US" sz="2000" b="1" dirty="0" err="1"/>
              <a:t>loạn</a:t>
            </a:r>
            <a:r>
              <a:rPr lang="en-US" sz="2000" b="1" dirty="0"/>
              <a:t> phát triển </a:t>
            </a:r>
            <a:r>
              <a:rPr lang="en-US" sz="2000" b="1" dirty="0" err="1"/>
              <a:t>tuổi</a:t>
            </a:r>
            <a:r>
              <a:rPr lang="en-US" sz="2000" b="1" dirty="0"/>
              <a:t> </a:t>
            </a:r>
            <a:r>
              <a:rPr lang="en-US" sz="2000" b="1" dirty="0" err="1"/>
              <a:t>mầm</a:t>
            </a:r>
            <a:r>
              <a:rPr lang="en-US" sz="2000" b="1" dirty="0"/>
              <a:t> non</a:t>
            </a:r>
            <a:endParaRPr lang="en-US" sz="2000" dirty="0"/>
          </a:p>
        </p:txBody>
      </p:sp>
      <p:sp>
        <p:nvSpPr>
          <p:cNvPr id="3" name="Content Placeholder 2">
            <a:extLst>
              <a:ext uri="{FF2B5EF4-FFF2-40B4-BE49-F238E27FC236}">
                <a16:creationId xmlns:a16="http://schemas.microsoft.com/office/drawing/2014/main" id="{66632679-545E-4FC2-8D2C-49595F28304F}"/>
              </a:ext>
            </a:extLst>
          </p:cNvPr>
          <p:cNvSpPr>
            <a:spLocks noGrp="1"/>
          </p:cNvSpPr>
          <p:nvPr>
            <p:ph idx="1"/>
          </p:nvPr>
        </p:nvSpPr>
        <p:spPr>
          <a:xfrm>
            <a:off x="855862" y="2135003"/>
            <a:ext cx="7446173" cy="3450613"/>
          </a:xfrm>
        </p:spPr>
        <p:txBody>
          <a:bodyPr/>
          <a:lstStyle/>
          <a:p>
            <a:pPr marL="0" indent="0">
              <a:buNone/>
            </a:pPr>
            <a:r>
              <a:rPr lang="en-US" b="1" dirty="0" err="1">
                <a:solidFill>
                  <a:srgbClr val="0070C0"/>
                </a:solidFill>
              </a:rPr>
              <a:t>Hoạt</a:t>
            </a:r>
            <a:r>
              <a:rPr lang="en-US" b="1" dirty="0">
                <a:solidFill>
                  <a:srgbClr val="0070C0"/>
                </a:solidFill>
              </a:rPr>
              <a:t> </a:t>
            </a:r>
            <a:r>
              <a:rPr lang="en-US" b="1" dirty="0" err="1">
                <a:solidFill>
                  <a:srgbClr val="0070C0"/>
                </a:solidFill>
              </a:rPr>
              <a:t>động</a:t>
            </a:r>
            <a:r>
              <a:rPr lang="en-US" b="1" dirty="0">
                <a:solidFill>
                  <a:srgbClr val="0070C0"/>
                </a:solidFill>
              </a:rPr>
              <a:t> 1</a:t>
            </a:r>
          </a:p>
          <a:p>
            <a:pPr marL="0" indent="0">
              <a:buNone/>
            </a:pPr>
            <a:r>
              <a:rPr lang="en-US" dirty="0" err="1">
                <a:latin typeface="Times New Roman" panose="02020603050405020304" pitchFamily="18" charset="0"/>
                <a:cs typeface="Times New Roman" panose="02020603050405020304" pitchFamily="18" charset="0"/>
              </a:rPr>
              <a:t>Thầy</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p>
          <a:p>
            <a:pPr marL="0" indent="0">
              <a:buNone/>
            </a:pPr>
            <a:r>
              <a:rPr lang="de-DE" dirty="0">
                <a:latin typeface="Times New Roman" panose="02020603050405020304" pitchFamily="18" charset="0"/>
                <a:cs typeface="Times New Roman" panose="02020603050405020304" pitchFamily="18" charset="0"/>
              </a:rPr>
              <a:t>- Thế nào là trẻ rối loạn phát triển? </a:t>
            </a:r>
            <a:endParaRPr lang="en-US" dirty="0">
              <a:latin typeface="Times New Roman" panose="02020603050405020304" pitchFamily="18" charset="0"/>
              <a:cs typeface="Times New Roman" panose="02020603050405020304" pitchFamily="18" charset="0"/>
            </a:endParaRPr>
          </a:p>
          <a:p>
            <a:pPr marL="0" indent="0">
              <a:buNone/>
            </a:pPr>
            <a:r>
              <a:rPr lang="de-DE" dirty="0">
                <a:latin typeface="Times New Roman" panose="02020603050405020304" pitchFamily="18" charset="0"/>
                <a:cs typeface="Times New Roman" panose="02020603050405020304" pitchFamily="18" charset="0"/>
              </a:rPr>
              <a:t>- Trẻ rối loạn phát triển bao gồm những loại nào? </a:t>
            </a:r>
          </a:p>
          <a:p>
            <a:pPr marL="0" indent="0">
              <a:buNone/>
            </a:pPr>
            <a:r>
              <a:rPr lang="de-DE" i="1" dirty="0">
                <a:latin typeface="Times New Roman" panose="02020603050405020304" pitchFamily="18" charset="0"/>
                <a:cs typeface="Times New Roman" panose="02020603050405020304" pitchFamily="18" charset="0"/>
              </a:rPr>
              <a:t>( Th</a:t>
            </a:r>
            <a:r>
              <a:rPr lang="en-US" i="1" dirty="0" err="1">
                <a:latin typeface="Times New Roman" panose="02020603050405020304" pitchFamily="18" charset="0"/>
                <a:cs typeface="Times New Roman" panose="02020603050405020304" pitchFamily="18" charset="0"/>
              </a:rPr>
              <a:t>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gian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suy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nghĩ</a:t>
            </a:r>
            <a:r>
              <a:rPr lang="en-US" i="1" dirty="0">
                <a:latin typeface="Times New Roman" panose="02020603050405020304" pitchFamily="18" charset="0"/>
                <a:cs typeface="Times New Roman" panose="02020603050405020304" pitchFamily="18" charset="0"/>
              </a:rPr>
              <a:t>: 2 </a:t>
            </a:r>
            <a:r>
              <a:rPr lang="en-US" i="1" dirty="0" err="1">
                <a:latin typeface="Times New Roman" panose="02020603050405020304" pitchFamily="18" charset="0"/>
                <a:cs typeface="Times New Roman" panose="02020603050405020304" pitchFamily="18" charset="0"/>
              </a:rPr>
              <a:t>phút</a:t>
            </a:r>
            <a:r>
              <a:rPr lang="en-US" i="1" dirty="0">
                <a:latin typeface="Times New Roman" panose="02020603050405020304" pitchFamily="18" charset="0"/>
                <a:cs typeface="Times New Roman" panose="02020603050405020304" pitchFamily="18" charset="0"/>
              </a:rPr>
              <a:t>)</a:t>
            </a:r>
          </a:p>
          <a:p>
            <a:pPr marL="0" indent="0">
              <a:buNone/>
            </a:pPr>
            <a:endParaRPr lang="en-US" dirty="0"/>
          </a:p>
          <a:p>
            <a:pPr marL="0" indent="0">
              <a:buNone/>
            </a:pPr>
            <a:endParaRPr lang="en-US" dirty="0"/>
          </a:p>
        </p:txBody>
      </p:sp>
      <p:pic>
        <p:nvPicPr>
          <p:cNvPr id="9218" name="Picture 2" descr="https://static.taogiaoduc.vn/2017/10/N%C3%A3o-b%E1%BB%99-1.png">
            <a:extLst>
              <a:ext uri="{FF2B5EF4-FFF2-40B4-BE49-F238E27FC236}">
                <a16:creationId xmlns:a16="http://schemas.microsoft.com/office/drawing/2014/main" id="{EA378D1C-7524-4122-88BC-EF14F79A77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86575" cy="118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72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CHỨC NĂNG/ MỤC ĐÍCH CỦA HÀNH VI</a:t>
            </a:r>
          </a:p>
        </p:txBody>
      </p:sp>
      <p:graphicFrame>
        <p:nvGraphicFramePr>
          <p:cNvPr id="5" name="Content Placeholder 4"/>
          <p:cNvGraphicFramePr>
            <a:graphicFrameLocks noGrp="1"/>
          </p:cNvGraphicFramePr>
          <p:nvPr>
            <p:ph idx="1"/>
          </p:nvPr>
        </p:nvGraphicFramePr>
        <p:xfrm>
          <a:off x="498474" y="1981200"/>
          <a:ext cx="8337197" cy="4460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824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THU HÚT SỰ CHÚ </a:t>
            </a:r>
            <a:r>
              <a:rPr lang="en-US" dirty="0" err="1"/>
              <a:t>Ý</a:t>
            </a:r>
            <a:endParaRPr lang="en-US" dirty="0"/>
          </a:p>
        </p:txBody>
      </p:sp>
      <p:pic>
        <p:nvPicPr>
          <p:cNvPr id="4" name="Picture 3"/>
          <p:cNvPicPr>
            <a:picLocks noChangeAspect="1"/>
          </p:cNvPicPr>
          <p:nvPr/>
        </p:nvPicPr>
        <p:blipFill>
          <a:blip r:embed="rId2"/>
          <a:stretch>
            <a:fillRect/>
          </a:stretch>
        </p:blipFill>
        <p:spPr>
          <a:xfrm>
            <a:off x="198457" y="1509174"/>
            <a:ext cx="8723762" cy="4361881"/>
          </a:xfrm>
          <a:prstGeom prst="rect">
            <a:avLst/>
          </a:prstGeom>
        </p:spPr>
      </p:pic>
      <p:pic>
        <p:nvPicPr>
          <p:cNvPr id="5" name="Picture 4"/>
          <p:cNvPicPr>
            <a:picLocks noChangeAspect="1"/>
          </p:cNvPicPr>
          <p:nvPr/>
        </p:nvPicPr>
        <p:blipFill>
          <a:blip r:embed="rId3"/>
          <a:stretch>
            <a:fillRect/>
          </a:stretch>
        </p:blipFill>
        <p:spPr>
          <a:xfrm>
            <a:off x="2597865" y="1487733"/>
            <a:ext cx="3962234" cy="4512153"/>
          </a:xfrm>
          <a:prstGeom prst="rect">
            <a:avLst/>
          </a:prstGeom>
        </p:spPr>
      </p:pic>
      <p:pic>
        <p:nvPicPr>
          <p:cNvPr id="6" name="Picture 5"/>
          <p:cNvPicPr>
            <a:picLocks noChangeAspect="1"/>
          </p:cNvPicPr>
          <p:nvPr/>
        </p:nvPicPr>
        <p:blipFill rotWithShape="1">
          <a:blip r:embed="rId4"/>
          <a:srcRect b="7026"/>
          <a:stretch/>
        </p:blipFill>
        <p:spPr>
          <a:xfrm>
            <a:off x="2549176" y="1555190"/>
            <a:ext cx="4045647" cy="4556871"/>
          </a:xfrm>
          <a:prstGeom prst="rect">
            <a:avLst/>
          </a:prstGeom>
        </p:spPr>
      </p:pic>
    </p:spTree>
    <p:extLst>
      <p:ext uri="{BB962C8B-B14F-4D97-AF65-F5344CB8AC3E}">
        <p14:creationId xmlns:p14="http://schemas.microsoft.com/office/powerpoint/2010/main" val="50503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644986"/>
            <a:ext cx="7556313" cy="5481178"/>
          </a:xfrm>
        </p:spPr>
        <p:txBody>
          <a:bodyPr>
            <a:normAutofit lnSpcReduction="10000"/>
          </a:bodyPr>
          <a:lstStyle/>
          <a:p>
            <a:pPr algn="just"/>
            <a:r>
              <a:rPr lang="en-AU" sz="2400" i="1" dirty="0" err="1"/>
              <a:t>Tìm</a:t>
            </a:r>
            <a:r>
              <a:rPr lang="en-AU" sz="2400" i="1" dirty="0"/>
              <a:t> </a:t>
            </a:r>
            <a:r>
              <a:rPr lang="en-AU" sz="2400" i="1" dirty="0" err="1"/>
              <a:t>kiếm</a:t>
            </a:r>
            <a:r>
              <a:rPr lang="en-AU" sz="2400" i="1" dirty="0"/>
              <a:t> </a:t>
            </a:r>
            <a:r>
              <a:rPr lang="en-AU" sz="2400" i="1" dirty="0" err="1"/>
              <a:t>sự</a:t>
            </a:r>
            <a:r>
              <a:rPr lang="en-AU" sz="2400" i="1" dirty="0"/>
              <a:t> </a:t>
            </a:r>
            <a:r>
              <a:rPr lang="en-AU" sz="2400" i="1" dirty="0" err="1"/>
              <a:t>chú</a:t>
            </a:r>
            <a:r>
              <a:rPr lang="en-AU" sz="2400" i="1" dirty="0"/>
              <a:t> </a:t>
            </a:r>
            <a:r>
              <a:rPr lang="en-AU" sz="2400" i="1" dirty="0" err="1"/>
              <a:t>ý</a:t>
            </a:r>
            <a:r>
              <a:rPr lang="en-AU" sz="2400" i="1" dirty="0"/>
              <a:t> </a:t>
            </a:r>
            <a:r>
              <a:rPr lang="en-AU" sz="2400" i="1" dirty="0" err="1"/>
              <a:t>từ</a:t>
            </a:r>
            <a:r>
              <a:rPr lang="en-AU" sz="2400" i="1" dirty="0"/>
              <a:t> </a:t>
            </a:r>
            <a:r>
              <a:rPr lang="en-AU" sz="2400" i="1" dirty="0" err="1"/>
              <a:t>người</a:t>
            </a:r>
            <a:r>
              <a:rPr lang="en-AU" sz="2400" i="1" dirty="0"/>
              <a:t> </a:t>
            </a:r>
            <a:r>
              <a:rPr lang="en-AU" sz="2400" i="1" dirty="0" err="1"/>
              <a:t>khác</a:t>
            </a:r>
            <a:r>
              <a:rPr lang="en-AU" sz="2400" i="1" dirty="0"/>
              <a:t>:</a:t>
            </a:r>
            <a:r>
              <a:rPr lang="en-AU" sz="2400" dirty="0"/>
              <a:t> </a:t>
            </a:r>
            <a:r>
              <a:rPr lang="en-AU" sz="2400" dirty="0" err="1"/>
              <a:t>tại</a:t>
            </a:r>
            <a:r>
              <a:rPr lang="en-AU" sz="2400" dirty="0"/>
              <a:t> </a:t>
            </a:r>
            <a:r>
              <a:rPr lang="en-AU" sz="2400" dirty="0" err="1"/>
              <a:t>môi</a:t>
            </a:r>
            <a:r>
              <a:rPr lang="en-AU" sz="2400" dirty="0"/>
              <a:t> </a:t>
            </a:r>
            <a:r>
              <a:rPr lang="en-AU" sz="2400" dirty="0" err="1"/>
              <a:t>trường</a:t>
            </a:r>
            <a:r>
              <a:rPr lang="en-AU" sz="2400" dirty="0"/>
              <a:t> </a:t>
            </a:r>
            <a:r>
              <a:rPr lang="en-AU" sz="2400" dirty="0" err="1"/>
              <a:t>lớp</a:t>
            </a:r>
            <a:r>
              <a:rPr lang="en-AU" sz="2400" dirty="0"/>
              <a:t> </a:t>
            </a:r>
            <a:r>
              <a:rPr lang="en-AU" sz="2400" dirty="0" err="1"/>
              <a:t>học</a:t>
            </a:r>
            <a:r>
              <a:rPr lang="en-AU" sz="2400" dirty="0"/>
              <a:t>, </a:t>
            </a:r>
            <a:r>
              <a:rPr lang="en-AU" sz="2400" dirty="0" err="1"/>
              <a:t>nhiều</a:t>
            </a:r>
            <a:r>
              <a:rPr lang="en-AU" sz="2400" dirty="0"/>
              <a:t> </a:t>
            </a:r>
            <a:r>
              <a:rPr lang="en-AU" sz="2400" dirty="0" err="1"/>
              <a:t>trẻ</a:t>
            </a:r>
            <a:r>
              <a:rPr lang="en-AU" sz="2400" dirty="0"/>
              <a:t> RLPT </a:t>
            </a:r>
            <a:r>
              <a:rPr lang="en-AU" sz="2400" dirty="0" err="1"/>
              <a:t>cũng</a:t>
            </a:r>
            <a:r>
              <a:rPr lang="en-AU" sz="2400" dirty="0"/>
              <a:t> </a:t>
            </a:r>
            <a:r>
              <a:rPr lang="en-AU" sz="2400" dirty="0" err="1"/>
              <a:t>có</a:t>
            </a:r>
            <a:r>
              <a:rPr lang="en-AU" sz="2400" dirty="0"/>
              <a:t> </a:t>
            </a:r>
            <a:r>
              <a:rPr lang="en-AU" sz="2400" dirty="0" err="1"/>
              <a:t>như</a:t>
            </a:r>
            <a:r>
              <a:rPr lang="en-AU" sz="2400" dirty="0"/>
              <a:t> </a:t>
            </a:r>
            <a:r>
              <a:rPr lang="en-AU" sz="2400" dirty="0" err="1"/>
              <a:t>cầu</a:t>
            </a:r>
            <a:r>
              <a:rPr lang="en-AU" sz="2400" dirty="0"/>
              <a:t> </a:t>
            </a:r>
            <a:r>
              <a:rPr lang="en-AU" sz="2400" dirty="0" err="1"/>
              <a:t>được</a:t>
            </a:r>
            <a:r>
              <a:rPr lang="en-AU" sz="2400" dirty="0"/>
              <a:t> </a:t>
            </a:r>
            <a:r>
              <a:rPr lang="en-AU" sz="2400" dirty="0" err="1"/>
              <a:t>thầy</a:t>
            </a:r>
            <a:r>
              <a:rPr lang="en-AU" sz="2400" dirty="0"/>
              <a:t> </a:t>
            </a:r>
            <a:r>
              <a:rPr lang="en-AU" sz="2400" dirty="0" err="1"/>
              <a:t>cô</a:t>
            </a:r>
            <a:r>
              <a:rPr lang="en-AU" sz="2400" dirty="0"/>
              <a:t> </a:t>
            </a:r>
            <a:r>
              <a:rPr lang="en-AU" sz="2400" dirty="0" err="1"/>
              <a:t>và</a:t>
            </a:r>
            <a:r>
              <a:rPr lang="en-AU" sz="2400" dirty="0"/>
              <a:t> </a:t>
            </a:r>
            <a:r>
              <a:rPr lang="en-AU" sz="2400" dirty="0" err="1"/>
              <a:t>bạn</a:t>
            </a:r>
            <a:r>
              <a:rPr lang="en-AU" sz="2400" dirty="0"/>
              <a:t> </a:t>
            </a:r>
            <a:r>
              <a:rPr lang="en-AU" sz="2400" dirty="0" err="1"/>
              <a:t>bè</a:t>
            </a:r>
            <a:r>
              <a:rPr lang="en-AU" sz="2400" dirty="0"/>
              <a:t> </a:t>
            </a:r>
            <a:r>
              <a:rPr lang="en-AU" sz="2400" dirty="0" err="1"/>
              <a:t>quan</a:t>
            </a:r>
            <a:r>
              <a:rPr lang="en-AU" sz="2400" dirty="0"/>
              <a:t> </a:t>
            </a:r>
            <a:r>
              <a:rPr lang="en-AU" sz="2400" dirty="0" err="1"/>
              <a:t>tâm</a:t>
            </a:r>
            <a:r>
              <a:rPr lang="en-AU" sz="2400" dirty="0"/>
              <a:t>, </a:t>
            </a:r>
            <a:r>
              <a:rPr lang="en-AU" sz="2400" dirty="0" err="1"/>
              <a:t>chú</a:t>
            </a:r>
            <a:r>
              <a:rPr lang="en-AU" sz="2400" dirty="0"/>
              <a:t> </a:t>
            </a:r>
            <a:r>
              <a:rPr lang="en-AU" sz="2400" dirty="0" err="1"/>
              <a:t>ý</a:t>
            </a:r>
            <a:r>
              <a:rPr lang="en-AU" sz="2400" dirty="0"/>
              <a:t> </a:t>
            </a:r>
            <a:r>
              <a:rPr lang="en-AU" sz="2400" dirty="0" err="1"/>
              <a:t>đến</a:t>
            </a:r>
            <a:r>
              <a:rPr lang="en-AU" sz="2400" dirty="0"/>
              <a:t> </a:t>
            </a:r>
            <a:r>
              <a:rPr lang="en-AU" sz="2400" dirty="0" err="1"/>
              <a:t>mình</a:t>
            </a:r>
            <a:r>
              <a:rPr lang="en-AU" sz="2400" dirty="0"/>
              <a:t>. </a:t>
            </a:r>
          </a:p>
          <a:p>
            <a:pPr algn="just"/>
            <a:r>
              <a:rPr lang="en-AU" sz="2400" dirty="0" err="1"/>
              <a:t>Tuy</a:t>
            </a:r>
            <a:r>
              <a:rPr lang="en-AU" sz="2400" dirty="0"/>
              <a:t> </a:t>
            </a:r>
            <a:r>
              <a:rPr lang="en-AU" sz="2400" dirty="0" err="1"/>
              <a:t>nhiên</a:t>
            </a:r>
            <a:r>
              <a:rPr lang="en-AU" sz="2400" dirty="0"/>
              <a:t>, do </a:t>
            </a:r>
            <a:r>
              <a:rPr lang="en-AU" sz="2400" dirty="0" err="1"/>
              <a:t>những</a:t>
            </a:r>
            <a:r>
              <a:rPr lang="en-AU" sz="2400" dirty="0"/>
              <a:t> </a:t>
            </a:r>
            <a:r>
              <a:rPr lang="en-AU" sz="2400" dirty="0" err="1"/>
              <a:t>hạn</a:t>
            </a:r>
            <a:r>
              <a:rPr lang="en-AU" sz="2400" dirty="0"/>
              <a:t> </a:t>
            </a:r>
            <a:r>
              <a:rPr lang="en-AU" sz="2400" dirty="0" err="1"/>
              <a:t>chế</a:t>
            </a:r>
            <a:r>
              <a:rPr lang="en-AU" sz="2400" dirty="0"/>
              <a:t> </a:t>
            </a:r>
            <a:r>
              <a:rPr lang="en-AU" sz="2400" dirty="0" err="1"/>
              <a:t>về</a:t>
            </a:r>
            <a:r>
              <a:rPr lang="en-AU" sz="2400" dirty="0"/>
              <a:t> </a:t>
            </a:r>
            <a:r>
              <a:rPr lang="en-AU" sz="2400" dirty="0" err="1"/>
              <a:t>ngôn</a:t>
            </a:r>
            <a:r>
              <a:rPr lang="en-AU" sz="2400" dirty="0"/>
              <a:t> </a:t>
            </a:r>
            <a:r>
              <a:rPr lang="en-AU" sz="2400" dirty="0" err="1"/>
              <a:t>ngữ</a:t>
            </a:r>
            <a:r>
              <a:rPr lang="en-AU" sz="2400" dirty="0"/>
              <a:t> </a:t>
            </a:r>
            <a:r>
              <a:rPr lang="en-AU" sz="2400" dirty="0" err="1"/>
              <a:t>diễn</a:t>
            </a:r>
            <a:r>
              <a:rPr lang="en-AU" sz="2400" dirty="0"/>
              <a:t> </a:t>
            </a:r>
            <a:r>
              <a:rPr lang="en-AU" sz="2400" dirty="0" err="1"/>
              <a:t>đạt</a:t>
            </a:r>
            <a:r>
              <a:rPr lang="en-AU" sz="2400" dirty="0"/>
              <a:t> </a:t>
            </a:r>
            <a:r>
              <a:rPr lang="en-AU" sz="2400" dirty="0" err="1"/>
              <a:t>và</a:t>
            </a:r>
            <a:r>
              <a:rPr lang="en-AU" sz="2400" dirty="0"/>
              <a:t> </a:t>
            </a:r>
            <a:r>
              <a:rPr lang="en-AU" sz="2400" dirty="0" err="1"/>
              <a:t>khả</a:t>
            </a:r>
            <a:r>
              <a:rPr lang="en-AU" sz="2400" dirty="0"/>
              <a:t> </a:t>
            </a:r>
            <a:r>
              <a:rPr lang="en-AU" sz="2400" dirty="0" err="1"/>
              <a:t>năng</a:t>
            </a:r>
            <a:r>
              <a:rPr lang="en-AU" sz="2400" dirty="0"/>
              <a:t> </a:t>
            </a:r>
            <a:r>
              <a:rPr lang="en-AU" sz="2400" dirty="0" err="1"/>
              <a:t>nhận</a:t>
            </a:r>
            <a:r>
              <a:rPr lang="en-AU" sz="2400" dirty="0"/>
              <a:t> </a:t>
            </a:r>
            <a:r>
              <a:rPr lang="en-AU" sz="2400" dirty="0" err="1"/>
              <a:t>thức</a:t>
            </a:r>
            <a:r>
              <a:rPr lang="en-AU" sz="2400" dirty="0"/>
              <a:t>, </a:t>
            </a:r>
            <a:r>
              <a:rPr lang="en-AU" sz="2400" dirty="0" err="1"/>
              <a:t>trẻ</a:t>
            </a:r>
            <a:r>
              <a:rPr lang="en-AU" sz="2400" dirty="0"/>
              <a:t> RLPT </a:t>
            </a:r>
            <a:r>
              <a:rPr lang="en-AU" sz="2400" dirty="0" err="1"/>
              <a:t>thường</a:t>
            </a:r>
            <a:r>
              <a:rPr lang="en-AU" sz="2400" dirty="0"/>
              <a:t> </a:t>
            </a:r>
            <a:r>
              <a:rPr lang="en-AU" sz="2400" dirty="0" err="1"/>
              <a:t>gặp</a:t>
            </a:r>
            <a:r>
              <a:rPr lang="en-AU" sz="2400" dirty="0"/>
              <a:t> </a:t>
            </a:r>
            <a:r>
              <a:rPr lang="en-AU" sz="2400" dirty="0" err="1"/>
              <a:t>khó</a:t>
            </a:r>
            <a:r>
              <a:rPr lang="en-AU" sz="2400" dirty="0"/>
              <a:t> </a:t>
            </a:r>
            <a:r>
              <a:rPr lang="en-AU" sz="2400" dirty="0" err="1"/>
              <a:t>khăn</a:t>
            </a:r>
            <a:r>
              <a:rPr lang="en-AU" sz="2400" dirty="0"/>
              <a:t> </a:t>
            </a:r>
            <a:r>
              <a:rPr lang="en-AU" sz="2400" dirty="0" err="1"/>
              <a:t>trong</a:t>
            </a:r>
            <a:r>
              <a:rPr lang="en-AU" sz="2400" dirty="0"/>
              <a:t> </a:t>
            </a:r>
            <a:r>
              <a:rPr lang="en-AU" sz="2400" dirty="0" err="1"/>
              <a:t>việc</a:t>
            </a:r>
            <a:r>
              <a:rPr lang="en-AU" sz="2400" dirty="0"/>
              <a:t> </a:t>
            </a:r>
            <a:r>
              <a:rPr lang="en-AU" sz="2400" dirty="0" err="1"/>
              <a:t>thể</a:t>
            </a:r>
            <a:r>
              <a:rPr lang="en-AU" sz="2400" dirty="0"/>
              <a:t> </a:t>
            </a:r>
            <a:r>
              <a:rPr lang="en-AU" sz="2400" dirty="0" err="1"/>
              <a:t>hiện</a:t>
            </a:r>
            <a:r>
              <a:rPr lang="en-AU" sz="2400" dirty="0"/>
              <a:t> mong </a:t>
            </a:r>
            <a:r>
              <a:rPr lang="en-AU" sz="2400" dirty="0" err="1"/>
              <a:t>muốn</a:t>
            </a:r>
            <a:r>
              <a:rPr lang="en-AU" sz="2400" dirty="0"/>
              <a:t> </a:t>
            </a:r>
            <a:r>
              <a:rPr lang="en-AU" sz="2400" dirty="0" err="1"/>
              <a:t>hoặc</a:t>
            </a:r>
            <a:r>
              <a:rPr lang="en-AU" sz="2400" dirty="0"/>
              <a:t> </a:t>
            </a:r>
            <a:r>
              <a:rPr lang="en-AU" sz="2400" dirty="0" err="1"/>
              <a:t>thu</a:t>
            </a:r>
            <a:r>
              <a:rPr lang="en-AU" sz="2400" dirty="0"/>
              <a:t> </a:t>
            </a:r>
            <a:r>
              <a:rPr lang="en-AU" sz="2400" dirty="0" err="1"/>
              <a:t>hút</a:t>
            </a:r>
            <a:r>
              <a:rPr lang="en-AU" sz="2400" dirty="0"/>
              <a:t> </a:t>
            </a:r>
            <a:r>
              <a:rPr lang="en-AU" sz="2400" dirty="0" err="1"/>
              <a:t>sự</a:t>
            </a:r>
            <a:r>
              <a:rPr lang="en-AU" sz="2400" dirty="0"/>
              <a:t> </a:t>
            </a:r>
            <a:r>
              <a:rPr lang="en-AU" sz="2400" dirty="0" err="1"/>
              <a:t>chú</a:t>
            </a:r>
            <a:r>
              <a:rPr lang="en-AU" sz="2400" dirty="0"/>
              <a:t> </a:t>
            </a:r>
            <a:r>
              <a:rPr lang="en-AU" sz="2400" dirty="0" err="1"/>
              <a:t>ý</a:t>
            </a:r>
            <a:r>
              <a:rPr lang="en-AU" sz="2400" dirty="0"/>
              <a:t> </a:t>
            </a:r>
            <a:r>
              <a:rPr lang="en-AU" sz="2400" dirty="0" err="1"/>
              <a:t>của</a:t>
            </a:r>
            <a:r>
              <a:rPr lang="en-AU" sz="2400" dirty="0"/>
              <a:t> </a:t>
            </a:r>
            <a:r>
              <a:rPr lang="en-AU" sz="2400" dirty="0" err="1"/>
              <a:t>thầy</a:t>
            </a:r>
            <a:r>
              <a:rPr lang="en-AU" sz="2400" dirty="0"/>
              <a:t> </a:t>
            </a:r>
            <a:r>
              <a:rPr lang="en-AU" sz="2400" dirty="0" err="1"/>
              <a:t>cô</a:t>
            </a:r>
            <a:r>
              <a:rPr lang="en-AU" sz="2400" dirty="0"/>
              <a:t>, </a:t>
            </a:r>
            <a:r>
              <a:rPr lang="en-AU" sz="2400" dirty="0" err="1"/>
              <a:t>bạn</a:t>
            </a:r>
            <a:r>
              <a:rPr lang="en-AU" sz="2400" dirty="0"/>
              <a:t> </a:t>
            </a:r>
            <a:r>
              <a:rPr lang="en-AU" sz="2400" dirty="0" err="1"/>
              <a:t>bè</a:t>
            </a:r>
            <a:r>
              <a:rPr lang="en-AU" sz="2400" dirty="0"/>
              <a:t>. </a:t>
            </a:r>
          </a:p>
          <a:p>
            <a:pPr algn="just"/>
            <a:r>
              <a:rPr lang="en-AU" sz="2400" dirty="0" err="1"/>
              <a:t>Thay</a:t>
            </a:r>
            <a:r>
              <a:rPr lang="en-AU" sz="2400" dirty="0"/>
              <a:t> </a:t>
            </a:r>
            <a:r>
              <a:rPr lang="en-AU" sz="2400" dirty="0" err="1"/>
              <a:t>vào</a:t>
            </a:r>
            <a:r>
              <a:rPr lang="en-AU" sz="2400" dirty="0"/>
              <a:t> </a:t>
            </a:r>
            <a:r>
              <a:rPr lang="en-AU" sz="2400" dirty="0" err="1"/>
              <a:t>đó</a:t>
            </a:r>
            <a:r>
              <a:rPr lang="en-AU" sz="2400" dirty="0"/>
              <a:t> </a:t>
            </a:r>
            <a:r>
              <a:rPr lang="en-AU" sz="2400" dirty="0" err="1"/>
              <a:t>những</a:t>
            </a:r>
            <a:r>
              <a:rPr lang="en-AU" sz="2400" dirty="0"/>
              <a:t> </a:t>
            </a:r>
            <a:r>
              <a:rPr lang="en-AU" sz="2400" dirty="0" err="1"/>
              <a:t>trẻ</a:t>
            </a:r>
            <a:r>
              <a:rPr lang="en-AU" sz="2400" dirty="0"/>
              <a:t> </a:t>
            </a:r>
            <a:r>
              <a:rPr lang="en-AU" sz="2400" dirty="0" err="1"/>
              <a:t>này</a:t>
            </a:r>
            <a:r>
              <a:rPr lang="en-AU" sz="2400" dirty="0"/>
              <a:t> </a:t>
            </a:r>
            <a:r>
              <a:rPr lang="en-AU" sz="2400" dirty="0" err="1"/>
              <a:t>có</a:t>
            </a:r>
            <a:r>
              <a:rPr lang="en-AU" sz="2400" dirty="0"/>
              <a:t> </a:t>
            </a:r>
            <a:r>
              <a:rPr lang="en-AU" sz="2400" dirty="0" err="1"/>
              <a:t>xu</a:t>
            </a:r>
            <a:r>
              <a:rPr lang="en-AU" sz="2400" dirty="0"/>
              <a:t> </a:t>
            </a:r>
            <a:r>
              <a:rPr lang="en-AU" sz="2400" dirty="0" err="1"/>
              <a:t>hướng</a:t>
            </a:r>
            <a:r>
              <a:rPr lang="en-AU" sz="2400" dirty="0"/>
              <a:t> </a:t>
            </a:r>
            <a:r>
              <a:rPr lang="en-AU" sz="2400" dirty="0" err="1"/>
              <a:t>lựa</a:t>
            </a:r>
            <a:r>
              <a:rPr lang="en-AU" sz="2400" dirty="0"/>
              <a:t> </a:t>
            </a:r>
            <a:r>
              <a:rPr lang="en-AU" sz="2400" dirty="0" err="1"/>
              <a:t>chọn</a:t>
            </a:r>
            <a:r>
              <a:rPr lang="en-AU" sz="2400" dirty="0"/>
              <a:t> </a:t>
            </a:r>
            <a:r>
              <a:rPr lang="en-AU" sz="2400" dirty="0" err="1"/>
              <a:t>những</a:t>
            </a:r>
            <a:r>
              <a:rPr lang="en-AU" sz="2400" dirty="0"/>
              <a:t> </a:t>
            </a:r>
            <a:r>
              <a:rPr lang="en-AU" sz="2400" dirty="0" err="1"/>
              <a:t>cách</a:t>
            </a:r>
            <a:r>
              <a:rPr lang="en-AU" sz="2400" dirty="0"/>
              <a:t> </a:t>
            </a:r>
            <a:r>
              <a:rPr lang="en-AU" sz="2400" dirty="0" err="1"/>
              <a:t>tiêu</a:t>
            </a:r>
            <a:r>
              <a:rPr lang="en-AU" sz="2400" dirty="0"/>
              <a:t> </a:t>
            </a:r>
            <a:r>
              <a:rPr lang="en-AU" sz="2400" dirty="0" err="1"/>
              <a:t>cực</a:t>
            </a:r>
            <a:r>
              <a:rPr lang="en-AU" sz="2400" dirty="0"/>
              <a:t> </a:t>
            </a:r>
            <a:r>
              <a:rPr lang="en-AU" sz="2400" dirty="0" err="1"/>
              <a:t>để</a:t>
            </a:r>
            <a:r>
              <a:rPr lang="en-AU" sz="2400" dirty="0"/>
              <a:t> </a:t>
            </a:r>
            <a:r>
              <a:rPr lang="en-AU" sz="2400" dirty="0" err="1"/>
              <a:t>lôi</a:t>
            </a:r>
            <a:r>
              <a:rPr lang="en-AU" sz="2400" dirty="0"/>
              <a:t> </a:t>
            </a:r>
            <a:r>
              <a:rPr lang="en-AU" sz="2400" dirty="0" err="1"/>
              <a:t>kéo</a:t>
            </a:r>
            <a:r>
              <a:rPr lang="en-AU" sz="2400" dirty="0"/>
              <a:t> </a:t>
            </a:r>
            <a:r>
              <a:rPr lang="en-AU" sz="2400" dirty="0" err="1"/>
              <a:t>sự</a:t>
            </a:r>
            <a:r>
              <a:rPr lang="en-AU" sz="2400" dirty="0"/>
              <a:t> </a:t>
            </a:r>
            <a:r>
              <a:rPr lang="en-AU" sz="2400" dirty="0" err="1"/>
              <a:t>chú</a:t>
            </a:r>
            <a:r>
              <a:rPr lang="en-AU" sz="2400" dirty="0"/>
              <a:t> </a:t>
            </a:r>
            <a:r>
              <a:rPr lang="en-AU" sz="2400" dirty="0" err="1"/>
              <a:t>ý</a:t>
            </a:r>
            <a:r>
              <a:rPr lang="en-AU" sz="2400" dirty="0"/>
              <a:t> </a:t>
            </a:r>
            <a:r>
              <a:rPr lang="en-AU" sz="2400" dirty="0" err="1"/>
              <a:t>của</a:t>
            </a:r>
            <a:r>
              <a:rPr lang="en-AU" sz="2400" dirty="0"/>
              <a:t> </a:t>
            </a:r>
            <a:r>
              <a:rPr lang="en-AU" sz="2400" dirty="0" err="1"/>
              <a:t>mọi</a:t>
            </a:r>
            <a:r>
              <a:rPr lang="en-AU" sz="2400" dirty="0"/>
              <a:t> </a:t>
            </a:r>
            <a:r>
              <a:rPr lang="en-AU" sz="2400" dirty="0" err="1"/>
              <a:t>người</a:t>
            </a:r>
            <a:r>
              <a:rPr lang="en-AU" sz="2400" dirty="0"/>
              <a:t> </a:t>
            </a:r>
            <a:r>
              <a:rPr lang="en-AU" sz="2400" dirty="0" err="1"/>
              <a:t>xung</a:t>
            </a:r>
            <a:r>
              <a:rPr lang="en-AU" sz="2400" dirty="0"/>
              <a:t> </a:t>
            </a:r>
            <a:r>
              <a:rPr lang="en-AU" sz="2400" dirty="0" err="1"/>
              <a:t>quanh</a:t>
            </a:r>
            <a:r>
              <a:rPr lang="en-AU" sz="2400" dirty="0"/>
              <a:t> </a:t>
            </a:r>
            <a:r>
              <a:rPr lang="en-AU" sz="2400" dirty="0" err="1"/>
              <a:t>một</a:t>
            </a:r>
            <a:r>
              <a:rPr lang="en-AU" sz="2400" dirty="0"/>
              <a:t> </a:t>
            </a:r>
            <a:r>
              <a:rPr lang="en-AU" sz="2400" dirty="0" err="1"/>
              <a:t>cách</a:t>
            </a:r>
            <a:r>
              <a:rPr lang="en-AU" sz="2400" dirty="0"/>
              <a:t> </a:t>
            </a:r>
            <a:r>
              <a:rPr lang="en-AU" sz="2400" dirty="0" err="1"/>
              <a:t>nhanh</a:t>
            </a:r>
            <a:r>
              <a:rPr lang="en-AU" sz="2400" dirty="0"/>
              <a:t> </a:t>
            </a:r>
            <a:r>
              <a:rPr lang="en-AU" sz="2400" dirty="0" err="1"/>
              <a:t>chóng</a:t>
            </a:r>
            <a:r>
              <a:rPr lang="en-AU" sz="2400" dirty="0"/>
              <a:t> </a:t>
            </a:r>
            <a:r>
              <a:rPr lang="en-AU" sz="2400" dirty="0" err="1"/>
              <a:t>như</a:t>
            </a:r>
            <a:r>
              <a:rPr lang="en-AU" sz="2400" dirty="0"/>
              <a:t> </a:t>
            </a:r>
            <a:r>
              <a:rPr lang="en-AU" sz="2400" dirty="0" err="1"/>
              <a:t>tạo</a:t>
            </a:r>
            <a:r>
              <a:rPr lang="en-AU" sz="2400" dirty="0"/>
              <a:t> </a:t>
            </a:r>
            <a:r>
              <a:rPr lang="en-AU" sz="2400" dirty="0" err="1"/>
              <a:t>ra</a:t>
            </a:r>
            <a:r>
              <a:rPr lang="en-AU" sz="2400" dirty="0"/>
              <a:t> </a:t>
            </a:r>
            <a:r>
              <a:rPr lang="en-AU" sz="2400" dirty="0" err="1"/>
              <a:t>âm</a:t>
            </a:r>
            <a:r>
              <a:rPr lang="en-AU" sz="2400" dirty="0"/>
              <a:t> </a:t>
            </a:r>
            <a:r>
              <a:rPr lang="en-AU" sz="2400" dirty="0" err="1"/>
              <a:t>thanh</a:t>
            </a:r>
            <a:r>
              <a:rPr lang="en-AU" sz="2400" dirty="0"/>
              <a:t>, </a:t>
            </a:r>
            <a:r>
              <a:rPr lang="en-AU" sz="2400" dirty="0" err="1"/>
              <a:t>tiếng</a:t>
            </a:r>
            <a:r>
              <a:rPr lang="en-AU" sz="2400" dirty="0"/>
              <a:t> </a:t>
            </a:r>
            <a:r>
              <a:rPr lang="en-AU" sz="2400" dirty="0" err="1"/>
              <a:t>động</a:t>
            </a:r>
            <a:r>
              <a:rPr lang="en-AU" sz="2400" dirty="0"/>
              <a:t> </a:t>
            </a:r>
            <a:r>
              <a:rPr lang="en-AU" sz="2400" dirty="0" err="1"/>
              <a:t>mạnh</a:t>
            </a:r>
            <a:r>
              <a:rPr lang="en-AU" sz="2400" dirty="0"/>
              <a:t>, </a:t>
            </a:r>
            <a:r>
              <a:rPr lang="en-AU" sz="2400" dirty="0" err="1"/>
              <a:t>hoặc</a:t>
            </a:r>
            <a:r>
              <a:rPr lang="en-AU" sz="2400" dirty="0"/>
              <a:t> </a:t>
            </a:r>
            <a:r>
              <a:rPr lang="en-AU" sz="2400" dirty="0" err="1"/>
              <a:t>gây</a:t>
            </a:r>
            <a:r>
              <a:rPr lang="en-AU" sz="2400" dirty="0"/>
              <a:t> </a:t>
            </a:r>
            <a:r>
              <a:rPr lang="en-AU" sz="2400" dirty="0" err="1"/>
              <a:t>ra</a:t>
            </a:r>
            <a:r>
              <a:rPr lang="en-AU" sz="2400" dirty="0"/>
              <a:t> </a:t>
            </a:r>
            <a:r>
              <a:rPr lang="en-AU" sz="2400" dirty="0" err="1"/>
              <a:t>những</a:t>
            </a:r>
            <a:r>
              <a:rPr lang="en-AU" sz="2400" dirty="0"/>
              <a:t> </a:t>
            </a:r>
            <a:r>
              <a:rPr lang="en-AU" sz="2400" dirty="0" err="1"/>
              <a:t>tổn</a:t>
            </a:r>
            <a:r>
              <a:rPr lang="en-AU" sz="2400" dirty="0"/>
              <a:t> </a:t>
            </a:r>
            <a:r>
              <a:rPr lang="en-AU" sz="2400" dirty="0" err="1"/>
              <a:t>thương</a:t>
            </a:r>
            <a:r>
              <a:rPr lang="en-AU" sz="2400" dirty="0"/>
              <a:t> </a:t>
            </a:r>
            <a:r>
              <a:rPr lang="en-AU" sz="2400" dirty="0" err="1"/>
              <a:t>cho</a:t>
            </a:r>
            <a:r>
              <a:rPr lang="en-AU" sz="2400" dirty="0"/>
              <a:t> </a:t>
            </a:r>
            <a:r>
              <a:rPr lang="en-AU" sz="2400" dirty="0" err="1"/>
              <a:t>bạn</a:t>
            </a:r>
            <a:r>
              <a:rPr lang="en-AU" sz="2400" dirty="0"/>
              <a:t> </a:t>
            </a:r>
            <a:r>
              <a:rPr lang="en-AU" sz="2400" dirty="0" err="1"/>
              <a:t>chơi</a:t>
            </a:r>
            <a:r>
              <a:rPr lang="en-AU" sz="2400" dirty="0"/>
              <a:t> hay </a:t>
            </a:r>
            <a:r>
              <a:rPr lang="en-AU" sz="2400" dirty="0" err="1"/>
              <a:t>bạn</a:t>
            </a:r>
            <a:r>
              <a:rPr lang="en-AU" sz="2400" dirty="0"/>
              <a:t> </a:t>
            </a:r>
            <a:r>
              <a:rPr lang="en-AU" sz="2400" dirty="0" err="1"/>
              <a:t>ngồi</a:t>
            </a:r>
            <a:r>
              <a:rPr lang="en-AU" sz="2400" dirty="0"/>
              <a:t> </a:t>
            </a:r>
            <a:r>
              <a:rPr lang="en-AU" sz="2400" dirty="0" err="1"/>
              <a:t>kế</a:t>
            </a:r>
            <a:r>
              <a:rPr lang="en-AU" sz="2400" dirty="0"/>
              <a:t> </a:t>
            </a:r>
            <a:r>
              <a:rPr lang="en-AU" sz="2400" dirty="0" err="1"/>
              <a:t>bên</a:t>
            </a:r>
            <a:r>
              <a:rPr lang="en-AU" sz="2400" dirty="0"/>
              <a:t>. </a:t>
            </a:r>
            <a:endParaRPr lang="en-US" sz="2400" dirty="0"/>
          </a:p>
          <a:p>
            <a:endParaRPr lang="en-US" dirty="0"/>
          </a:p>
        </p:txBody>
      </p:sp>
    </p:spTree>
    <p:extLst>
      <p:ext uri="{BB962C8B-B14F-4D97-AF65-F5344CB8AC3E}">
        <p14:creationId xmlns:p14="http://schemas.microsoft.com/office/powerpoint/2010/main" val="445327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7" y="274638"/>
            <a:ext cx="7874000" cy="1143000"/>
          </a:xfrm>
        </p:spPr>
        <p:txBody>
          <a:bodyPr/>
          <a:lstStyle/>
          <a:p>
            <a:pPr algn="ctr"/>
            <a:r>
              <a:rPr lang="en-AU" sz="2400" dirty="0" err="1">
                <a:latin typeface="Times New Roman"/>
                <a:cs typeface="Times New Roman"/>
              </a:rPr>
              <a:t>Mô</a:t>
            </a:r>
            <a:r>
              <a:rPr lang="en-AU" sz="2400" dirty="0">
                <a:latin typeface="Times New Roman"/>
                <a:cs typeface="Times New Roman"/>
              </a:rPr>
              <a:t> </a:t>
            </a:r>
            <a:r>
              <a:rPr lang="en-AU" sz="2400" dirty="0" err="1">
                <a:latin typeface="Times New Roman"/>
                <a:cs typeface="Times New Roman"/>
              </a:rPr>
              <a:t>hình</a:t>
            </a:r>
            <a:r>
              <a:rPr lang="en-AU" sz="2400" dirty="0">
                <a:latin typeface="Times New Roman"/>
                <a:cs typeface="Times New Roman"/>
              </a:rPr>
              <a:t> ABC – </a:t>
            </a:r>
            <a:br>
              <a:rPr lang="en-AU" sz="2400" dirty="0">
                <a:latin typeface="Times New Roman"/>
                <a:cs typeface="Times New Roman"/>
              </a:rPr>
            </a:br>
            <a:r>
              <a:rPr lang="en-AU" sz="2400" dirty="0" err="1">
                <a:latin typeface="Times New Roman"/>
                <a:cs typeface="Times New Roman"/>
              </a:rPr>
              <a:t>cơ</a:t>
            </a:r>
            <a:r>
              <a:rPr lang="en-AU" sz="2400" dirty="0">
                <a:latin typeface="Times New Roman"/>
                <a:cs typeface="Times New Roman"/>
              </a:rPr>
              <a:t> </a:t>
            </a:r>
            <a:r>
              <a:rPr lang="en-AU" sz="2400" dirty="0" err="1">
                <a:latin typeface="Times New Roman"/>
                <a:cs typeface="Times New Roman"/>
              </a:rPr>
              <a:t>sở</a:t>
            </a:r>
            <a:r>
              <a:rPr lang="en-AU" sz="2400" dirty="0">
                <a:latin typeface="Times New Roman"/>
                <a:cs typeface="Times New Roman"/>
              </a:rPr>
              <a:t> </a:t>
            </a:r>
            <a:r>
              <a:rPr lang="en-AU" sz="2400" dirty="0" err="1">
                <a:latin typeface="Times New Roman"/>
                <a:cs typeface="Times New Roman"/>
              </a:rPr>
              <a:t>của</a:t>
            </a:r>
            <a:r>
              <a:rPr lang="en-AU" sz="2400" dirty="0">
                <a:latin typeface="Times New Roman"/>
                <a:cs typeface="Times New Roman"/>
              </a:rPr>
              <a:t> </a:t>
            </a:r>
            <a:r>
              <a:rPr lang="en-AU" sz="2400" dirty="0" err="1">
                <a:latin typeface="Times New Roman"/>
                <a:cs typeface="Times New Roman"/>
              </a:rPr>
              <a:t>việc</a:t>
            </a:r>
            <a:r>
              <a:rPr lang="en-AU" sz="2400" dirty="0">
                <a:latin typeface="Times New Roman"/>
                <a:cs typeface="Times New Roman"/>
              </a:rPr>
              <a:t> </a:t>
            </a:r>
            <a:r>
              <a:rPr lang="en-AU" sz="2400" dirty="0" err="1">
                <a:latin typeface="Times New Roman"/>
                <a:cs typeface="Times New Roman"/>
              </a:rPr>
              <a:t>xác</a:t>
            </a:r>
            <a:r>
              <a:rPr lang="en-AU" sz="2400" dirty="0">
                <a:latin typeface="Times New Roman"/>
                <a:cs typeface="Times New Roman"/>
              </a:rPr>
              <a:t> </a:t>
            </a:r>
            <a:r>
              <a:rPr lang="en-AU" sz="2400" dirty="0" err="1">
                <a:latin typeface="Times New Roman"/>
                <a:cs typeface="Times New Roman"/>
              </a:rPr>
              <a:t>định</a:t>
            </a:r>
            <a:r>
              <a:rPr lang="en-AU" sz="2400" dirty="0">
                <a:latin typeface="Times New Roman"/>
                <a:cs typeface="Times New Roman"/>
              </a:rPr>
              <a:t> </a:t>
            </a:r>
            <a:r>
              <a:rPr lang="en-AU" sz="2400" dirty="0" err="1">
                <a:latin typeface="Times New Roman"/>
                <a:cs typeface="Times New Roman"/>
              </a:rPr>
              <a:t>chức</a:t>
            </a:r>
            <a:r>
              <a:rPr lang="en-AU" sz="2400" dirty="0">
                <a:latin typeface="Times New Roman"/>
                <a:cs typeface="Times New Roman"/>
              </a:rPr>
              <a:t> </a:t>
            </a:r>
            <a:r>
              <a:rPr lang="en-AU" sz="2400" dirty="0" err="1">
                <a:latin typeface="Times New Roman"/>
                <a:cs typeface="Times New Roman"/>
              </a:rPr>
              <a:t>năng</a:t>
            </a:r>
            <a:r>
              <a:rPr lang="en-AU" sz="2400" dirty="0">
                <a:latin typeface="Times New Roman"/>
                <a:cs typeface="Times New Roman"/>
              </a:rPr>
              <a:t> </a:t>
            </a:r>
            <a:r>
              <a:rPr lang="en-AU" sz="2400" dirty="0" err="1">
                <a:latin typeface="Times New Roman"/>
                <a:cs typeface="Times New Roman"/>
              </a:rPr>
              <a:t>hành</a:t>
            </a:r>
            <a:r>
              <a:rPr lang="en-AU" sz="2400" dirty="0">
                <a:latin typeface="Times New Roman"/>
                <a:cs typeface="Times New Roman"/>
              </a:rPr>
              <a:t> vi</a:t>
            </a:r>
            <a:endParaRPr lang="en-US" sz="2400" dirty="0">
              <a:latin typeface="Times New Roman"/>
              <a:cs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7157620"/>
              </p:ext>
            </p:extLst>
          </p:nvPr>
        </p:nvGraphicFramePr>
        <p:xfrm>
          <a:off x="1762188" y="1936927"/>
          <a:ext cx="6032207" cy="3585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2" name="Picture 2" descr="Mô hình ABC - Phân tích hành vi trẻ">
            <a:extLst>
              <a:ext uri="{FF2B5EF4-FFF2-40B4-BE49-F238E27FC236}">
                <a16:creationId xmlns:a16="http://schemas.microsoft.com/office/drawing/2014/main" id="{DFC83596-4AD7-4A2C-936C-70920636B9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96991"/>
            <a:ext cx="2781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959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79686A-2D9F-4BA8-B670-740B26AA15C1}"/>
              </a:ext>
            </a:extLst>
          </p:cNvPr>
          <p:cNvSpPr/>
          <p:nvPr/>
        </p:nvSpPr>
        <p:spPr>
          <a:xfrm>
            <a:off x="302781" y="467833"/>
            <a:ext cx="8465770" cy="323165"/>
          </a:xfrm>
          <a:prstGeom prst="rect">
            <a:avLst/>
          </a:prstGeom>
        </p:spPr>
        <p:txBody>
          <a:bodyPr wrap="square">
            <a:spAutoFit/>
          </a:bodyPr>
          <a:lstStyle/>
          <a:p>
            <a:pPr marR="0" lvl="1" algn="just">
              <a:lnSpc>
                <a:spcPts val="1800"/>
              </a:lnSpc>
              <a:spcBef>
                <a:spcPts val="0"/>
              </a:spcBef>
              <a:spcAft>
                <a:spcPts val="0"/>
              </a:spcAft>
            </a:pPr>
            <a:r>
              <a:rPr lang="en-US" sz="1600" b="1" i="1" dirty="0">
                <a:latin typeface="Times New Roman" panose="02020603050405020304" pitchFamily="18" charset="0"/>
                <a:ea typeface="Times New Roman" panose="02020603050405020304" pitchFamily="18" charset="0"/>
              </a:rPr>
              <a:t>2.3. </a:t>
            </a:r>
            <a:r>
              <a:rPr lang="en-US" sz="1600" b="1" i="1" dirty="0" err="1">
                <a:latin typeface="Times New Roman" panose="02020603050405020304" pitchFamily="18" charset="0"/>
                <a:ea typeface="Times New Roman" panose="02020603050405020304" pitchFamily="18" charset="0"/>
              </a:rPr>
              <a:t>Quy</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trình</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quản</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lí</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hành</a:t>
            </a:r>
            <a:r>
              <a:rPr lang="en-US" sz="1600" b="1" i="1" dirty="0">
                <a:latin typeface="Times New Roman" panose="02020603050405020304" pitchFamily="18" charset="0"/>
                <a:ea typeface="Times New Roman" panose="02020603050405020304" pitchFamily="18" charset="0"/>
              </a:rPr>
              <a:t> vi </a:t>
            </a:r>
            <a:r>
              <a:rPr lang="en-US" sz="1600" b="1" i="1" dirty="0" err="1">
                <a:latin typeface="Times New Roman" panose="02020603050405020304" pitchFamily="18" charset="0"/>
                <a:ea typeface="Times New Roman" panose="02020603050405020304" pitchFamily="18" charset="0"/>
              </a:rPr>
              <a:t>trẻ</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rối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loạn</a:t>
            </a:r>
            <a:r>
              <a:rPr lang="en-US" sz="1600" b="1" i="1" dirty="0">
                <a:latin typeface="Times New Roman" panose="02020603050405020304" pitchFamily="18" charset="0"/>
                <a:ea typeface="Times New Roman" panose="02020603050405020304" pitchFamily="18" charset="0"/>
              </a:rPr>
              <a:t> phát triển </a:t>
            </a:r>
            <a:r>
              <a:rPr lang="en-US" sz="1600" b="1" i="1" dirty="0" err="1">
                <a:latin typeface="Times New Roman" panose="02020603050405020304" pitchFamily="18" charset="0"/>
                <a:ea typeface="Times New Roman" panose="02020603050405020304" pitchFamily="18" charset="0"/>
              </a:rPr>
              <a:t>trong</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cơ</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sở</a:t>
            </a:r>
            <a:r>
              <a:rPr lang="en-US" sz="1600" b="1" i="1" dirty="0">
                <a:latin typeface="Times New Roman" panose="02020603050405020304" pitchFamily="18" charset="0"/>
                <a:ea typeface="Times New Roman" panose="02020603050405020304" pitchFamily="18" charset="0"/>
              </a:rPr>
              <a:t> giáo dục </a:t>
            </a:r>
            <a:r>
              <a:rPr lang="en-US" sz="1600" b="1" i="1" dirty="0" err="1">
                <a:latin typeface="Times New Roman" panose="02020603050405020304" pitchFamily="18" charset="0"/>
                <a:ea typeface="Times New Roman" panose="02020603050405020304" pitchFamily="18" charset="0"/>
              </a:rPr>
              <a:t>mầm</a:t>
            </a:r>
            <a:r>
              <a:rPr lang="en-US" sz="1600" b="1" i="1" dirty="0">
                <a:latin typeface="Times New Roman" panose="02020603050405020304" pitchFamily="18" charset="0"/>
                <a:ea typeface="Times New Roman" panose="02020603050405020304" pitchFamily="18" charset="0"/>
              </a:rPr>
              <a:t> non</a:t>
            </a:r>
            <a:endParaRPr lang="en-US" sz="1600" dirty="0">
              <a:effectLst/>
              <a:latin typeface="Times New Roman" panose="02020603050405020304" pitchFamily="18" charset="0"/>
              <a:ea typeface="Times New Roman" panose="02020603050405020304" pitchFamily="18" charset="0"/>
            </a:endParaRPr>
          </a:p>
        </p:txBody>
      </p:sp>
      <p:graphicFrame>
        <p:nvGraphicFramePr>
          <p:cNvPr id="20" name="Diagram 19">
            <a:extLst>
              <a:ext uri="{FF2B5EF4-FFF2-40B4-BE49-F238E27FC236}">
                <a16:creationId xmlns:a16="http://schemas.microsoft.com/office/drawing/2014/main" id="{96E27BBE-46A0-4910-8808-D43C365C4F87}"/>
              </a:ext>
            </a:extLst>
          </p:cNvPr>
          <p:cNvGraphicFramePr/>
          <p:nvPr>
            <p:extLst>
              <p:ext uri="{D42A27DB-BD31-4B8C-83A1-F6EECF244321}">
                <p14:modId xmlns:p14="http://schemas.microsoft.com/office/powerpoint/2010/main" val="3504696493"/>
              </p:ext>
            </p:extLst>
          </p:nvPr>
        </p:nvGraphicFramePr>
        <p:xfrm>
          <a:off x="635841" y="1828799"/>
          <a:ext cx="7766037" cy="420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6263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5B3D7-DABC-40E4-884C-EA89B79DF936}"/>
              </a:ext>
            </a:extLst>
          </p:cNvPr>
          <p:cNvSpPr>
            <a:spLocks noGrp="1"/>
          </p:cNvSpPr>
          <p:nvPr>
            <p:ph idx="1"/>
          </p:nvPr>
        </p:nvSpPr>
        <p:spPr>
          <a:xfrm>
            <a:off x="92765" y="1586575"/>
            <a:ext cx="9051235" cy="4656779"/>
          </a:xfrm>
        </p:spPr>
        <p:txBody>
          <a:bodyPr>
            <a:normAutofit fontScale="77500" lnSpcReduction="20000"/>
          </a:bodyPr>
          <a:lstStyle/>
          <a:p>
            <a:pPr marL="914400" lvl="2" indent="0">
              <a:buNone/>
            </a:pPr>
            <a:r>
              <a:rPr lang="en-US" sz="2100" i="1" dirty="0">
                <a:highlight>
                  <a:srgbClr val="FFFF00"/>
                </a:highlight>
                <a:latin typeface="Times New Roman" panose="02020603050405020304" pitchFamily="18" charset="0"/>
                <a:cs typeface="Times New Roman" panose="02020603050405020304" pitchFamily="18" charset="0"/>
              </a:rPr>
              <a:t>Định </a:t>
            </a:r>
            <a:r>
              <a:rPr lang="en-US" sz="2100" i="1" dirty="0" err="1">
                <a:highlight>
                  <a:srgbClr val="FFFF00"/>
                </a:highlight>
                <a:latin typeface="Times New Roman" panose="02020603050405020304" pitchFamily="18" charset="0"/>
                <a:cs typeface="Times New Roman" panose="02020603050405020304" pitchFamily="18" charset="0"/>
              </a:rPr>
              <a:t>nghĩa</a:t>
            </a:r>
            <a:endParaRPr lang="en-US" sz="2100" dirty="0">
              <a:highlight>
                <a:srgbClr val="FFFF00"/>
              </a:highlight>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Chiến lược Quản </a:t>
            </a:r>
            <a:r>
              <a:rPr lang="en-US" sz="2100" dirty="0" err="1">
                <a:latin typeface="Times New Roman" panose="02020603050405020304" pitchFamily="18" charset="0"/>
                <a:cs typeface="Times New Roman" panose="02020603050405020304" pitchFamily="18" charset="0"/>
              </a:rPr>
              <a:t>lí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dụng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phạm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gia </a:t>
            </a:r>
            <a:r>
              <a:rPr lang="en-US" sz="2100" dirty="0" err="1">
                <a:latin typeface="Times New Roman" panose="02020603050405020304" pitchFamily="18" charset="0"/>
                <a:cs typeface="Times New Roman" panose="02020603050405020304" pitchFamily="18" charset="0"/>
              </a:rPr>
              <a:t>tăng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phù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hợp</a:t>
            </a:r>
            <a:r>
              <a:rPr lang="en-US" sz="2100" dirty="0">
                <a:latin typeface="Times New Roman" panose="02020603050405020304" pitchFamily="18" charset="0"/>
                <a:cs typeface="Times New Roman" panose="02020603050405020304" pitchFamily="18" charset="0"/>
              </a:rPr>
              <a:t> đồng </a:t>
            </a:r>
            <a:r>
              <a:rPr lang="en-US" sz="2100" dirty="0" err="1">
                <a:latin typeface="Times New Roman" panose="02020603050405020304" pitchFamily="18" charset="0"/>
                <a:cs typeface="Times New Roman" panose="02020603050405020304" pitchFamily="18" charset="0"/>
              </a:rPr>
              <a:t>thời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giảm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thiểu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hợp</a:t>
            </a:r>
            <a:r>
              <a:rPr lang="en-US" sz="2100" dirty="0">
                <a:latin typeface="Times New Roman" panose="02020603050405020304" pitchFamily="18" charset="0"/>
                <a:cs typeface="Times New Roman" panose="02020603050405020304" pitchFamily="18" charset="0"/>
              </a:rPr>
              <a:t> và </a:t>
            </a:r>
            <a:r>
              <a:rPr lang="en-US" sz="2100" dirty="0" err="1">
                <a:latin typeface="Times New Roman" panose="02020603050405020304" pitchFamily="18" charset="0"/>
                <a:cs typeface="Times New Roman" panose="02020603050405020304" pitchFamily="18" charset="0"/>
              </a:rPr>
              <a:t>dạy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mới</a:t>
            </a:r>
            <a:r>
              <a:rPr lang="en-US" sz="2100" dirty="0">
                <a:latin typeface="Times New Roman" panose="02020603050405020304" pitchFamily="18" charset="0"/>
                <a:cs typeface="Times New Roman" panose="02020603050405020304" pitchFamily="18" charset="0"/>
              </a:rPr>
              <a:t>.</a:t>
            </a:r>
          </a:p>
          <a:p>
            <a:pPr marL="0" indent="0">
              <a:buNone/>
            </a:pPr>
            <a:r>
              <a:rPr lang="en-US" sz="2100" i="1" dirty="0" err="1">
                <a:highlight>
                  <a:srgbClr val="FFFF00"/>
                </a:highlight>
                <a:latin typeface="Times New Roman" panose="02020603050405020304" pitchFamily="18" charset="0"/>
                <a:cs typeface="Times New Roman" panose="02020603050405020304" pitchFamily="18" charset="0"/>
              </a:rPr>
              <a:t>Các</a:t>
            </a:r>
            <a:r>
              <a:rPr lang="en-US" sz="2100" i="1" dirty="0">
                <a:highlight>
                  <a:srgbClr val="FFFF00"/>
                </a:highlight>
                <a:latin typeface="Times New Roman" panose="02020603050405020304" pitchFamily="18" charset="0"/>
                <a:cs typeface="Times New Roman" panose="02020603050405020304" pitchFamily="18" charset="0"/>
              </a:rPr>
              <a:t> </a:t>
            </a:r>
            <a:r>
              <a:rPr lang="en-US" sz="2100" i="1" dirty="0" err="1">
                <a:highlight>
                  <a:srgbClr val="FFFF00"/>
                </a:highlight>
                <a:latin typeface="Times New Roman" panose="02020603050405020304" pitchFamily="18" charset="0"/>
                <a:cs typeface="Times New Roman" panose="02020603050405020304" pitchFamily="18" charset="0"/>
              </a:rPr>
              <a:t>quan</a:t>
            </a:r>
            <a:r>
              <a:rPr lang="en-US" sz="2100" i="1" dirty="0">
                <a:highlight>
                  <a:srgbClr val="FFFF00"/>
                </a:highlight>
                <a:latin typeface="Times New Roman" panose="02020603050405020304" pitchFamily="18" charset="0"/>
                <a:cs typeface="Times New Roman" panose="02020603050405020304" pitchFamily="18" charset="0"/>
              </a:rPr>
              <a:t> </a:t>
            </a:r>
            <a:r>
              <a:rPr lang="en-US" sz="2100" i="1" dirty="0" err="1">
                <a:highlight>
                  <a:srgbClr val="FFFF00"/>
                </a:highlight>
                <a:latin typeface="Times New Roman" panose="02020603050405020304" pitchFamily="18" charset="0"/>
                <a:cs typeface="Times New Roman" panose="02020603050405020304" pitchFamily="18" charset="0"/>
              </a:rPr>
              <a:t>điểm</a:t>
            </a:r>
            <a:r>
              <a:rPr lang="en-US" sz="2100" i="1" dirty="0">
                <a:highlight>
                  <a:srgbClr val="FFFF00"/>
                </a:highlight>
                <a:latin typeface="Times New Roman" panose="02020603050405020304" pitchFamily="18" charset="0"/>
                <a:cs typeface="Times New Roman" panose="02020603050405020304" pitchFamily="18" charset="0"/>
              </a:rPr>
              <a:t>, </a:t>
            </a:r>
            <a:r>
              <a:rPr lang="en-US" sz="2100" i="1" dirty="0" err="1">
                <a:highlight>
                  <a:srgbClr val="FFFF00"/>
                </a:highlight>
                <a:latin typeface="Times New Roman" panose="02020603050405020304" pitchFamily="18" charset="0"/>
                <a:cs typeface="Times New Roman" panose="02020603050405020304" pitchFamily="18" charset="0"/>
              </a:rPr>
              <a:t>nguyên</a:t>
            </a:r>
            <a:r>
              <a:rPr lang="en-US" sz="2100" i="1" dirty="0">
                <a:highlight>
                  <a:srgbClr val="FFFF00"/>
                </a:highlight>
                <a:latin typeface="Times New Roman" panose="02020603050405020304" pitchFamily="18" charset="0"/>
                <a:cs typeface="Times New Roman" panose="02020603050405020304" pitchFamily="18" charset="0"/>
              </a:rPr>
              <a:t> </a:t>
            </a:r>
            <a:r>
              <a:rPr lang="en-US" sz="2100" i="1" dirty="0" err="1">
                <a:highlight>
                  <a:srgbClr val="FFFF00"/>
                </a:highlight>
                <a:latin typeface="Times New Roman" panose="02020603050405020304" pitchFamily="18" charset="0"/>
                <a:cs typeface="Times New Roman" panose="02020603050405020304" pitchFamily="18" charset="0"/>
              </a:rPr>
              <a:t>tắc</a:t>
            </a:r>
            <a:r>
              <a:rPr lang="en-US" sz="2100" i="1" dirty="0">
                <a:highlight>
                  <a:srgbClr val="FFFF00"/>
                </a:highlight>
                <a:latin typeface="Times New Roman" panose="02020603050405020304" pitchFamily="18" charset="0"/>
                <a:cs typeface="Times New Roman" panose="02020603050405020304" pitchFamily="18" charset="0"/>
              </a:rPr>
              <a:t> </a:t>
            </a:r>
            <a:r>
              <a:rPr lang="en-US" sz="2100" i="1" dirty="0" err="1">
                <a:highlight>
                  <a:srgbClr val="FFFF00"/>
                </a:highlight>
                <a:latin typeface="Times New Roman" panose="02020603050405020304" pitchFamily="18" charset="0"/>
                <a:cs typeface="Times New Roman" panose="02020603050405020304" pitchFamily="18" charset="0"/>
              </a:rPr>
              <a:t>quản</a:t>
            </a:r>
            <a:r>
              <a:rPr lang="en-US" sz="2100" i="1" dirty="0">
                <a:highlight>
                  <a:srgbClr val="FFFF00"/>
                </a:highlight>
                <a:latin typeface="Times New Roman" panose="02020603050405020304" pitchFamily="18" charset="0"/>
                <a:cs typeface="Times New Roman" panose="02020603050405020304" pitchFamily="18" charset="0"/>
              </a:rPr>
              <a:t> </a:t>
            </a:r>
            <a:r>
              <a:rPr lang="en-US" sz="2100" i="1" dirty="0" err="1">
                <a:highlight>
                  <a:srgbClr val="FFFF00"/>
                </a:highlight>
                <a:latin typeface="Times New Roman" panose="02020603050405020304" pitchFamily="18" charset="0"/>
                <a:cs typeface="Times New Roman" panose="02020603050405020304" pitchFamily="18" charset="0"/>
              </a:rPr>
              <a:t>lí</a:t>
            </a:r>
            <a:r>
              <a:rPr lang="en-US" sz="2100" i="1" dirty="0">
                <a:highlight>
                  <a:srgbClr val="FFFF00"/>
                </a:highlight>
                <a:latin typeface="Times New Roman" panose="02020603050405020304" pitchFamily="18" charset="0"/>
                <a:cs typeface="Times New Roman" panose="02020603050405020304" pitchFamily="18" charset="0"/>
              </a:rPr>
              <a:t> </a:t>
            </a:r>
            <a:r>
              <a:rPr lang="en-US" sz="2100" i="1" dirty="0" err="1">
                <a:highlight>
                  <a:srgbClr val="FFFF00"/>
                </a:highlight>
                <a:latin typeface="Times New Roman" panose="02020603050405020304" pitchFamily="18" charset="0"/>
                <a:cs typeface="Times New Roman" panose="02020603050405020304" pitchFamily="18" charset="0"/>
              </a:rPr>
              <a:t>hành</a:t>
            </a:r>
            <a:r>
              <a:rPr lang="en-US" sz="2100" i="1" dirty="0">
                <a:highlight>
                  <a:srgbClr val="FFFF00"/>
                </a:highlight>
                <a:latin typeface="Times New Roman" panose="02020603050405020304" pitchFamily="18" charset="0"/>
                <a:cs typeface="Times New Roman" panose="02020603050405020304" pitchFamily="18" charset="0"/>
              </a:rPr>
              <a:t> vi </a:t>
            </a:r>
            <a:endParaRPr lang="en-US" sz="2100" dirty="0">
              <a:highlight>
                <a:srgbClr val="FFFF00"/>
              </a:highlight>
              <a:latin typeface="Times New Roman" panose="02020603050405020304" pitchFamily="18" charset="0"/>
              <a:cs typeface="Times New Roman" panose="02020603050405020304" pitchFamily="18" charset="0"/>
            </a:endParaRPr>
          </a:p>
          <a:p>
            <a:pPr lvl="0"/>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mục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thay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đổi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rõ</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ràng</a:t>
            </a:r>
            <a:r>
              <a:rPr lang="en-US" sz="2100" dirty="0">
                <a:latin typeface="Times New Roman" panose="02020603050405020304" pitchFamily="18" charset="0"/>
                <a:cs typeface="Times New Roman" panose="02020603050405020304" pitchFamily="18" charset="0"/>
              </a:rPr>
              <a:t>.</a:t>
            </a:r>
          </a:p>
          <a:p>
            <a:pPr lvl="0"/>
            <a:r>
              <a:rPr lang="en-US" sz="2100" dirty="0" err="1">
                <a:latin typeface="Times New Roman" panose="02020603050405020304" pitchFamily="18" charset="0"/>
                <a:cs typeface="Times New Roman" panose="02020603050405020304" pitchFamily="18" charset="0"/>
              </a:rPr>
              <a:t>Mọi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tham</a:t>
            </a:r>
            <a:r>
              <a:rPr lang="vi-VN" sz="2100" dirty="0">
                <a:latin typeface="Times New Roman" panose="02020603050405020304" pitchFamily="18" charset="0"/>
                <a:cs typeface="Times New Roman" panose="02020603050405020304" pitchFamily="18" charset="0"/>
              </a:rPr>
              <a:t> gia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kiêm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a:t>
            </a:r>
          </a:p>
          <a:p>
            <a:pPr lvl="0"/>
            <a:r>
              <a:rPr lang="en-US" sz="2100" dirty="0">
                <a:latin typeface="Times New Roman" panose="02020603050405020304" pitchFamily="18" charset="0"/>
                <a:cs typeface="Times New Roman" panose="02020603050405020304" pitchFamily="18" charset="0"/>
              </a:rPr>
              <a:t>Quản </a:t>
            </a:r>
            <a:r>
              <a:rPr lang="en-US" sz="2100" dirty="0" err="1">
                <a:latin typeface="Times New Roman" panose="02020603050405020304" pitchFamily="18" charset="0"/>
                <a:cs typeface="Times New Roman" panose="02020603050405020304" pitchFamily="18" charset="0"/>
              </a:rPr>
              <a:t>lí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gian</a:t>
            </a:r>
            <a:endParaRPr lang="en-US" sz="2100" dirty="0">
              <a:latin typeface="Times New Roman" panose="02020603050405020304" pitchFamily="18" charset="0"/>
              <a:cs typeface="Times New Roman" panose="02020603050405020304" pitchFamily="18" charset="0"/>
            </a:endParaRPr>
          </a:p>
          <a:p>
            <a:pPr lvl="0"/>
            <a:r>
              <a:rPr lang="en-US" sz="2100" dirty="0" err="1">
                <a:latin typeface="Times New Roman" panose="02020603050405020304" pitchFamily="18" charset="0"/>
                <a:cs typeface="Times New Roman" panose="02020603050405020304" pitchFamily="18" charset="0"/>
              </a:rPr>
              <a:t>Hầu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gắn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kích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thích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a:t>
            </a:r>
          </a:p>
          <a:p>
            <a:pPr lvl="0"/>
            <a:r>
              <a:rPr lang="en-US" sz="2100" dirty="0" err="1">
                <a:latin typeface="Times New Roman" panose="02020603050405020304" pitchFamily="18" charset="0"/>
                <a:cs typeface="Times New Roman" panose="02020603050405020304" pitchFamily="18" charset="0"/>
              </a:rPr>
              <a:t>Hầu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dạy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thay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đổi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và </a:t>
            </a:r>
            <a:r>
              <a:rPr lang="en-US" sz="2100" dirty="0" err="1">
                <a:latin typeface="Times New Roman" panose="02020603050405020304" pitchFamily="18" charset="0"/>
                <a:cs typeface="Times New Roman" panose="02020603050405020304" pitchFamily="18" charset="0"/>
              </a:rPr>
              <a:t>điều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chỉnh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a:t>
            </a:r>
          </a:p>
          <a:p>
            <a:pPr lvl="0"/>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lý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được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hoá</a:t>
            </a:r>
            <a:endParaRPr lang="en-US" sz="2100" dirty="0">
              <a:latin typeface="Times New Roman" panose="02020603050405020304" pitchFamily="18" charset="0"/>
              <a:cs typeface="Times New Roman" panose="02020603050405020304" pitchFamily="18" charset="0"/>
            </a:endParaRPr>
          </a:p>
          <a:p>
            <a:pPr lvl="0"/>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lý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đây</a:t>
            </a:r>
            <a:r>
              <a:rPr lang="en-US" sz="2100" dirty="0">
                <a:latin typeface="Times New Roman" panose="02020603050405020304" pitchFamily="18" charset="0"/>
                <a:cs typeface="Times New Roman" panose="02020603050405020304" pitchFamily="18" charset="0"/>
              </a:rPr>
              <a:t> – </a:t>
            </a:r>
            <a:r>
              <a:rPr lang="en-US" sz="2100" dirty="0" err="1">
                <a:latin typeface="Times New Roman" panose="02020603050405020304" pitchFamily="18" charset="0"/>
                <a:cs typeface="Times New Roman" panose="02020603050405020304" pitchFamily="18" charset="0"/>
              </a:rPr>
              <a:t>bây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giờ</a:t>
            </a:r>
            <a:r>
              <a:rPr lang="en-US" sz="2100" dirty="0">
                <a:latin typeface="Times New Roman" panose="02020603050405020304" pitchFamily="18" charset="0"/>
                <a:cs typeface="Times New Roman" panose="02020603050405020304" pitchFamily="18" charset="0"/>
              </a:rPr>
              <a:t>”</a:t>
            </a:r>
          </a:p>
          <a:p>
            <a:pPr lvl="0"/>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a:t>
            </a:r>
            <a:r>
              <a:rPr lang="en-US" sz="2100" dirty="0">
                <a:latin typeface="Times New Roman" panose="02020603050405020304" pitchFamily="18" charset="0"/>
                <a:cs typeface="Times New Roman" panose="02020603050405020304" pitchFamily="18" charset="0"/>
              </a:rPr>
              <a:t> lý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trung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môi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trẻ</a:t>
            </a:r>
            <a:r>
              <a:rPr lang="en-US" sz="21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4" name="Subtitle 4">
            <a:extLst>
              <a:ext uri="{FF2B5EF4-FFF2-40B4-BE49-F238E27FC236}">
                <a16:creationId xmlns:a16="http://schemas.microsoft.com/office/drawing/2014/main" id="{E51AB0EE-1675-4B16-AE69-E1C16A076F3F}"/>
              </a:ext>
            </a:extLst>
          </p:cNvPr>
          <p:cNvSpPr>
            <a:spLocks noGrp="1"/>
          </p:cNvSpPr>
          <p:nvPr>
            <p:ph type="title"/>
          </p:nvPr>
        </p:nvSpPr>
        <p:spPr>
          <a:xfrm>
            <a:off x="1394593" y="126633"/>
            <a:ext cx="6572250" cy="1049337"/>
          </a:xfrm>
        </p:spPr>
        <p:txBody>
          <a:bodyPr>
            <a:normAutofit fontScale="90000"/>
          </a:bodyPr>
          <a:lstStyle/>
          <a:p>
            <a:pPr marR="0" lvl="1" algn="just">
              <a:lnSpc>
                <a:spcPct val="150000"/>
              </a:lnSpc>
              <a:spcBef>
                <a:spcPts val="0"/>
              </a:spcBef>
              <a:spcAft>
                <a:spcPts val="0"/>
              </a:spcAft>
            </a:pPr>
            <a:r>
              <a:rPr lang="en-US" sz="2600" b="1" dirty="0">
                <a:latin typeface="Times New Roman" panose="02020603050405020304" pitchFamily="18" charset="0"/>
                <a:ea typeface="Times New Roman" panose="02020603050405020304" pitchFamily="18" charset="0"/>
              </a:rPr>
              <a:t>2.4. Chiến l</a:t>
            </a:r>
            <a:r>
              <a:rPr lang="vi-VN" sz="2600" b="1" dirty="0">
                <a:latin typeface="Times New Roman" panose="02020603050405020304" pitchFamily="18" charset="0"/>
                <a:ea typeface="Times New Roman" panose="02020603050405020304" pitchFamily="18" charset="0"/>
              </a:rPr>
              <a:t>ư</a:t>
            </a:r>
            <a:r>
              <a:rPr lang="en-US" sz="2600" b="1" dirty="0" err="1">
                <a:latin typeface="Times New Roman" panose="02020603050405020304" pitchFamily="18" charset="0"/>
                <a:ea typeface="Times New Roman" panose="02020603050405020304" pitchFamily="18" charset="0"/>
              </a:rPr>
              <a:t>ợc</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quản</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lí</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hành</a:t>
            </a:r>
            <a:r>
              <a:rPr lang="en-US" sz="2600" b="1" dirty="0">
                <a:latin typeface="Times New Roman" panose="02020603050405020304" pitchFamily="18" charset="0"/>
                <a:ea typeface="Times New Roman" panose="02020603050405020304" pitchFamily="18" charset="0"/>
              </a:rPr>
              <a:t> vi </a:t>
            </a:r>
            <a:r>
              <a:rPr lang="en-US" sz="2600" b="1" dirty="0" err="1">
                <a:latin typeface="Times New Roman" panose="02020603050405020304" pitchFamily="18" charset="0"/>
                <a:ea typeface="Times New Roman" panose="02020603050405020304" pitchFamily="18" charset="0"/>
              </a:rPr>
              <a:t>trẻ</a:t>
            </a:r>
            <a:r>
              <a:rPr lang="en-US" sz="2600" b="1" dirty="0">
                <a:latin typeface="Times New Roman" panose="02020603050405020304" pitchFamily="18" charset="0"/>
                <a:ea typeface="Times New Roman" panose="02020603050405020304" pitchFamily="18" charset="0"/>
              </a:rPr>
              <a:t> RLPT</a:t>
            </a:r>
          </a:p>
          <a:p>
            <a:pPr marR="0" lvl="1" algn="just">
              <a:lnSpc>
                <a:spcPct val="150000"/>
              </a:lnSpc>
              <a:spcBef>
                <a:spcPts val="0"/>
              </a:spcBef>
              <a:spcAft>
                <a:spcPts val="0"/>
              </a:spcAft>
            </a:pP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trong</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cơ</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sở</a:t>
            </a:r>
            <a:r>
              <a:rPr lang="en-US" sz="2600" b="1" dirty="0">
                <a:latin typeface="Times New Roman" panose="02020603050405020304" pitchFamily="18" charset="0"/>
                <a:ea typeface="Times New Roman" panose="02020603050405020304" pitchFamily="18" charset="0"/>
              </a:rPr>
              <a:t> giáo dục </a:t>
            </a:r>
            <a:r>
              <a:rPr lang="en-US" sz="2600" b="1" dirty="0" err="1">
                <a:latin typeface="Times New Roman" panose="02020603050405020304" pitchFamily="18" charset="0"/>
                <a:ea typeface="Times New Roman" panose="02020603050405020304" pitchFamily="18" charset="0"/>
              </a:rPr>
              <a:t>mầm</a:t>
            </a:r>
            <a:r>
              <a:rPr lang="en-US" sz="2600" b="1" dirty="0">
                <a:latin typeface="Times New Roman" panose="02020603050405020304" pitchFamily="18" charset="0"/>
                <a:ea typeface="Times New Roman" panose="02020603050405020304" pitchFamily="18" charset="0"/>
              </a:rPr>
              <a:t> non</a:t>
            </a:r>
            <a:endParaRPr lang="en-US" sz="2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4013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3929FAF-ED51-45B4-AFCE-1EF4DA210116}"/>
              </a:ext>
            </a:extLst>
          </p:cNvPr>
          <p:cNvGraphicFramePr>
            <a:graphicFrameLocks noGrp="1"/>
          </p:cNvGraphicFramePr>
          <p:nvPr>
            <p:ph idx="1"/>
            <p:extLst>
              <p:ext uri="{D42A27DB-BD31-4B8C-83A1-F6EECF244321}">
                <p14:modId xmlns:p14="http://schemas.microsoft.com/office/powerpoint/2010/main" val="3886904571"/>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title 4">
            <a:extLst>
              <a:ext uri="{FF2B5EF4-FFF2-40B4-BE49-F238E27FC236}">
                <a16:creationId xmlns:a16="http://schemas.microsoft.com/office/drawing/2014/main" id="{3D093102-672B-4791-9AA0-0EEF67A77F15}"/>
              </a:ext>
            </a:extLst>
          </p:cNvPr>
          <p:cNvSpPr>
            <a:spLocks noGrp="1"/>
          </p:cNvSpPr>
          <p:nvPr>
            <p:ph type="title"/>
          </p:nvPr>
        </p:nvSpPr>
        <p:spPr>
          <a:xfrm>
            <a:off x="1443038" y="804863"/>
            <a:ext cx="6572250" cy="1049337"/>
          </a:xfrm>
        </p:spPr>
        <p:txBody>
          <a:bodyPr>
            <a:normAutofit fontScale="90000"/>
          </a:bodyPr>
          <a:lstStyle/>
          <a:p>
            <a:pPr marR="0" lvl="1" algn="just">
              <a:lnSpc>
                <a:spcPct val="150000"/>
              </a:lnSpc>
              <a:spcBef>
                <a:spcPts val="0"/>
              </a:spcBef>
              <a:spcAft>
                <a:spcPts val="0"/>
              </a:spcAft>
            </a:pPr>
            <a:r>
              <a:rPr lang="en-US" sz="2600" b="1" dirty="0">
                <a:latin typeface="Times New Roman" panose="02020603050405020304" pitchFamily="18" charset="0"/>
                <a:ea typeface="Times New Roman" panose="02020603050405020304" pitchFamily="18" charset="0"/>
              </a:rPr>
              <a:t>2.4. Chiến l</a:t>
            </a:r>
            <a:r>
              <a:rPr lang="vi-VN" sz="2600" b="1" dirty="0">
                <a:latin typeface="Times New Roman" panose="02020603050405020304" pitchFamily="18" charset="0"/>
                <a:ea typeface="Times New Roman" panose="02020603050405020304" pitchFamily="18" charset="0"/>
              </a:rPr>
              <a:t>ư</a:t>
            </a:r>
            <a:r>
              <a:rPr lang="en-US" sz="2600" b="1" dirty="0" err="1">
                <a:latin typeface="Times New Roman" panose="02020603050405020304" pitchFamily="18" charset="0"/>
                <a:ea typeface="Times New Roman" panose="02020603050405020304" pitchFamily="18" charset="0"/>
              </a:rPr>
              <a:t>ợc</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quản</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lí</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hành</a:t>
            </a:r>
            <a:r>
              <a:rPr lang="en-US" sz="2600" b="1" dirty="0">
                <a:latin typeface="Times New Roman" panose="02020603050405020304" pitchFamily="18" charset="0"/>
                <a:ea typeface="Times New Roman" panose="02020603050405020304" pitchFamily="18" charset="0"/>
              </a:rPr>
              <a:t> vi </a:t>
            </a:r>
            <a:r>
              <a:rPr lang="en-US" sz="2600" b="1" dirty="0" err="1">
                <a:latin typeface="Times New Roman" panose="02020603050405020304" pitchFamily="18" charset="0"/>
                <a:ea typeface="Times New Roman" panose="02020603050405020304" pitchFamily="18" charset="0"/>
              </a:rPr>
              <a:t>trẻ</a:t>
            </a:r>
            <a:r>
              <a:rPr lang="en-US" sz="2600" b="1" dirty="0">
                <a:latin typeface="Times New Roman" panose="02020603050405020304" pitchFamily="18" charset="0"/>
                <a:ea typeface="Times New Roman" panose="02020603050405020304" pitchFamily="18" charset="0"/>
              </a:rPr>
              <a:t> RLPT</a:t>
            </a:r>
          </a:p>
          <a:p>
            <a:pPr marR="0" lvl="1" algn="just">
              <a:lnSpc>
                <a:spcPct val="150000"/>
              </a:lnSpc>
              <a:spcBef>
                <a:spcPts val="0"/>
              </a:spcBef>
              <a:spcAft>
                <a:spcPts val="0"/>
              </a:spcAft>
            </a:pP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trong</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cơ</a:t>
            </a:r>
            <a:r>
              <a:rPr lang="en-US" sz="2600" b="1" dirty="0">
                <a:latin typeface="Times New Roman" panose="02020603050405020304" pitchFamily="18" charset="0"/>
                <a:ea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rPr>
              <a:t>sở</a:t>
            </a:r>
            <a:r>
              <a:rPr lang="en-US" sz="2600" b="1" dirty="0">
                <a:latin typeface="Times New Roman" panose="02020603050405020304" pitchFamily="18" charset="0"/>
                <a:ea typeface="Times New Roman" panose="02020603050405020304" pitchFamily="18" charset="0"/>
              </a:rPr>
              <a:t> giáo dục </a:t>
            </a:r>
            <a:r>
              <a:rPr lang="en-US" sz="2600" b="1" dirty="0" err="1">
                <a:latin typeface="Times New Roman" panose="02020603050405020304" pitchFamily="18" charset="0"/>
                <a:ea typeface="Times New Roman" panose="02020603050405020304" pitchFamily="18" charset="0"/>
              </a:rPr>
              <a:t>mầm</a:t>
            </a:r>
            <a:r>
              <a:rPr lang="en-US" sz="2600" b="1" dirty="0">
                <a:latin typeface="Times New Roman" panose="02020603050405020304" pitchFamily="18" charset="0"/>
                <a:ea typeface="Times New Roman" panose="02020603050405020304" pitchFamily="18" charset="0"/>
              </a:rPr>
              <a:t> non</a:t>
            </a:r>
            <a:endParaRPr lang="en-US" sz="2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2620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7281-1707-4DB9-9CF7-D8BA5BD2C2A7}"/>
              </a:ext>
            </a:extLst>
          </p:cNvPr>
          <p:cNvSpPr>
            <a:spLocks noGrp="1"/>
          </p:cNvSpPr>
          <p:nvPr>
            <p:ph type="ctrTitle"/>
          </p:nvPr>
        </p:nvSpPr>
        <p:spPr>
          <a:xfrm>
            <a:off x="1657728" y="1005573"/>
            <a:ext cx="7569352" cy="630237"/>
          </a:xfrm>
        </p:spPr>
        <p:txBody>
          <a:bodyPr>
            <a:normAutofit/>
          </a:bodyPr>
          <a:lstStyle/>
          <a:p>
            <a:r>
              <a:rPr lang="en-US" sz="2400" b="1" dirty="0" err="1">
                <a:solidFill>
                  <a:srgbClr val="FF0000"/>
                </a:solidFill>
                <a:latin typeface="Arial" panose="020B0604020202020204" pitchFamily="34" charset="0"/>
                <a:cs typeface="Arial" panose="020B0604020202020204" pitchFamily="34" charset="0"/>
              </a:rPr>
              <a:t>Thiết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lập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nội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quy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lớp</a:t>
            </a:r>
            <a:r>
              <a:rPr lang="en-US" sz="2400" b="1" dirty="0">
                <a:solidFill>
                  <a:srgbClr val="FF0000"/>
                </a:solidFill>
                <a:latin typeface="Arial" panose="020B0604020202020204" pitchFamily="34" charset="0"/>
                <a:cs typeface="Arial" panose="020B0604020202020204" pitchFamily="34" charset="0"/>
              </a:rPr>
              <a:t> học</a:t>
            </a:r>
          </a:p>
        </p:txBody>
      </p:sp>
      <p:sp>
        <p:nvSpPr>
          <p:cNvPr id="7" name="Rectangle 6">
            <a:extLst>
              <a:ext uri="{FF2B5EF4-FFF2-40B4-BE49-F238E27FC236}">
                <a16:creationId xmlns:a16="http://schemas.microsoft.com/office/drawing/2014/main" id="{26939BCF-E592-467F-B2FD-D701AF6EA089}"/>
              </a:ext>
            </a:extLst>
          </p:cNvPr>
          <p:cNvSpPr/>
          <p:nvPr/>
        </p:nvSpPr>
        <p:spPr>
          <a:xfrm>
            <a:off x="203200" y="1963737"/>
            <a:ext cx="2349500"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a:ln w="0"/>
                <a:solidFill>
                  <a:schemeClr val="accent1"/>
                </a:solidFill>
                <a:effectLst>
                  <a:outerShdw blurRad="38100" dist="25400" dir="5400000" algn="ctr" rotWithShape="0">
                    <a:srgbClr val="6E747A">
                      <a:alpha val="43000"/>
                    </a:srgbClr>
                  </a:outerShdw>
                </a:effectLst>
              </a:rPr>
              <a:t>Nội</a:t>
            </a:r>
            <a:r>
              <a:rPr lang="en-US" sz="3000" b="1" dirty="0">
                <a:ln w="0"/>
                <a:solidFill>
                  <a:schemeClr val="accent1"/>
                </a:solidFill>
                <a:effectLst>
                  <a:outerShdw blurRad="38100" dist="25400" dir="5400000" algn="ctr" rotWithShape="0">
                    <a:srgbClr val="6E747A">
                      <a:alpha val="43000"/>
                    </a:srgbClr>
                  </a:outerShdw>
                </a:effectLst>
              </a:rPr>
              <a:t> </a:t>
            </a:r>
            <a:r>
              <a:rPr lang="en-US" sz="3000" b="1" dirty="0" err="1">
                <a:ln w="0"/>
                <a:solidFill>
                  <a:schemeClr val="accent1"/>
                </a:solidFill>
                <a:effectLst>
                  <a:outerShdw blurRad="38100" dist="25400" dir="5400000" algn="ctr" rotWithShape="0">
                    <a:srgbClr val="6E747A">
                      <a:alpha val="43000"/>
                    </a:srgbClr>
                  </a:outerShdw>
                </a:effectLst>
              </a:rPr>
              <a:t>quy</a:t>
            </a:r>
            <a:endParaRPr lang="en-US" sz="3000" b="1" dirty="0">
              <a:ln w="0"/>
              <a:solidFill>
                <a:schemeClr val="accent1"/>
              </a:solidFill>
              <a:effectLst>
                <a:outerShdw blurRad="38100" dist="25400" dir="5400000" algn="ctr" rotWithShape="0">
                  <a:srgbClr val="6E747A">
                    <a:alpha val="43000"/>
                  </a:srgbClr>
                </a:outerShdw>
              </a:effectLst>
            </a:endParaRPr>
          </a:p>
        </p:txBody>
      </p:sp>
      <p:pic>
        <p:nvPicPr>
          <p:cNvPr id="9" name="Picture 8">
            <a:extLst>
              <a:ext uri="{FF2B5EF4-FFF2-40B4-BE49-F238E27FC236}">
                <a16:creationId xmlns:a16="http://schemas.microsoft.com/office/drawing/2014/main" id="{7901DBA4-CB00-437B-BD2D-55136183826F}"/>
              </a:ext>
            </a:extLst>
          </p:cNvPr>
          <p:cNvPicPr>
            <a:picLocks noChangeAspect="1"/>
          </p:cNvPicPr>
          <p:nvPr/>
        </p:nvPicPr>
        <p:blipFill>
          <a:blip r:embed="rId2"/>
          <a:stretch>
            <a:fillRect/>
          </a:stretch>
        </p:blipFill>
        <p:spPr>
          <a:xfrm>
            <a:off x="2768447" y="1803291"/>
            <a:ext cx="5943905" cy="4216617"/>
          </a:xfrm>
          <a:prstGeom prst="rect">
            <a:avLst/>
          </a:prstGeom>
        </p:spPr>
      </p:pic>
      <p:grpSp>
        <p:nvGrpSpPr>
          <p:cNvPr id="5" name="Group 4">
            <a:extLst>
              <a:ext uri="{FF2B5EF4-FFF2-40B4-BE49-F238E27FC236}">
                <a16:creationId xmlns:a16="http://schemas.microsoft.com/office/drawing/2014/main" id="{90EADFBC-CA0B-4F54-9EF9-5F766ABFE60C}"/>
              </a:ext>
            </a:extLst>
          </p:cNvPr>
          <p:cNvGrpSpPr/>
          <p:nvPr/>
        </p:nvGrpSpPr>
        <p:grpSpPr>
          <a:xfrm>
            <a:off x="6879868" y="21499"/>
            <a:ext cx="2242264" cy="816593"/>
            <a:chOff x="3027402" y="2184153"/>
            <a:chExt cx="2242264" cy="816593"/>
          </a:xfrm>
        </p:grpSpPr>
        <p:sp>
          <p:nvSpPr>
            <p:cNvPr id="6" name="Rectangle: Rounded Corners 5">
              <a:extLst>
                <a:ext uri="{FF2B5EF4-FFF2-40B4-BE49-F238E27FC236}">
                  <a16:creationId xmlns:a16="http://schemas.microsoft.com/office/drawing/2014/main" id="{F2913CFE-BAE1-4484-8C21-2CFE19C2B07F}"/>
                </a:ext>
              </a:extLst>
            </p:cNvPr>
            <p:cNvSpPr/>
            <p:nvPr/>
          </p:nvSpPr>
          <p:spPr>
            <a:xfrm>
              <a:off x="3027402" y="2184153"/>
              <a:ext cx="2242264" cy="816593"/>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4C807291-58DD-446F-BC89-5063FDF80A2D}"/>
                </a:ext>
              </a:extLst>
            </p:cNvPr>
            <p:cNvSpPr txBox="1"/>
            <p:nvPr/>
          </p:nvSpPr>
          <p:spPr>
            <a:xfrm>
              <a:off x="3067265" y="2224016"/>
              <a:ext cx="2162538" cy="7368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NỀN TẢNG</a:t>
              </a:r>
            </a:p>
          </p:txBody>
        </p:sp>
      </p:grpSp>
    </p:spTree>
    <p:extLst>
      <p:ext uri="{BB962C8B-B14F-4D97-AF65-F5344CB8AC3E}">
        <p14:creationId xmlns:p14="http://schemas.microsoft.com/office/powerpoint/2010/main" val="1663948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7281-1707-4DB9-9CF7-D8BA5BD2C2A7}"/>
              </a:ext>
            </a:extLst>
          </p:cNvPr>
          <p:cNvSpPr>
            <a:spLocks noGrp="1"/>
          </p:cNvSpPr>
          <p:nvPr>
            <p:ph type="ctrTitle"/>
          </p:nvPr>
        </p:nvSpPr>
        <p:spPr>
          <a:xfrm>
            <a:off x="1143000" y="398463"/>
            <a:ext cx="7797800" cy="630237"/>
          </a:xfrm>
        </p:spPr>
        <p:txBody>
          <a:bodyPr>
            <a:normAutofit/>
          </a:bodyPr>
          <a:lstStyle/>
          <a:p>
            <a:r>
              <a:rPr lang="en-US" sz="2400" b="1" dirty="0" err="1">
                <a:solidFill>
                  <a:srgbClr val="FF0000"/>
                </a:solidFill>
                <a:latin typeface="Arial" panose="020B0604020202020204" pitchFamily="34" charset="0"/>
                <a:cs typeface="Arial" panose="020B0604020202020204" pitchFamily="34" charset="0"/>
              </a:rPr>
              <a:t>Thiết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lập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nội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quy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lớp</a:t>
            </a:r>
            <a:r>
              <a:rPr lang="en-US" sz="2400" b="1" dirty="0">
                <a:solidFill>
                  <a:srgbClr val="FF0000"/>
                </a:solidFill>
                <a:latin typeface="Arial" panose="020B0604020202020204" pitchFamily="34" charset="0"/>
                <a:cs typeface="Arial" panose="020B0604020202020204" pitchFamily="34" charset="0"/>
              </a:rPr>
              <a:t> học</a:t>
            </a:r>
          </a:p>
        </p:txBody>
      </p:sp>
      <p:sp>
        <p:nvSpPr>
          <p:cNvPr id="7" name="Rectangle 6">
            <a:extLst>
              <a:ext uri="{FF2B5EF4-FFF2-40B4-BE49-F238E27FC236}">
                <a16:creationId xmlns:a16="http://schemas.microsoft.com/office/drawing/2014/main" id="{26939BCF-E592-467F-B2FD-D701AF6EA089}"/>
              </a:ext>
            </a:extLst>
          </p:cNvPr>
          <p:cNvSpPr/>
          <p:nvPr/>
        </p:nvSpPr>
        <p:spPr>
          <a:xfrm>
            <a:off x="203200" y="1963737"/>
            <a:ext cx="2349500"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a:ln w="0"/>
                <a:solidFill>
                  <a:schemeClr val="accent1"/>
                </a:solidFill>
                <a:effectLst>
                  <a:outerShdw blurRad="38100" dist="25400" dir="5400000" algn="ctr" rotWithShape="0">
                    <a:srgbClr val="6E747A">
                      <a:alpha val="43000"/>
                    </a:srgbClr>
                  </a:outerShdw>
                </a:effectLst>
              </a:rPr>
              <a:t>Ví</a:t>
            </a:r>
            <a:r>
              <a:rPr lang="en-US" sz="3000" b="1" dirty="0">
                <a:ln w="0"/>
                <a:solidFill>
                  <a:schemeClr val="accent1"/>
                </a:solidFill>
                <a:effectLst>
                  <a:outerShdw blurRad="38100" dist="25400" dir="5400000" algn="ctr" rotWithShape="0">
                    <a:srgbClr val="6E747A">
                      <a:alpha val="43000"/>
                    </a:srgbClr>
                  </a:outerShdw>
                </a:effectLst>
              </a:rPr>
              <a:t> </a:t>
            </a:r>
            <a:r>
              <a:rPr lang="en-US" sz="3000" b="1" dirty="0" err="1">
                <a:ln w="0"/>
                <a:solidFill>
                  <a:schemeClr val="accent1"/>
                </a:solidFill>
                <a:effectLst>
                  <a:outerShdw blurRad="38100" dist="25400" dir="5400000" algn="ctr" rotWithShape="0">
                    <a:srgbClr val="6E747A">
                      <a:alpha val="43000"/>
                    </a:srgbClr>
                  </a:outerShdw>
                </a:effectLst>
              </a:rPr>
              <a:t>dụ</a:t>
            </a:r>
            <a:r>
              <a:rPr lang="en-US" sz="3000" b="1" dirty="0">
                <a:ln w="0"/>
                <a:solidFill>
                  <a:schemeClr val="accent1"/>
                </a:solidFill>
                <a:effectLst>
                  <a:outerShdw blurRad="38100" dist="25400" dir="5400000" algn="ctr" rotWithShape="0">
                    <a:srgbClr val="6E747A">
                      <a:alpha val="43000"/>
                    </a:srgbClr>
                  </a:outerShdw>
                </a:effectLst>
              </a:rPr>
              <a:t> </a:t>
            </a:r>
          </a:p>
          <a:p>
            <a:pPr algn="ctr"/>
            <a:r>
              <a:rPr lang="en-US" sz="3000" b="1" dirty="0" err="1">
                <a:ln w="0"/>
                <a:solidFill>
                  <a:schemeClr val="accent1"/>
                </a:solidFill>
                <a:effectLst>
                  <a:outerShdw blurRad="38100" dist="25400" dir="5400000" algn="ctr" rotWithShape="0">
                    <a:srgbClr val="6E747A">
                      <a:alpha val="43000"/>
                    </a:srgbClr>
                  </a:outerShdw>
                </a:effectLst>
              </a:rPr>
              <a:t>về</a:t>
            </a:r>
            <a:r>
              <a:rPr lang="en-US" sz="3000" b="1" dirty="0">
                <a:ln w="0"/>
                <a:solidFill>
                  <a:schemeClr val="accent1"/>
                </a:solidFill>
                <a:effectLst>
                  <a:outerShdw blurRad="38100" dist="25400" dir="5400000" algn="ctr" rotWithShape="0">
                    <a:srgbClr val="6E747A">
                      <a:alpha val="43000"/>
                    </a:srgbClr>
                  </a:outerShdw>
                </a:effectLst>
              </a:rPr>
              <a:t> </a:t>
            </a:r>
            <a:r>
              <a:rPr lang="en-US" sz="3000" b="1" dirty="0" err="1">
                <a:ln w="0"/>
                <a:solidFill>
                  <a:schemeClr val="accent1"/>
                </a:solidFill>
                <a:effectLst>
                  <a:outerShdw blurRad="38100" dist="25400" dir="5400000" algn="ctr" rotWithShape="0">
                    <a:srgbClr val="6E747A">
                      <a:alpha val="43000"/>
                    </a:srgbClr>
                  </a:outerShdw>
                </a:effectLst>
              </a:rPr>
              <a:t>quy</a:t>
            </a:r>
            <a:r>
              <a:rPr lang="en-US" sz="3000" b="1" dirty="0">
                <a:ln w="0"/>
                <a:solidFill>
                  <a:schemeClr val="accent1"/>
                </a:solidFill>
                <a:effectLst>
                  <a:outerShdw blurRad="38100" dist="25400" dir="5400000" algn="ctr" rotWithShape="0">
                    <a:srgbClr val="6E747A">
                      <a:alpha val="43000"/>
                    </a:srgbClr>
                  </a:outerShdw>
                </a:effectLst>
              </a:rPr>
              <a:t> trình</a:t>
            </a:r>
          </a:p>
        </p:txBody>
      </p:sp>
      <p:graphicFrame>
        <p:nvGraphicFramePr>
          <p:cNvPr id="8" name="Diagram 7">
            <a:extLst>
              <a:ext uri="{FF2B5EF4-FFF2-40B4-BE49-F238E27FC236}">
                <a16:creationId xmlns:a16="http://schemas.microsoft.com/office/drawing/2014/main" id="{0CEE34FA-0CAB-4586-A59F-0C1EBA57D852}"/>
              </a:ext>
            </a:extLst>
          </p:cNvPr>
          <p:cNvGraphicFramePr/>
          <p:nvPr/>
        </p:nvGraphicFramePr>
        <p:xfrm>
          <a:off x="2844800" y="196373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C757878-548A-4F85-856A-50DF9BEE7D9C}"/>
              </a:ext>
            </a:extLst>
          </p:cNvPr>
          <p:cNvSpPr txBox="1"/>
          <p:nvPr/>
        </p:nvSpPr>
        <p:spPr>
          <a:xfrm>
            <a:off x="2844800" y="1140897"/>
            <a:ext cx="4760902" cy="553998"/>
          </a:xfrm>
          <a:prstGeom prst="rect">
            <a:avLst/>
          </a:prstGeom>
          <a:noFill/>
        </p:spPr>
        <p:txBody>
          <a:bodyPr wrap="square" rtlCol="0">
            <a:spAutoFit/>
          </a:bodyPr>
          <a:lstStyle/>
          <a:p>
            <a:r>
              <a:rPr lang="en-US" sz="3000" b="1" dirty="0" err="1">
                <a:solidFill>
                  <a:srgbClr val="0070C0"/>
                </a:solidFill>
              </a:rPr>
              <a:t>Giơ</a:t>
            </a:r>
            <a:r>
              <a:rPr lang="en-US" sz="3000" b="1" dirty="0">
                <a:solidFill>
                  <a:srgbClr val="0070C0"/>
                </a:solidFill>
              </a:rPr>
              <a:t> </a:t>
            </a:r>
            <a:r>
              <a:rPr lang="en-US" sz="3000" b="1" dirty="0" err="1">
                <a:solidFill>
                  <a:srgbClr val="0070C0"/>
                </a:solidFill>
              </a:rPr>
              <a:t>tay</a:t>
            </a:r>
            <a:r>
              <a:rPr lang="en-US" sz="3000" b="1" dirty="0">
                <a:solidFill>
                  <a:srgbClr val="0070C0"/>
                </a:solidFill>
              </a:rPr>
              <a:t> </a:t>
            </a:r>
            <a:r>
              <a:rPr lang="en-US" sz="3000" b="1" dirty="0" err="1">
                <a:solidFill>
                  <a:srgbClr val="0070C0"/>
                </a:solidFill>
              </a:rPr>
              <a:t>khi</a:t>
            </a:r>
            <a:r>
              <a:rPr lang="en-US" sz="3000" b="1" dirty="0">
                <a:solidFill>
                  <a:srgbClr val="0070C0"/>
                </a:solidFill>
              </a:rPr>
              <a:t> </a:t>
            </a:r>
            <a:r>
              <a:rPr lang="en-US" sz="3000" b="1" dirty="0" err="1">
                <a:solidFill>
                  <a:srgbClr val="0070C0"/>
                </a:solidFill>
              </a:rPr>
              <a:t>muốn</a:t>
            </a:r>
            <a:r>
              <a:rPr lang="en-US" sz="3000" b="1" dirty="0">
                <a:solidFill>
                  <a:srgbClr val="0070C0"/>
                </a:solidFill>
              </a:rPr>
              <a:t> </a:t>
            </a:r>
            <a:r>
              <a:rPr lang="en-US" sz="3000" b="1" dirty="0" err="1">
                <a:solidFill>
                  <a:srgbClr val="0070C0"/>
                </a:solidFill>
              </a:rPr>
              <a:t>nói</a:t>
            </a:r>
            <a:endParaRPr lang="en-US" sz="3000" b="1" dirty="0">
              <a:solidFill>
                <a:srgbClr val="0070C0"/>
              </a:solidFill>
            </a:endParaRPr>
          </a:p>
        </p:txBody>
      </p:sp>
      <p:grpSp>
        <p:nvGrpSpPr>
          <p:cNvPr id="6" name="Group 5">
            <a:extLst>
              <a:ext uri="{FF2B5EF4-FFF2-40B4-BE49-F238E27FC236}">
                <a16:creationId xmlns:a16="http://schemas.microsoft.com/office/drawing/2014/main" id="{E4505B76-3B14-4E34-9C52-9AA00BCC70D1}"/>
              </a:ext>
            </a:extLst>
          </p:cNvPr>
          <p:cNvGrpSpPr/>
          <p:nvPr/>
        </p:nvGrpSpPr>
        <p:grpSpPr>
          <a:xfrm>
            <a:off x="6879868" y="21499"/>
            <a:ext cx="2242264" cy="816593"/>
            <a:chOff x="3027402" y="2184153"/>
            <a:chExt cx="2242264" cy="816593"/>
          </a:xfrm>
        </p:grpSpPr>
        <p:sp>
          <p:nvSpPr>
            <p:cNvPr id="10" name="Rectangle: Rounded Corners 9">
              <a:extLst>
                <a:ext uri="{FF2B5EF4-FFF2-40B4-BE49-F238E27FC236}">
                  <a16:creationId xmlns:a16="http://schemas.microsoft.com/office/drawing/2014/main" id="{02964FAC-815D-469C-8E4D-2EE90218A522}"/>
                </a:ext>
              </a:extLst>
            </p:cNvPr>
            <p:cNvSpPr/>
            <p:nvPr/>
          </p:nvSpPr>
          <p:spPr>
            <a:xfrm>
              <a:off x="3027402" y="2184153"/>
              <a:ext cx="2242264" cy="816593"/>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4">
              <a:extLst>
                <a:ext uri="{FF2B5EF4-FFF2-40B4-BE49-F238E27FC236}">
                  <a16:creationId xmlns:a16="http://schemas.microsoft.com/office/drawing/2014/main" id="{F7460E04-3B16-4881-8CFE-526B3205F29A}"/>
                </a:ext>
              </a:extLst>
            </p:cNvPr>
            <p:cNvSpPr txBox="1"/>
            <p:nvPr/>
          </p:nvSpPr>
          <p:spPr>
            <a:xfrm>
              <a:off x="3067265" y="2224016"/>
              <a:ext cx="2162538" cy="7368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NỀN TẢNG</a:t>
              </a:r>
            </a:p>
          </p:txBody>
        </p:sp>
      </p:grpSp>
    </p:spTree>
    <p:extLst>
      <p:ext uri="{BB962C8B-B14F-4D97-AF65-F5344CB8AC3E}">
        <p14:creationId xmlns:p14="http://schemas.microsoft.com/office/powerpoint/2010/main" val="34249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7281-1707-4DB9-9CF7-D8BA5BD2C2A7}"/>
              </a:ext>
            </a:extLst>
          </p:cNvPr>
          <p:cNvSpPr>
            <a:spLocks noGrp="1"/>
          </p:cNvSpPr>
          <p:nvPr>
            <p:ph type="ctrTitle"/>
          </p:nvPr>
        </p:nvSpPr>
        <p:spPr>
          <a:xfrm>
            <a:off x="1143000" y="398463"/>
            <a:ext cx="7620000" cy="630237"/>
          </a:xfrm>
        </p:spPr>
        <p:txBody>
          <a:bodyPr>
            <a:normAutofit/>
          </a:bodyPr>
          <a:lstStyle/>
          <a:p>
            <a:r>
              <a:rPr lang="en-US" sz="2400" b="1" dirty="0" err="1">
                <a:solidFill>
                  <a:srgbClr val="FF0000"/>
                </a:solidFill>
                <a:latin typeface="Arial" panose="020B0604020202020204" pitchFamily="34" charset="0"/>
                <a:cs typeface="Arial" panose="020B0604020202020204" pitchFamily="34" charset="0"/>
              </a:rPr>
              <a:t>Thiết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lập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nội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quy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lớp</a:t>
            </a:r>
            <a:r>
              <a:rPr lang="en-US" sz="2400" b="1" dirty="0">
                <a:solidFill>
                  <a:srgbClr val="FF0000"/>
                </a:solidFill>
                <a:latin typeface="Arial" panose="020B0604020202020204" pitchFamily="34" charset="0"/>
                <a:cs typeface="Arial" panose="020B0604020202020204" pitchFamily="34" charset="0"/>
              </a:rPr>
              <a:t> học</a:t>
            </a:r>
          </a:p>
        </p:txBody>
      </p:sp>
      <p:sp>
        <p:nvSpPr>
          <p:cNvPr id="3" name="Rectangle 2">
            <a:extLst>
              <a:ext uri="{FF2B5EF4-FFF2-40B4-BE49-F238E27FC236}">
                <a16:creationId xmlns:a16="http://schemas.microsoft.com/office/drawing/2014/main" id="{A3C17A0C-DB86-4F25-907A-CF7AC1EE46B3}"/>
              </a:ext>
            </a:extLst>
          </p:cNvPr>
          <p:cNvSpPr/>
          <p:nvPr/>
        </p:nvSpPr>
        <p:spPr>
          <a:xfrm>
            <a:off x="647700" y="1619767"/>
            <a:ext cx="7848600" cy="8429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solidFill>
                  <a:srgbClr val="0070C0"/>
                </a:solidFill>
                <a:latin typeface="Arial" panose="020B0604020202020204" pitchFamily="34" charset="0"/>
                <a:cs typeface="Arial" panose="020B0604020202020204" pitchFamily="34" charset="0"/>
              </a:rPr>
              <a:t>QUY ĐỊNH THƯỞNG PHẠT</a:t>
            </a:r>
          </a:p>
        </p:txBody>
      </p:sp>
      <p:pic>
        <p:nvPicPr>
          <p:cNvPr id="7" name="Picture 6">
            <a:extLst>
              <a:ext uri="{FF2B5EF4-FFF2-40B4-BE49-F238E27FC236}">
                <a16:creationId xmlns:a16="http://schemas.microsoft.com/office/drawing/2014/main" id="{BBEF482F-506A-4829-8F32-0246DF08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55" y="4206876"/>
            <a:ext cx="2543175" cy="1800225"/>
          </a:xfrm>
          <a:prstGeom prst="rect">
            <a:avLst/>
          </a:prstGeom>
        </p:spPr>
      </p:pic>
      <p:pic>
        <p:nvPicPr>
          <p:cNvPr id="9" name="Picture 8">
            <a:extLst>
              <a:ext uri="{FF2B5EF4-FFF2-40B4-BE49-F238E27FC236}">
                <a16:creationId xmlns:a16="http://schemas.microsoft.com/office/drawing/2014/main" id="{AD25E6AA-3DCF-4665-9D45-5DB133B8E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743" y="3598861"/>
            <a:ext cx="1847850" cy="2466975"/>
          </a:xfrm>
          <a:prstGeom prst="rect">
            <a:avLst/>
          </a:prstGeom>
        </p:spPr>
      </p:pic>
      <p:pic>
        <p:nvPicPr>
          <p:cNvPr id="11" name="Picture 10">
            <a:extLst>
              <a:ext uri="{FF2B5EF4-FFF2-40B4-BE49-F238E27FC236}">
                <a16:creationId xmlns:a16="http://schemas.microsoft.com/office/drawing/2014/main" id="{14C2DEE2-A56A-4288-BBCF-55E1BFBBF0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50" y="2768601"/>
            <a:ext cx="2162175" cy="3238500"/>
          </a:xfrm>
          <a:prstGeom prst="rect">
            <a:avLst/>
          </a:prstGeom>
        </p:spPr>
      </p:pic>
      <p:sp>
        <p:nvSpPr>
          <p:cNvPr id="13" name="TextBox 12">
            <a:extLst>
              <a:ext uri="{FF2B5EF4-FFF2-40B4-BE49-F238E27FC236}">
                <a16:creationId xmlns:a16="http://schemas.microsoft.com/office/drawing/2014/main" id="{603D6150-2E35-40DC-AD21-CD4FC8BCAB63}"/>
              </a:ext>
            </a:extLst>
          </p:cNvPr>
          <p:cNvSpPr txBox="1"/>
          <p:nvPr/>
        </p:nvSpPr>
        <p:spPr>
          <a:xfrm>
            <a:off x="1143000" y="6274871"/>
            <a:ext cx="7848600" cy="369332"/>
          </a:xfrm>
          <a:prstGeom prst="rect">
            <a:avLst/>
          </a:prstGeom>
          <a:noFill/>
        </p:spPr>
        <p:txBody>
          <a:bodyPr wrap="square">
            <a:spAutoFit/>
          </a:bodyPr>
          <a:lstStyle/>
          <a:p>
            <a:r>
              <a:rPr lang="en-US" dirty="0">
                <a:hlinkClick r:id="rId6"/>
              </a:rPr>
              <a:t>https://teach.classdojo.com/#/classes/61830b5c803c073c3ce930b7/points</a:t>
            </a:r>
            <a:r>
              <a:rPr lang="en-US" dirty="0"/>
              <a:t> </a:t>
            </a:r>
          </a:p>
        </p:txBody>
      </p:sp>
      <p:grpSp>
        <p:nvGrpSpPr>
          <p:cNvPr id="8" name="Group 7">
            <a:extLst>
              <a:ext uri="{FF2B5EF4-FFF2-40B4-BE49-F238E27FC236}">
                <a16:creationId xmlns:a16="http://schemas.microsoft.com/office/drawing/2014/main" id="{69343CA8-B7D8-4A76-8033-DE5829F19244}"/>
              </a:ext>
            </a:extLst>
          </p:cNvPr>
          <p:cNvGrpSpPr/>
          <p:nvPr/>
        </p:nvGrpSpPr>
        <p:grpSpPr>
          <a:xfrm>
            <a:off x="6879868" y="21499"/>
            <a:ext cx="2242264" cy="816593"/>
            <a:chOff x="3027402" y="2184153"/>
            <a:chExt cx="2242264" cy="816593"/>
          </a:xfrm>
        </p:grpSpPr>
        <p:sp>
          <p:nvSpPr>
            <p:cNvPr id="10" name="Rectangle: Rounded Corners 9">
              <a:extLst>
                <a:ext uri="{FF2B5EF4-FFF2-40B4-BE49-F238E27FC236}">
                  <a16:creationId xmlns:a16="http://schemas.microsoft.com/office/drawing/2014/main" id="{E5078A8A-3F0E-4482-AC98-6D064821EF6D}"/>
                </a:ext>
              </a:extLst>
            </p:cNvPr>
            <p:cNvSpPr/>
            <p:nvPr/>
          </p:nvSpPr>
          <p:spPr>
            <a:xfrm>
              <a:off x="3027402" y="2184153"/>
              <a:ext cx="2242264" cy="816593"/>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97294BC3-37D8-4781-A179-86D53809C36E}"/>
                </a:ext>
              </a:extLst>
            </p:cNvPr>
            <p:cNvSpPr txBox="1"/>
            <p:nvPr/>
          </p:nvSpPr>
          <p:spPr>
            <a:xfrm>
              <a:off x="3067265" y="2224016"/>
              <a:ext cx="2162538" cy="7368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NỀN TẢNG</a:t>
              </a:r>
            </a:p>
          </p:txBody>
        </p:sp>
      </p:grpSp>
    </p:spTree>
    <p:extLst>
      <p:ext uri="{BB962C8B-B14F-4D97-AF65-F5344CB8AC3E}">
        <p14:creationId xmlns:p14="http://schemas.microsoft.com/office/powerpoint/2010/main" val="420154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8991-A716-41E5-A012-88C2E5984D3B}"/>
              </a:ext>
            </a:extLst>
          </p:cNvPr>
          <p:cNvSpPr>
            <a:spLocks noGrp="1"/>
          </p:cNvSpPr>
          <p:nvPr>
            <p:ph type="title"/>
          </p:nvPr>
        </p:nvSpPr>
        <p:spPr>
          <a:xfrm>
            <a:off x="1546436" y="168680"/>
            <a:ext cx="6571343" cy="364216"/>
          </a:xfrm>
        </p:spPr>
        <p:txBody>
          <a:bodyPr>
            <a:noAutofit/>
          </a:bodyPr>
          <a:lstStyle/>
          <a:p>
            <a:r>
              <a:rPr lang="en-US" sz="2000" b="1" dirty="0"/>
              <a:t>1. </a:t>
            </a:r>
            <a:r>
              <a:rPr lang="en-US" sz="2000" b="1" dirty="0" err="1"/>
              <a:t>Trẻ</a:t>
            </a:r>
            <a:r>
              <a:rPr lang="en-US" sz="2000" b="1" dirty="0"/>
              <a:t> </a:t>
            </a:r>
            <a:r>
              <a:rPr lang="en-US" sz="2000" b="1" dirty="0" err="1"/>
              <a:t>rối</a:t>
            </a:r>
            <a:r>
              <a:rPr lang="en-US" sz="2000" b="1" dirty="0"/>
              <a:t> </a:t>
            </a:r>
            <a:r>
              <a:rPr lang="en-US" sz="2000" b="1" dirty="0" err="1"/>
              <a:t>loạn</a:t>
            </a:r>
            <a:r>
              <a:rPr lang="en-US" sz="2000" b="1" dirty="0"/>
              <a:t> phát triển </a:t>
            </a:r>
            <a:r>
              <a:rPr lang="en-US" sz="2000" b="1" dirty="0" err="1"/>
              <a:t>tuổi</a:t>
            </a:r>
            <a:r>
              <a:rPr lang="en-US" sz="2000" b="1" dirty="0"/>
              <a:t> </a:t>
            </a:r>
            <a:r>
              <a:rPr lang="en-US" sz="2000" b="1" dirty="0" err="1"/>
              <a:t>mầm</a:t>
            </a:r>
            <a:r>
              <a:rPr lang="en-US" sz="2000" b="1" dirty="0"/>
              <a:t> non</a:t>
            </a:r>
            <a:endParaRPr lang="en-US" sz="2000" dirty="0"/>
          </a:p>
        </p:txBody>
      </p:sp>
      <p:sp>
        <p:nvSpPr>
          <p:cNvPr id="3" name="Content Placeholder 2">
            <a:extLst>
              <a:ext uri="{FF2B5EF4-FFF2-40B4-BE49-F238E27FC236}">
                <a16:creationId xmlns:a16="http://schemas.microsoft.com/office/drawing/2014/main" id="{03CC83C7-716E-4FA2-9961-A4B72CBD2FD1}"/>
              </a:ext>
            </a:extLst>
          </p:cNvPr>
          <p:cNvSpPr>
            <a:spLocks noGrp="1"/>
          </p:cNvSpPr>
          <p:nvPr>
            <p:ph idx="1"/>
          </p:nvPr>
        </p:nvSpPr>
        <p:spPr>
          <a:xfrm>
            <a:off x="198782" y="2015733"/>
            <a:ext cx="8945217" cy="4112564"/>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RLPT là </a:t>
            </a:r>
            <a:r>
              <a:rPr lang="en-US" dirty="0" err="1">
                <a:latin typeface="Times New Roman" panose="02020603050405020304" pitchFamily="18" charset="0"/>
                <a:cs typeface="Times New Roman" panose="02020603050405020304" pitchFamily="18" charset="0"/>
              </a:rPr>
              <a:t>một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trình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ở </a:t>
            </a:r>
            <a:r>
              <a:rPr lang="en-US" dirty="0" err="1">
                <a:latin typeface="Times New Roman" panose="02020603050405020304" pitchFamily="18" charset="0"/>
                <a:cs typeface="Times New Roman" panose="02020603050405020304" pitchFamily="18" charset="0"/>
              </a:rPr>
              <a:t>thời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đặc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hoặc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nghiệp</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Phạm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rất</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thê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hoặc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hoặc</a:t>
            </a:r>
            <a:r>
              <a:rPr lang="en-US" dirty="0">
                <a:latin typeface="Times New Roman" panose="02020603050405020304" pitchFamily="18" charset="0"/>
                <a:cs typeface="Times New Roman" panose="02020603050405020304" pitchFamily="18" charset="0"/>
              </a:rPr>
              <a:t> trí </a:t>
            </a:r>
            <a:r>
              <a:rPr lang="en-US" dirty="0" err="1">
                <a:latin typeface="Times New Roman" panose="02020603050405020304" pitchFamily="18" charset="0"/>
                <a:cs typeface="Times New Roman" panose="02020603050405020304" pitchFamily="18" charset="0"/>
              </a:rPr>
              <a:t>tuê</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RLPT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đồng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chính </a:t>
            </a:r>
          </a:p>
          <a:p>
            <a:pPr algn="just"/>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sàng</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gồm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đợi</a:t>
            </a:r>
            <a:r>
              <a:rPr lang="en-US" dirty="0">
                <a:latin typeface="Times New Roman" panose="02020603050405020304" pitchFamily="18" charset="0"/>
                <a:cs typeface="Times New Roman" panose="02020603050405020304" pitchFamily="18" charset="0"/>
              </a:rPr>
              <a:t>.</a:t>
            </a:r>
          </a:p>
          <a:p>
            <a:pPr marL="0" indent="0" algn="just">
              <a:spcBef>
                <a:spcPts val="0"/>
              </a:spcBef>
              <a:buNone/>
            </a:pPr>
            <a:r>
              <a:rPr lang="en-US" sz="1400" i="1" dirty="0"/>
              <a:t>			</a:t>
            </a:r>
          </a:p>
          <a:p>
            <a:pPr marL="0" indent="0" algn="just">
              <a:spcBef>
                <a:spcPts val="0"/>
              </a:spcBef>
              <a:buNone/>
            </a:pPr>
            <a:r>
              <a:rPr lang="en-US" sz="1600" i="1" dirty="0">
                <a:solidFill>
                  <a:srgbClr val="FF0000"/>
                </a:solidFill>
                <a:latin typeface="Times New Roman" panose="02020603050405020304" pitchFamily="18" charset="0"/>
                <a:cs typeface="Times New Roman" panose="02020603050405020304" pitchFamily="18" charset="0"/>
              </a:rPr>
              <a:t>                                              (Cẩm </a:t>
            </a:r>
            <a:r>
              <a:rPr lang="en-US" sz="1600" i="1" dirty="0" err="1">
                <a:solidFill>
                  <a:srgbClr val="FF0000"/>
                </a:solidFill>
                <a:latin typeface="Times New Roman" panose="02020603050405020304" pitchFamily="18" charset="0"/>
                <a:cs typeface="Times New Roman" panose="02020603050405020304" pitchFamily="18" charset="0"/>
              </a:rPr>
              <a:t>nang</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Chẩn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đoán</a:t>
            </a:r>
            <a:r>
              <a:rPr lang="en-US" sz="1600" i="1" dirty="0">
                <a:solidFill>
                  <a:srgbClr val="FF0000"/>
                </a:solidFill>
                <a:latin typeface="Times New Roman" panose="02020603050405020304" pitchFamily="18" charset="0"/>
                <a:cs typeface="Times New Roman" panose="02020603050405020304" pitchFamily="18" charset="0"/>
              </a:rPr>
              <a:t> và </a:t>
            </a:r>
            <a:r>
              <a:rPr lang="en-US" sz="1600" i="1" dirty="0" err="1">
                <a:solidFill>
                  <a:srgbClr val="FF0000"/>
                </a:solidFill>
                <a:latin typeface="Times New Roman" panose="02020603050405020304" pitchFamily="18" charset="0"/>
                <a:cs typeface="Times New Roman" panose="02020603050405020304" pitchFamily="18" charset="0"/>
              </a:rPr>
              <a:t>thống</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kê</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rối</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loạn</a:t>
            </a:r>
            <a:r>
              <a:rPr lang="en-US" sz="1600" i="1" dirty="0">
                <a:solidFill>
                  <a:srgbClr val="FF0000"/>
                </a:solidFill>
                <a:latin typeface="Times New Roman" panose="02020603050405020304" pitchFamily="18" charset="0"/>
                <a:cs typeface="Times New Roman" panose="02020603050405020304" pitchFamily="18" charset="0"/>
              </a:rPr>
              <a:t> tâm </a:t>
            </a:r>
            <a:r>
              <a:rPr lang="en-US" sz="1600" i="1" dirty="0" err="1">
                <a:solidFill>
                  <a:srgbClr val="FF0000"/>
                </a:solidFill>
                <a:latin typeface="Times New Roman" panose="02020603050405020304" pitchFamily="18" charset="0"/>
                <a:cs typeface="Times New Roman" panose="02020603050405020304" pitchFamily="18" charset="0"/>
              </a:rPr>
              <a:t>thần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phiên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bản</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thứ</a:t>
            </a:r>
            <a:r>
              <a:rPr lang="en-US" sz="1600" i="1" dirty="0">
                <a:solidFill>
                  <a:srgbClr val="FF0000"/>
                </a:solidFill>
                <a:latin typeface="Times New Roman" panose="02020603050405020304" pitchFamily="18" charset="0"/>
                <a:cs typeface="Times New Roman" panose="02020603050405020304" pitchFamily="18" charset="0"/>
              </a:rPr>
              <a:t> </a:t>
            </a:r>
            <a:r>
              <a:rPr lang="en-US" sz="1600" i="1" dirty="0" err="1">
                <a:solidFill>
                  <a:srgbClr val="FF0000"/>
                </a:solidFill>
                <a:latin typeface="Times New Roman" panose="02020603050405020304" pitchFamily="18" charset="0"/>
                <a:cs typeface="Times New Roman" panose="02020603050405020304" pitchFamily="18" charset="0"/>
              </a:rPr>
              <a:t>năm</a:t>
            </a:r>
            <a:r>
              <a:rPr lang="en-US" sz="1600" i="1" dirty="0">
                <a:solidFill>
                  <a:srgbClr val="FF0000"/>
                </a:solidFill>
                <a:latin typeface="Times New Roman" panose="02020603050405020304" pitchFamily="18" charset="0"/>
                <a:cs typeface="Times New Roman" panose="02020603050405020304" pitchFamily="18" charset="0"/>
              </a:rPr>
              <a:t> -                        </a:t>
            </a:r>
          </a:p>
          <a:p>
            <a:pPr marL="0" indent="0" algn="just">
              <a:spcBef>
                <a:spcPts val="0"/>
              </a:spcBef>
              <a:buNone/>
            </a:pPr>
            <a:r>
              <a:rPr lang="en-US" sz="1600" i="1" dirty="0">
                <a:solidFill>
                  <a:srgbClr val="FF0000"/>
                </a:solidFill>
                <a:latin typeface="Times New Roman" panose="02020603050405020304" pitchFamily="18" charset="0"/>
                <a:cs typeface="Times New Roman" panose="02020603050405020304" pitchFamily="18" charset="0"/>
              </a:rPr>
              <a:t>                                                Diagnostic and Statistical Manual of Mental Disorders, Fifth Edition, DSM – 5)</a:t>
            </a:r>
          </a:p>
          <a:p>
            <a:endParaRPr lang="en-US" dirty="0"/>
          </a:p>
        </p:txBody>
      </p:sp>
      <p:sp>
        <p:nvSpPr>
          <p:cNvPr id="4" name="Rectangle 3">
            <a:extLst>
              <a:ext uri="{FF2B5EF4-FFF2-40B4-BE49-F238E27FC236}">
                <a16:creationId xmlns:a16="http://schemas.microsoft.com/office/drawing/2014/main" id="{FC28F6CE-DAE3-4F4D-9808-A47431E566A7}"/>
              </a:ext>
            </a:extLst>
          </p:cNvPr>
          <p:cNvSpPr/>
          <p:nvPr/>
        </p:nvSpPr>
        <p:spPr>
          <a:xfrm>
            <a:off x="1362518" y="1041568"/>
            <a:ext cx="6755262" cy="696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i="1" dirty="0">
                <a:solidFill>
                  <a:schemeClr val="tx1"/>
                </a:solidFill>
              </a:rPr>
              <a:t>1.1. </a:t>
            </a:r>
            <a:r>
              <a:rPr lang="en-US" b="1" i="1" dirty="0" err="1">
                <a:solidFill>
                  <a:schemeClr val="tx1"/>
                </a:solidFill>
              </a:rPr>
              <a:t>Khái</a:t>
            </a:r>
            <a:r>
              <a:rPr lang="en-US" b="1" i="1" dirty="0">
                <a:solidFill>
                  <a:schemeClr val="tx1"/>
                </a:solidFill>
              </a:rPr>
              <a:t> </a:t>
            </a:r>
            <a:r>
              <a:rPr lang="en-US" b="1" i="1" dirty="0" err="1">
                <a:solidFill>
                  <a:schemeClr val="tx1"/>
                </a:solidFill>
              </a:rPr>
              <a:t>niệm</a:t>
            </a:r>
            <a:r>
              <a:rPr lang="en-US" b="1" i="1" dirty="0">
                <a:solidFill>
                  <a:schemeClr val="tx1"/>
                </a:solidFill>
              </a:rPr>
              <a:t> </a:t>
            </a:r>
            <a:r>
              <a:rPr lang="en-US" b="1" i="1" dirty="0" err="1">
                <a:solidFill>
                  <a:schemeClr val="tx1"/>
                </a:solidFill>
              </a:rPr>
              <a:t>trẻ</a:t>
            </a:r>
            <a:r>
              <a:rPr lang="en-US" b="1" i="1" dirty="0">
                <a:solidFill>
                  <a:schemeClr val="tx1"/>
                </a:solidFill>
              </a:rPr>
              <a:t> </a:t>
            </a:r>
            <a:r>
              <a:rPr lang="vi-VN" b="1" i="1" dirty="0">
                <a:solidFill>
                  <a:schemeClr val="tx1"/>
                </a:solidFill>
              </a:rPr>
              <a:t>rối loạn phát triển </a:t>
            </a:r>
            <a:endParaRPr lang="en-US" dirty="0">
              <a:solidFill>
                <a:schemeClr val="tx1"/>
              </a:solidFill>
            </a:endParaRPr>
          </a:p>
          <a:p>
            <a:pPr algn="ctr"/>
            <a:endParaRPr lang="en-US" dirty="0"/>
          </a:p>
        </p:txBody>
      </p:sp>
    </p:spTree>
    <p:extLst>
      <p:ext uri="{BB962C8B-B14F-4D97-AF65-F5344CB8AC3E}">
        <p14:creationId xmlns:p14="http://schemas.microsoft.com/office/powerpoint/2010/main" val="764425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7281-1707-4DB9-9CF7-D8BA5BD2C2A7}"/>
              </a:ext>
            </a:extLst>
          </p:cNvPr>
          <p:cNvSpPr>
            <a:spLocks noGrp="1"/>
          </p:cNvSpPr>
          <p:nvPr>
            <p:ph type="ctrTitle"/>
          </p:nvPr>
        </p:nvSpPr>
        <p:spPr>
          <a:xfrm>
            <a:off x="1112722" y="580581"/>
            <a:ext cx="7391400" cy="630237"/>
          </a:xfrm>
        </p:spPr>
        <p:txBody>
          <a:bodyPr>
            <a:normAutofit fontScale="90000"/>
          </a:bodyPr>
          <a:lstStyle/>
          <a:p>
            <a:r>
              <a:rPr lang="en-US" sz="2400" b="1" dirty="0" err="1">
                <a:solidFill>
                  <a:srgbClr val="FF0000"/>
                </a:solidFill>
                <a:latin typeface="Arial" panose="020B0604020202020204" pitchFamily="34" charset="0"/>
                <a:cs typeface="Arial" panose="020B0604020202020204" pitchFamily="34" charset="0"/>
              </a:rPr>
              <a:t>Xây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dựng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AN TOÀN VÀ TÍCH CỰC </a:t>
            </a:r>
          </a:p>
        </p:txBody>
      </p:sp>
      <p:sp>
        <p:nvSpPr>
          <p:cNvPr id="3" name="Rectangle 2">
            <a:extLst>
              <a:ext uri="{FF2B5EF4-FFF2-40B4-BE49-F238E27FC236}">
                <a16:creationId xmlns:a16="http://schemas.microsoft.com/office/drawing/2014/main" id="{3EFDEDED-A05C-4447-A147-6AEE13910668}"/>
              </a:ext>
            </a:extLst>
          </p:cNvPr>
          <p:cNvSpPr/>
          <p:nvPr/>
        </p:nvSpPr>
        <p:spPr>
          <a:xfrm>
            <a:off x="0" y="1312808"/>
            <a:ext cx="2349500"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a:ln w="0"/>
                <a:solidFill>
                  <a:schemeClr val="accent1"/>
                </a:solidFill>
                <a:effectLst>
                  <a:outerShdw blurRad="38100" dist="25400" dir="5400000" algn="ctr" rotWithShape="0">
                    <a:srgbClr val="6E747A">
                      <a:alpha val="43000"/>
                    </a:srgbClr>
                  </a:outerShdw>
                </a:effectLst>
              </a:rPr>
              <a:t>Nguyên</a:t>
            </a:r>
            <a:r>
              <a:rPr lang="en-US" sz="3000" b="1" dirty="0">
                <a:ln w="0"/>
                <a:solidFill>
                  <a:schemeClr val="accent1"/>
                </a:solidFill>
                <a:effectLst>
                  <a:outerShdw blurRad="38100" dist="25400" dir="5400000" algn="ctr" rotWithShape="0">
                    <a:srgbClr val="6E747A">
                      <a:alpha val="43000"/>
                    </a:srgbClr>
                  </a:outerShdw>
                </a:effectLst>
              </a:rPr>
              <a:t> </a:t>
            </a:r>
            <a:r>
              <a:rPr lang="en-US" sz="3000" b="1" dirty="0" err="1">
                <a:ln w="0"/>
                <a:solidFill>
                  <a:schemeClr val="accent1"/>
                </a:solidFill>
                <a:effectLst>
                  <a:outerShdw blurRad="38100" dist="25400" dir="5400000" algn="ctr" rotWithShape="0">
                    <a:srgbClr val="6E747A">
                      <a:alpha val="43000"/>
                    </a:srgbClr>
                  </a:outerShdw>
                </a:effectLst>
              </a:rPr>
              <a:t>tắc</a:t>
            </a:r>
            <a:endParaRPr lang="en-US" sz="3000" b="1" dirty="0">
              <a:ln w="0"/>
              <a:solidFill>
                <a:schemeClr val="accent1"/>
              </a:solidFill>
              <a:effectLst>
                <a:outerShdw blurRad="38100" dist="25400" dir="5400000" algn="ctr" rotWithShape="0">
                  <a:srgbClr val="6E747A">
                    <a:alpha val="43000"/>
                  </a:srgbClr>
                </a:outerShdw>
              </a:effectLst>
            </a:endParaRPr>
          </a:p>
        </p:txBody>
      </p:sp>
      <p:graphicFrame>
        <p:nvGraphicFramePr>
          <p:cNvPr id="4" name="Diagram 3">
            <a:extLst>
              <a:ext uri="{FF2B5EF4-FFF2-40B4-BE49-F238E27FC236}">
                <a16:creationId xmlns:a16="http://schemas.microsoft.com/office/drawing/2014/main" id="{BC70064C-2CA7-48FD-BA9B-29F5C225929F}"/>
              </a:ext>
            </a:extLst>
          </p:cNvPr>
          <p:cNvGraphicFramePr/>
          <p:nvPr>
            <p:extLst>
              <p:ext uri="{D42A27DB-BD31-4B8C-83A1-F6EECF244321}">
                <p14:modId xmlns:p14="http://schemas.microsoft.com/office/powerpoint/2010/main" val="8144674"/>
              </p:ext>
            </p:extLst>
          </p:nvPr>
        </p:nvGraphicFramePr>
        <p:xfrm>
          <a:off x="2391890" y="1845550"/>
          <a:ext cx="6400801" cy="4431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6A5DCA31-B259-4193-87B4-29CC99FC487B}"/>
              </a:ext>
            </a:extLst>
          </p:cNvPr>
          <p:cNvGrpSpPr/>
          <p:nvPr/>
        </p:nvGrpSpPr>
        <p:grpSpPr>
          <a:xfrm>
            <a:off x="6879868" y="21499"/>
            <a:ext cx="2242264" cy="816593"/>
            <a:chOff x="3027402" y="2184153"/>
            <a:chExt cx="2242264" cy="816593"/>
          </a:xfrm>
        </p:grpSpPr>
        <p:sp>
          <p:nvSpPr>
            <p:cNvPr id="6" name="Rectangle: Rounded Corners 5">
              <a:extLst>
                <a:ext uri="{FF2B5EF4-FFF2-40B4-BE49-F238E27FC236}">
                  <a16:creationId xmlns:a16="http://schemas.microsoft.com/office/drawing/2014/main" id="{4414D088-A731-4257-B0D6-B24D2625AB63}"/>
                </a:ext>
              </a:extLst>
            </p:cNvPr>
            <p:cNvSpPr/>
            <p:nvPr/>
          </p:nvSpPr>
          <p:spPr>
            <a:xfrm>
              <a:off x="3027402" y="2184153"/>
              <a:ext cx="2242264" cy="816593"/>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ectangle: Rounded Corners 4">
              <a:extLst>
                <a:ext uri="{FF2B5EF4-FFF2-40B4-BE49-F238E27FC236}">
                  <a16:creationId xmlns:a16="http://schemas.microsoft.com/office/drawing/2014/main" id="{7FEB0273-E574-4C53-999C-2831D8726F79}"/>
                </a:ext>
              </a:extLst>
            </p:cNvPr>
            <p:cNvSpPr txBox="1"/>
            <p:nvPr/>
          </p:nvSpPr>
          <p:spPr>
            <a:xfrm>
              <a:off x="3067265" y="2224016"/>
              <a:ext cx="2162538" cy="7368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NỀN TẢNG</a:t>
              </a:r>
            </a:p>
          </p:txBody>
        </p:sp>
      </p:grpSp>
    </p:spTree>
    <p:extLst>
      <p:ext uri="{BB962C8B-B14F-4D97-AF65-F5344CB8AC3E}">
        <p14:creationId xmlns:p14="http://schemas.microsoft.com/office/powerpoint/2010/main" val="3895290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C7281-1707-4DB9-9CF7-D8BA5BD2C2A7}"/>
              </a:ext>
            </a:extLst>
          </p:cNvPr>
          <p:cNvSpPr>
            <a:spLocks noGrp="1"/>
          </p:cNvSpPr>
          <p:nvPr>
            <p:ph type="ctrTitle"/>
          </p:nvPr>
        </p:nvSpPr>
        <p:spPr>
          <a:xfrm>
            <a:off x="1106666" y="625449"/>
            <a:ext cx="7391400" cy="630237"/>
          </a:xfrm>
        </p:spPr>
        <p:txBody>
          <a:bodyPr>
            <a:normAutofit/>
          </a:bodyPr>
          <a:lstStyle/>
          <a:p>
            <a:r>
              <a:rPr lang="en-US" sz="2400" b="1" dirty="0" err="1">
                <a:solidFill>
                  <a:srgbClr val="FF0000"/>
                </a:solidFill>
                <a:latin typeface="Arial" panose="020B0604020202020204" pitchFamily="34" charset="0"/>
                <a:cs typeface="Arial" panose="020B0604020202020204" pitchFamily="34" charset="0"/>
              </a:rPr>
              <a:t>Xây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dựng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AN TOÀN, TÍCH CỰC </a:t>
            </a:r>
          </a:p>
        </p:txBody>
      </p:sp>
      <p:sp>
        <p:nvSpPr>
          <p:cNvPr id="3" name="Rectangle 2">
            <a:extLst>
              <a:ext uri="{FF2B5EF4-FFF2-40B4-BE49-F238E27FC236}">
                <a16:creationId xmlns:a16="http://schemas.microsoft.com/office/drawing/2014/main" id="{3EFDEDED-A05C-4447-A147-6AEE13910668}"/>
              </a:ext>
            </a:extLst>
          </p:cNvPr>
          <p:cNvSpPr/>
          <p:nvPr/>
        </p:nvSpPr>
        <p:spPr>
          <a:xfrm>
            <a:off x="0" y="1312808"/>
            <a:ext cx="2349500"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a:ln w="0"/>
                <a:solidFill>
                  <a:schemeClr val="accent1"/>
                </a:solidFill>
                <a:effectLst>
                  <a:outerShdw blurRad="38100" dist="25400" dir="5400000" algn="ctr" rotWithShape="0">
                    <a:srgbClr val="6E747A">
                      <a:alpha val="43000"/>
                    </a:srgbClr>
                  </a:outerShdw>
                </a:effectLst>
              </a:rPr>
              <a:t>Gợi</a:t>
            </a:r>
            <a:r>
              <a:rPr lang="en-US" sz="3000" b="1" dirty="0">
                <a:ln w="0"/>
                <a:solidFill>
                  <a:schemeClr val="accent1"/>
                </a:solidFill>
                <a:effectLst>
                  <a:outerShdw blurRad="38100" dist="25400" dir="5400000" algn="ctr" rotWithShape="0">
                    <a:srgbClr val="6E747A">
                      <a:alpha val="43000"/>
                    </a:srgbClr>
                  </a:outerShdw>
                </a:effectLst>
              </a:rPr>
              <a:t> ý</a:t>
            </a:r>
          </a:p>
        </p:txBody>
      </p:sp>
      <p:graphicFrame>
        <p:nvGraphicFramePr>
          <p:cNvPr id="5" name="Diagram 4">
            <a:extLst>
              <a:ext uri="{FF2B5EF4-FFF2-40B4-BE49-F238E27FC236}">
                <a16:creationId xmlns:a16="http://schemas.microsoft.com/office/drawing/2014/main" id="{03AFD9F4-E994-4B0F-9B15-7EEC61692F00}"/>
              </a:ext>
            </a:extLst>
          </p:cNvPr>
          <p:cNvGraphicFramePr/>
          <p:nvPr>
            <p:extLst>
              <p:ext uri="{D42A27DB-BD31-4B8C-83A1-F6EECF244321}">
                <p14:modId xmlns:p14="http://schemas.microsoft.com/office/powerpoint/2010/main" val="1349068379"/>
              </p:ext>
            </p:extLst>
          </p:nvPr>
        </p:nvGraphicFramePr>
        <p:xfrm>
          <a:off x="23495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9D79A7ED-FB16-4FE4-8BF8-4C6DCCE8C910}"/>
              </a:ext>
            </a:extLst>
          </p:cNvPr>
          <p:cNvGrpSpPr/>
          <p:nvPr/>
        </p:nvGrpSpPr>
        <p:grpSpPr>
          <a:xfrm>
            <a:off x="6879868" y="21499"/>
            <a:ext cx="2242264" cy="816593"/>
            <a:chOff x="3027402" y="2184153"/>
            <a:chExt cx="2242264" cy="816593"/>
          </a:xfrm>
        </p:grpSpPr>
        <p:sp>
          <p:nvSpPr>
            <p:cNvPr id="7" name="Rectangle: Rounded Corners 6">
              <a:extLst>
                <a:ext uri="{FF2B5EF4-FFF2-40B4-BE49-F238E27FC236}">
                  <a16:creationId xmlns:a16="http://schemas.microsoft.com/office/drawing/2014/main" id="{97E95090-C6C2-4043-B3EC-B3B2951E7DED}"/>
                </a:ext>
              </a:extLst>
            </p:cNvPr>
            <p:cNvSpPr/>
            <p:nvPr/>
          </p:nvSpPr>
          <p:spPr>
            <a:xfrm>
              <a:off x="3027402" y="2184153"/>
              <a:ext cx="2242264" cy="816593"/>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ADA844DD-0DF7-4D94-B685-1538DFB408C5}"/>
                </a:ext>
              </a:extLst>
            </p:cNvPr>
            <p:cNvSpPr txBox="1"/>
            <p:nvPr/>
          </p:nvSpPr>
          <p:spPr>
            <a:xfrm>
              <a:off x="3067265" y="2224016"/>
              <a:ext cx="2162538" cy="7368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NỀN TẢNG</a:t>
              </a:r>
            </a:p>
          </p:txBody>
        </p:sp>
      </p:grpSp>
    </p:spTree>
    <p:extLst>
      <p:ext uri="{BB962C8B-B14F-4D97-AF65-F5344CB8AC3E}">
        <p14:creationId xmlns:p14="http://schemas.microsoft.com/office/powerpoint/2010/main" val="292436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F847-1378-4931-916E-A938EFD46548}"/>
              </a:ext>
            </a:extLst>
          </p:cNvPr>
          <p:cNvSpPr>
            <a:spLocks noGrp="1"/>
          </p:cNvSpPr>
          <p:nvPr>
            <p:ph type="title"/>
          </p:nvPr>
        </p:nvSpPr>
        <p:spPr>
          <a:xfrm>
            <a:off x="1443491" y="804520"/>
            <a:ext cx="6571343" cy="424773"/>
          </a:xfrm>
        </p:spPr>
        <p:txBody>
          <a:bodyPr>
            <a:normAutofit fontScale="90000"/>
          </a:bodyPr>
          <a:lstStyle/>
          <a:p>
            <a:pPr algn="ctr"/>
            <a:r>
              <a:rPr lang="en-US" sz="2700" dirty="0" err="1"/>
              <a:t>Các</a:t>
            </a:r>
            <a:r>
              <a:rPr lang="en-US" sz="2700" dirty="0"/>
              <a:t> </a:t>
            </a:r>
            <a:r>
              <a:rPr lang="en-US" sz="2700" dirty="0" err="1"/>
              <a:t>kĩ</a:t>
            </a:r>
            <a:r>
              <a:rPr lang="en-US" sz="2700" dirty="0"/>
              <a:t> </a:t>
            </a:r>
            <a:r>
              <a:rPr lang="en-US" sz="2700" dirty="0" err="1"/>
              <a:t>thuật</a:t>
            </a:r>
            <a:r>
              <a:rPr lang="en-US" sz="2700" dirty="0"/>
              <a:t> can </a:t>
            </a:r>
            <a:r>
              <a:rPr lang="en-US" sz="2700" dirty="0" err="1"/>
              <a:t>thiệp</a:t>
            </a:r>
            <a:r>
              <a:rPr lang="en-US" sz="2700" dirty="0"/>
              <a:t> </a:t>
            </a:r>
            <a:r>
              <a:rPr lang="en-US" sz="2700" dirty="0" err="1"/>
              <a:t>hành</a:t>
            </a:r>
            <a:r>
              <a:rPr lang="en-US" sz="2700" dirty="0"/>
              <a:t> vi</a:t>
            </a:r>
            <a:br>
              <a:rPr lang="en-US" dirty="0"/>
            </a:br>
            <a:endParaRPr lang="en-US" dirty="0"/>
          </a:p>
        </p:txBody>
      </p:sp>
      <p:sp>
        <p:nvSpPr>
          <p:cNvPr id="3" name="Content Placeholder 2">
            <a:extLst>
              <a:ext uri="{FF2B5EF4-FFF2-40B4-BE49-F238E27FC236}">
                <a16:creationId xmlns:a16="http://schemas.microsoft.com/office/drawing/2014/main" id="{9002DC8D-875A-4D04-B925-31B4F83FFA35}"/>
              </a:ext>
            </a:extLst>
          </p:cNvPr>
          <p:cNvSpPr>
            <a:spLocks noGrp="1"/>
          </p:cNvSpPr>
          <p:nvPr>
            <p:ph idx="1"/>
          </p:nvPr>
        </p:nvSpPr>
        <p:spPr>
          <a:xfrm>
            <a:off x="1443491" y="1380683"/>
            <a:ext cx="6571343" cy="4085663"/>
          </a:xfrm>
        </p:spPr>
        <p:txBody>
          <a:bodyPr/>
          <a:lstStyle/>
          <a:p>
            <a:pPr marL="0" lvl="0" indent="0">
              <a:buNone/>
            </a:pPr>
            <a:r>
              <a:rPr lang="en-US" b="1" i="1" dirty="0">
                <a:highlight>
                  <a:srgbClr val="FFFF00"/>
                </a:highlight>
              </a:rPr>
              <a:t>1) </a:t>
            </a:r>
            <a:r>
              <a:rPr lang="en-US" b="1" i="1" dirty="0" err="1">
                <a:highlight>
                  <a:srgbClr val="FFFF00"/>
                </a:highlight>
              </a:rPr>
              <a:t>Khen</a:t>
            </a:r>
            <a:r>
              <a:rPr lang="en-US" b="1" i="1" dirty="0">
                <a:highlight>
                  <a:srgbClr val="FFFF00"/>
                </a:highlight>
              </a:rPr>
              <a:t> </a:t>
            </a:r>
            <a:r>
              <a:rPr lang="en-US" b="1" i="1" dirty="0" err="1">
                <a:highlight>
                  <a:srgbClr val="FFFF00"/>
                </a:highlight>
              </a:rPr>
              <a:t>thưởng</a:t>
            </a:r>
            <a:endParaRPr lang="en-US" b="1" dirty="0">
              <a:highlight>
                <a:srgbClr val="FFFF00"/>
              </a:highlight>
            </a:endParaRPr>
          </a:p>
          <a:p>
            <a:pPr lvl="0"/>
            <a:r>
              <a:rPr lang="en-US" dirty="0" err="1"/>
              <a:t>Trong</a:t>
            </a:r>
            <a:r>
              <a:rPr lang="en-US" dirty="0"/>
              <a:t> </a:t>
            </a:r>
            <a:r>
              <a:rPr lang="en-US" dirty="0" err="1"/>
              <a:t>khen</a:t>
            </a:r>
            <a:r>
              <a:rPr lang="en-US" dirty="0"/>
              <a:t> </a:t>
            </a:r>
            <a:r>
              <a:rPr lang="en-US" dirty="0" err="1"/>
              <a:t>thưởng</a:t>
            </a:r>
            <a:r>
              <a:rPr lang="en-US" dirty="0"/>
              <a:t>, </a:t>
            </a:r>
            <a:r>
              <a:rPr lang="en-US" dirty="0" err="1"/>
              <a:t>có</a:t>
            </a:r>
            <a:r>
              <a:rPr lang="en-US" dirty="0"/>
              <a:t> </a:t>
            </a:r>
            <a:r>
              <a:rPr lang="en-US" dirty="0" err="1"/>
              <a:t>hai</a:t>
            </a:r>
            <a:r>
              <a:rPr lang="en-US" dirty="0"/>
              <a:t> </a:t>
            </a:r>
            <a:r>
              <a:rPr lang="en-US" dirty="0" err="1"/>
              <a:t>phần</a:t>
            </a:r>
            <a:r>
              <a:rPr lang="en-US" dirty="0"/>
              <a:t> chính </a:t>
            </a:r>
            <a:r>
              <a:rPr lang="en-US" dirty="0" err="1"/>
              <a:t>là</a:t>
            </a:r>
            <a:r>
              <a:rPr lang="en-US" dirty="0"/>
              <a:t>:</a:t>
            </a:r>
          </a:p>
          <a:p>
            <a:pPr lvl="0"/>
            <a:r>
              <a:rPr lang="en-US" dirty="0" err="1"/>
              <a:t>Để</a:t>
            </a:r>
            <a:r>
              <a:rPr lang="en-US" dirty="0"/>
              <a:t> ý và </a:t>
            </a:r>
            <a:r>
              <a:rPr lang="en-US" dirty="0" err="1"/>
              <a:t>khen</a:t>
            </a:r>
            <a:r>
              <a:rPr lang="en-US" dirty="0"/>
              <a:t> </a:t>
            </a:r>
            <a:r>
              <a:rPr lang="en-US" dirty="0" err="1"/>
              <a:t>thưởng</a:t>
            </a:r>
            <a:r>
              <a:rPr lang="en-US" dirty="0"/>
              <a:t> </a:t>
            </a:r>
            <a:r>
              <a:rPr lang="en-US" dirty="0" err="1"/>
              <a:t>hành</a:t>
            </a:r>
            <a:r>
              <a:rPr lang="en-US" dirty="0"/>
              <a:t> vi </a:t>
            </a:r>
            <a:r>
              <a:rPr lang="en-US" dirty="0" err="1"/>
              <a:t>tốt</a:t>
            </a:r>
            <a:r>
              <a:rPr lang="en-US" dirty="0"/>
              <a:t>. </a:t>
            </a:r>
          </a:p>
          <a:p>
            <a:pPr marL="0" lvl="0" indent="0">
              <a:buNone/>
            </a:pPr>
            <a:r>
              <a:rPr lang="en-US" dirty="0" err="1"/>
              <a:t>Ví</a:t>
            </a:r>
            <a:r>
              <a:rPr lang="en-US" dirty="0"/>
              <a:t> </a:t>
            </a:r>
            <a:r>
              <a:rPr lang="en-US" dirty="0" err="1"/>
              <a:t>dụ</a:t>
            </a:r>
            <a:r>
              <a:rPr lang="en-US" dirty="0"/>
              <a:t>: </a:t>
            </a:r>
            <a:r>
              <a:rPr lang="en-US" dirty="0" err="1"/>
              <a:t>Trẻ</a:t>
            </a:r>
            <a:r>
              <a:rPr lang="en-US" dirty="0"/>
              <a:t> </a:t>
            </a:r>
            <a:r>
              <a:rPr lang="en-US" dirty="0" err="1"/>
              <a:t>ngồi</a:t>
            </a:r>
            <a:r>
              <a:rPr lang="en-US" dirty="0"/>
              <a:t> học </a:t>
            </a:r>
            <a:r>
              <a:rPr lang="en-US" dirty="0" err="1"/>
              <a:t>cùng</a:t>
            </a:r>
            <a:r>
              <a:rPr lang="en-US" dirty="0"/>
              <a:t> </a:t>
            </a:r>
            <a:r>
              <a:rPr lang="en-US" dirty="0" err="1"/>
              <a:t>các</a:t>
            </a:r>
            <a:r>
              <a:rPr lang="en-US" dirty="0"/>
              <a:t> </a:t>
            </a:r>
            <a:r>
              <a:rPr lang="en-US" dirty="0" err="1"/>
              <a:t>bạn</a:t>
            </a:r>
            <a:r>
              <a:rPr lang="en-US" dirty="0"/>
              <a:t> </a:t>
            </a:r>
            <a:r>
              <a:rPr lang="en-US" dirty="0" err="1"/>
              <a:t>được</a:t>
            </a:r>
            <a:r>
              <a:rPr lang="en-US" dirty="0"/>
              <a:t> 5 </a:t>
            </a:r>
            <a:r>
              <a:rPr lang="en-US" dirty="0" err="1"/>
              <a:t>phút</a:t>
            </a:r>
            <a:r>
              <a:rPr lang="en-US" dirty="0"/>
              <a:t>. </a:t>
            </a:r>
          </a:p>
          <a:p>
            <a:pPr lvl="0"/>
            <a:r>
              <a:rPr lang="en-US" dirty="0" err="1"/>
              <a:t>Để</a:t>
            </a:r>
            <a:r>
              <a:rPr lang="en-US" dirty="0"/>
              <a:t> ý và </a:t>
            </a:r>
            <a:r>
              <a:rPr lang="en-US" dirty="0" err="1"/>
              <a:t>khen</a:t>
            </a:r>
            <a:r>
              <a:rPr lang="en-US" dirty="0"/>
              <a:t> </a:t>
            </a:r>
            <a:r>
              <a:rPr lang="en-US" dirty="0" err="1"/>
              <a:t>thưởng</a:t>
            </a:r>
            <a:r>
              <a:rPr lang="en-US" dirty="0"/>
              <a:t> </a:t>
            </a:r>
            <a:r>
              <a:rPr lang="en-US" dirty="0" err="1"/>
              <a:t>khi</a:t>
            </a:r>
            <a:r>
              <a:rPr lang="en-US" dirty="0"/>
              <a:t> </a:t>
            </a:r>
            <a:r>
              <a:rPr lang="en-US" dirty="0" err="1"/>
              <a:t>hành</a:t>
            </a:r>
            <a:r>
              <a:rPr lang="en-US" dirty="0"/>
              <a:t> vi </a:t>
            </a:r>
            <a:r>
              <a:rPr lang="en-US" dirty="0" err="1"/>
              <a:t>có</a:t>
            </a:r>
            <a:r>
              <a:rPr lang="en-US" dirty="0"/>
              <a:t> </a:t>
            </a:r>
            <a:r>
              <a:rPr lang="en-US" dirty="0" err="1"/>
              <a:t>vấn</a:t>
            </a:r>
            <a:r>
              <a:rPr lang="en-US" dirty="0"/>
              <a:t> </a:t>
            </a:r>
            <a:r>
              <a:rPr lang="en-US" dirty="0" err="1"/>
              <a:t>đề</a:t>
            </a:r>
            <a:r>
              <a:rPr lang="en-US" dirty="0"/>
              <a:t> </a:t>
            </a:r>
            <a:r>
              <a:rPr lang="en-US" dirty="0" err="1"/>
              <a:t>không</a:t>
            </a:r>
            <a:r>
              <a:rPr lang="en-US" dirty="0"/>
              <a:t> </a:t>
            </a:r>
            <a:r>
              <a:rPr lang="en-US" dirty="0" err="1"/>
              <a:t>xảy</a:t>
            </a:r>
            <a:r>
              <a:rPr lang="en-US" dirty="0"/>
              <a:t> ra. </a:t>
            </a:r>
          </a:p>
          <a:p>
            <a:pPr marL="0" lvl="0" indent="0">
              <a:buNone/>
            </a:pPr>
            <a:r>
              <a:rPr lang="en-US" dirty="0" err="1"/>
              <a:t>Ví</a:t>
            </a:r>
            <a:r>
              <a:rPr lang="en-US" dirty="0"/>
              <a:t> </a:t>
            </a:r>
            <a:r>
              <a:rPr lang="en-US" dirty="0" err="1"/>
              <a:t>dụ</a:t>
            </a:r>
            <a:r>
              <a:rPr lang="en-US" dirty="0"/>
              <a:t>: </a:t>
            </a:r>
            <a:r>
              <a:rPr lang="en-US" dirty="0" err="1"/>
              <a:t>Trẻ</a:t>
            </a:r>
            <a:r>
              <a:rPr lang="en-US" dirty="0"/>
              <a:t> </a:t>
            </a:r>
            <a:r>
              <a:rPr lang="en-US" dirty="0" err="1"/>
              <a:t>không</a:t>
            </a:r>
            <a:r>
              <a:rPr lang="en-US" dirty="0"/>
              <a:t> </a:t>
            </a:r>
            <a:r>
              <a:rPr lang="en-US" dirty="0" err="1"/>
              <a:t>tranh</a:t>
            </a:r>
            <a:r>
              <a:rPr lang="en-US" dirty="0"/>
              <a:t> </a:t>
            </a:r>
            <a:r>
              <a:rPr lang="en-US" dirty="0" err="1"/>
              <a:t>đồ</a:t>
            </a:r>
            <a:r>
              <a:rPr lang="en-US" dirty="0"/>
              <a:t> </a:t>
            </a:r>
            <a:r>
              <a:rPr lang="en-US" dirty="0" err="1"/>
              <a:t>chơi</a:t>
            </a:r>
            <a:r>
              <a:rPr lang="en-US" dirty="0"/>
              <a:t> </a:t>
            </a:r>
            <a:r>
              <a:rPr lang="en-US" dirty="0" err="1"/>
              <a:t>của</a:t>
            </a:r>
            <a:r>
              <a:rPr lang="en-US" dirty="0"/>
              <a:t> </a:t>
            </a:r>
            <a:r>
              <a:rPr lang="en-US" dirty="0" err="1"/>
              <a:t>bạn</a:t>
            </a:r>
            <a:r>
              <a:rPr lang="en-US" dirty="0"/>
              <a:t>.</a:t>
            </a:r>
          </a:p>
          <a:p>
            <a:pPr marL="0" lvl="0" indent="0">
              <a:buNone/>
            </a:pPr>
            <a:r>
              <a:rPr lang="en-US" dirty="0"/>
              <a:t>- Ý </a:t>
            </a:r>
            <a:r>
              <a:rPr lang="en-US" dirty="0" err="1"/>
              <a:t>nghĩa</a:t>
            </a:r>
            <a:r>
              <a:rPr lang="en-US" dirty="0"/>
              <a:t>:</a:t>
            </a:r>
            <a:r>
              <a:rPr lang="vi-VN" dirty="0"/>
              <a:t> Khuyến khích hành vi tốt xuất hiện nhiều hơn</a:t>
            </a:r>
            <a:r>
              <a:rPr lang="en-US" dirty="0"/>
              <a:t>.</a:t>
            </a:r>
          </a:p>
          <a:p>
            <a:endParaRPr lang="en-US" dirty="0"/>
          </a:p>
        </p:txBody>
      </p:sp>
    </p:spTree>
    <p:extLst>
      <p:ext uri="{BB962C8B-B14F-4D97-AF65-F5344CB8AC3E}">
        <p14:creationId xmlns:p14="http://schemas.microsoft.com/office/powerpoint/2010/main" val="3471291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3B2EE-0E41-40B7-A997-E7BE24445BA6}"/>
              </a:ext>
            </a:extLst>
          </p:cNvPr>
          <p:cNvSpPr>
            <a:spLocks noGrp="1"/>
          </p:cNvSpPr>
          <p:nvPr>
            <p:ph idx="1"/>
          </p:nvPr>
        </p:nvSpPr>
        <p:spPr>
          <a:xfrm>
            <a:off x="-132521" y="1102125"/>
            <a:ext cx="9010074" cy="5020116"/>
          </a:xfrm>
        </p:spPr>
        <p:txBody>
          <a:bodyPr>
            <a:normAutofit fontScale="55000" lnSpcReduction="20000"/>
          </a:bodyPr>
          <a:lstStyle/>
          <a:p>
            <a:pPr marL="457200" lvl="0" indent="-457200">
              <a:buAutoNum type="arabicParenR"/>
            </a:pPr>
            <a:r>
              <a:rPr lang="en-US" sz="2600" dirty="0" err="1">
                <a:highlight>
                  <a:srgbClr val="FFFF00"/>
                </a:highlight>
              </a:rPr>
              <a:t>Khen</a:t>
            </a:r>
            <a:r>
              <a:rPr lang="en-US" sz="2600" dirty="0">
                <a:highlight>
                  <a:srgbClr val="FFFF00"/>
                </a:highlight>
              </a:rPr>
              <a:t> </a:t>
            </a:r>
            <a:r>
              <a:rPr lang="en-US" sz="2600" dirty="0" err="1">
                <a:highlight>
                  <a:srgbClr val="FFFF00"/>
                </a:highlight>
              </a:rPr>
              <a:t>thưởng</a:t>
            </a:r>
            <a:r>
              <a:rPr lang="en-US" sz="2600" dirty="0"/>
              <a:t> </a:t>
            </a:r>
          </a:p>
          <a:p>
            <a:pPr marL="0" lvl="0" indent="0">
              <a:buNone/>
            </a:pPr>
            <a:r>
              <a:rPr lang="en-US" sz="2600" dirty="0"/>
              <a:t>- </a:t>
            </a:r>
            <a:r>
              <a:rPr lang="en-US" sz="2600" dirty="0" err="1"/>
              <a:t>Cách</a:t>
            </a:r>
            <a:r>
              <a:rPr lang="en-US" sz="2600" dirty="0"/>
              <a:t> </a:t>
            </a:r>
            <a:r>
              <a:rPr lang="en-US" sz="2600" dirty="0" err="1"/>
              <a:t>thực</a:t>
            </a:r>
            <a:r>
              <a:rPr lang="en-US" sz="2600" dirty="0"/>
              <a:t> </a:t>
            </a:r>
            <a:r>
              <a:rPr lang="en-US" sz="2600" dirty="0" err="1"/>
              <a:t>hiện</a:t>
            </a:r>
            <a:r>
              <a:rPr lang="en-US" sz="2600" dirty="0"/>
              <a:t>:</a:t>
            </a:r>
          </a:p>
          <a:p>
            <a:pPr lvl="0"/>
            <a:r>
              <a:rPr lang="en-US" sz="2600" dirty="0" err="1"/>
              <a:t>Để</a:t>
            </a:r>
            <a:r>
              <a:rPr lang="en-US" sz="2600" dirty="0"/>
              <a:t> ý </a:t>
            </a:r>
            <a:r>
              <a:rPr lang="en-US" sz="2600" dirty="0" err="1"/>
              <a:t>quan</a:t>
            </a:r>
            <a:r>
              <a:rPr lang="en-US" sz="2600" dirty="0"/>
              <a:t> </a:t>
            </a:r>
            <a:r>
              <a:rPr lang="en-US" sz="2600" dirty="0" err="1"/>
              <a:t>sát</a:t>
            </a:r>
            <a:r>
              <a:rPr lang="en-US" sz="2600" dirty="0"/>
              <a:t> </a:t>
            </a:r>
            <a:r>
              <a:rPr lang="en-US" sz="2600" dirty="0" err="1"/>
              <a:t>hành</a:t>
            </a:r>
            <a:r>
              <a:rPr lang="en-US" sz="2600" dirty="0"/>
              <a:t> vi </a:t>
            </a:r>
            <a:r>
              <a:rPr lang="en-US" sz="2600" dirty="0" err="1"/>
              <a:t>tốt</a:t>
            </a:r>
            <a:r>
              <a:rPr lang="en-US" sz="2600" dirty="0"/>
              <a:t> </a:t>
            </a:r>
            <a:r>
              <a:rPr lang="en-US" sz="2600" dirty="0" err="1"/>
              <a:t>của</a:t>
            </a:r>
            <a:r>
              <a:rPr lang="en-US" sz="2600" dirty="0"/>
              <a:t> </a:t>
            </a:r>
            <a:r>
              <a:rPr lang="en-US" sz="2600" dirty="0" err="1"/>
              <a:t>trẻ</a:t>
            </a:r>
            <a:r>
              <a:rPr lang="en-US" sz="2600" dirty="0"/>
              <a:t>. </a:t>
            </a:r>
            <a:r>
              <a:rPr lang="en-US" sz="2600" dirty="0" err="1"/>
              <a:t>Lưu</a:t>
            </a:r>
            <a:r>
              <a:rPr lang="en-US" sz="2600" dirty="0"/>
              <a:t> ý: </a:t>
            </a:r>
            <a:r>
              <a:rPr lang="en-US" sz="2600" dirty="0" err="1"/>
              <a:t>Phạm</a:t>
            </a:r>
            <a:r>
              <a:rPr lang="en-US" sz="2600" dirty="0"/>
              <a:t> </a:t>
            </a:r>
            <a:r>
              <a:rPr lang="en-US" sz="2600" dirty="0" err="1"/>
              <a:t>trù</a:t>
            </a:r>
            <a:r>
              <a:rPr lang="en-US" sz="2600" dirty="0"/>
              <a:t> </a:t>
            </a:r>
            <a:r>
              <a:rPr lang="en-US" sz="2600" dirty="0" err="1"/>
              <a:t>về</a:t>
            </a:r>
            <a:r>
              <a:rPr lang="en-US" sz="2600" dirty="0"/>
              <a:t> </a:t>
            </a:r>
            <a:r>
              <a:rPr lang="en-US" sz="2600" dirty="0" err="1"/>
              <a:t>một</a:t>
            </a:r>
            <a:r>
              <a:rPr lang="en-US" sz="2600" dirty="0"/>
              <a:t> </a:t>
            </a:r>
            <a:r>
              <a:rPr lang="en-US" sz="2600" dirty="0" err="1"/>
              <a:t>hành</a:t>
            </a:r>
            <a:r>
              <a:rPr lang="en-US" sz="2600" dirty="0"/>
              <a:t> vi </a:t>
            </a:r>
            <a:r>
              <a:rPr lang="en-US" sz="2600" dirty="0" err="1"/>
              <a:t>tốt</a:t>
            </a:r>
            <a:r>
              <a:rPr lang="en-US" sz="2600" dirty="0"/>
              <a:t> </a:t>
            </a:r>
            <a:r>
              <a:rPr lang="en-US" sz="2600" dirty="0" err="1"/>
              <a:t>còn</a:t>
            </a:r>
            <a:r>
              <a:rPr lang="en-US" sz="2600" dirty="0"/>
              <a:t> </a:t>
            </a:r>
            <a:r>
              <a:rPr lang="en-US" sz="2600" dirty="0" err="1"/>
              <a:t>tuỳ</a:t>
            </a:r>
            <a:r>
              <a:rPr lang="en-US" sz="2600" dirty="0"/>
              <a:t> </a:t>
            </a:r>
            <a:r>
              <a:rPr lang="en-US" sz="2600" dirty="0" err="1"/>
              <a:t>thuộc</a:t>
            </a:r>
            <a:r>
              <a:rPr lang="en-US" sz="2600" dirty="0"/>
              <a:t> </a:t>
            </a:r>
            <a:r>
              <a:rPr lang="en-US" sz="2600" dirty="0" err="1"/>
              <a:t>vào</a:t>
            </a:r>
            <a:r>
              <a:rPr lang="en-US" sz="2600" dirty="0"/>
              <a:t> </a:t>
            </a:r>
            <a:r>
              <a:rPr lang="en-US" sz="2600" dirty="0" err="1"/>
              <a:t>từng</a:t>
            </a:r>
            <a:r>
              <a:rPr lang="en-US" sz="2600" dirty="0"/>
              <a:t> </a:t>
            </a:r>
            <a:r>
              <a:rPr lang="en-US" sz="2600" dirty="0" err="1"/>
              <a:t>trẻ</a:t>
            </a:r>
            <a:r>
              <a:rPr lang="en-US" sz="2600" dirty="0"/>
              <a:t> </a:t>
            </a:r>
            <a:r>
              <a:rPr lang="en-US" sz="2600" dirty="0" err="1"/>
              <a:t>và</a:t>
            </a:r>
            <a:r>
              <a:rPr lang="en-US" sz="2600" dirty="0"/>
              <a:t> </a:t>
            </a:r>
            <a:r>
              <a:rPr lang="en-US" sz="2600" dirty="0" err="1"/>
              <a:t>hoàn</a:t>
            </a:r>
            <a:r>
              <a:rPr lang="en-US" sz="2600" dirty="0"/>
              <a:t> </a:t>
            </a:r>
            <a:r>
              <a:rPr lang="en-US" sz="2600" dirty="0" err="1"/>
              <a:t>cảnh</a:t>
            </a:r>
            <a:r>
              <a:rPr lang="en-US" sz="2600" dirty="0"/>
              <a:t> </a:t>
            </a:r>
            <a:r>
              <a:rPr lang="en-US" sz="2600" dirty="0" err="1"/>
              <a:t>cụ</a:t>
            </a:r>
            <a:r>
              <a:rPr lang="en-US" sz="2600" dirty="0"/>
              <a:t> </a:t>
            </a:r>
            <a:r>
              <a:rPr lang="en-US" sz="2600" dirty="0" err="1"/>
              <a:t>thể</a:t>
            </a:r>
            <a:r>
              <a:rPr lang="en-US" sz="2600" dirty="0"/>
              <a:t>. </a:t>
            </a:r>
            <a:r>
              <a:rPr lang="en-US" sz="2600" dirty="0" err="1"/>
              <a:t>Ví</a:t>
            </a:r>
            <a:r>
              <a:rPr lang="en-US" sz="2600" dirty="0"/>
              <a:t> </a:t>
            </a:r>
            <a:r>
              <a:rPr lang="en-US" sz="2600" dirty="0" err="1"/>
              <a:t>dụ</a:t>
            </a:r>
            <a:r>
              <a:rPr lang="en-US" sz="2600" dirty="0"/>
              <a:t>: </a:t>
            </a:r>
            <a:r>
              <a:rPr lang="en-US" sz="2600" dirty="0" err="1"/>
              <a:t>Với</a:t>
            </a:r>
            <a:r>
              <a:rPr lang="en-US" sz="2600" dirty="0"/>
              <a:t> </a:t>
            </a:r>
            <a:r>
              <a:rPr lang="en-US" sz="2600" dirty="0" err="1"/>
              <a:t>một</a:t>
            </a:r>
            <a:r>
              <a:rPr lang="en-US" sz="2600" dirty="0"/>
              <a:t> </a:t>
            </a:r>
            <a:r>
              <a:rPr lang="en-US" sz="2600" dirty="0" err="1"/>
              <a:t>trẻ</a:t>
            </a:r>
            <a:r>
              <a:rPr lang="en-US" sz="2600" dirty="0"/>
              <a:t> </a:t>
            </a:r>
            <a:r>
              <a:rPr lang="en-US" sz="2600" dirty="0" err="1"/>
              <a:t>hiếu</a:t>
            </a:r>
            <a:r>
              <a:rPr lang="en-US" sz="2600" dirty="0"/>
              <a:t> </a:t>
            </a:r>
            <a:r>
              <a:rPr lang="en-US" sz="2600" dirty="0" err="1"/>
              <a:t>động</a:t>
            </a:r>
            <a:r>
              <a:rPr lang="en-US" sz="2600" dirty="0"/>
              <a:t>, </a:t>
            </a:r>
            <a:r>
              <a:rPr lang="en-US" sz="2600" dirty="0" err="1"/>
              <a:t>việc</a:t>
            </a:r>
            <a:r>
              <a:rPr lang="en-US" sz="2600" dirty="0"/>
              <a:t> </a:t>
            </a:r>
            <a:r>
              <a:rPr lang="en-US" sz="2600" dirty="0" err="1"/>
              <a:t>ngồi</a:t>
            </a:r>
            <a:r>
              <a:rPr lang="en-US" sz="2600" dirty="0"/>
              <a:t> </a:t>
            </a:r>
            <a:r>
              <a:rPr lang="en-US" sz="2600" dirty="0" err="1"/>
              <a:t>yên</a:t>
            </a:r>
            <a:r>
              <a:rPr lang="en-US" sz="2600" dirty="0"/>
              <a:t> </a:t>
            </a:r>
            <a:r>
              <a:rPr lang="en-US" sz="2600" dirty="0" err="1"/>
              <a:t>một</a:t>
            </a:r>
            <a:r>
              <a:rPr lang="en-US" sz="2600" dirty="0"/>
              <a:t> </a:t>
            </a:r>
            <a:r>
              <a:rPr lang="en-US" sz="2600" dirty="0" err="1"/>
              <a:t>chỗ</a:t>
            </a:r>
            <a:r>
              <a:rPr lang="en-US" sz="2600" dirty="0"/>
              <a:t> </a:t>
            </a:r>
            <a:r>
              <a:rPr lang="en-US" sz="2600" dirty="0" err="1"/>
              <a:t>để</a:t>
            </a:r>
            <a:r>
              <a:rPr lang="en-US" sz="2600" dirty="0"/>
              <a:t> </a:t>
            </a:r>
            <a:r>
              <a:rPr lang="en-US" sz="2600" dirty="0" err="1"/>
              <a:t>chơi</a:t>
            </a:r>
            <a:r>
              <a:rPr lang="en-US" sz="2600" dirty="0"/>
              <a:t> </a:t>
            </a:r>
            <a:r>
              <a:rPr lang="en-US" sz="2600" dirty="0" err="1"/>
              <a:t>hoặc</a:t>
            </a:r>
            <a:r>
              <a:rPr lang="en-US" sz="2600" dirty="0"/>
              <a:t> </a:t>
            </a:r>
            <a:r>
              <a:rPr lang="en-US" sz="2600" dirty="0" err="1"/>
              <a:t>xem</a:t>
            </a:r>
            <a:r>
              <a:rPr lang="en-US" sz="2600" dirty="0"/>
              <a:t> </a:t>
            </a:r>
            <a:r>
              <a:rPr lang="en-US" sz="2600" dirty="0" err="1"/>
              <a:t>tivi</a:t>
            </a:r>
            <a:r>
              <a:rPr lang="en-US" sz="2600" dirty="0"/>
              <a:t> </a:t>
            </a:r>
            <a:r>
              <a:rPr lang="en-US" sz="2600" dirty="0" err="1"/>
              <a:t>có</a:t>
            </a:r>
            <a:r>
              <a:rPr lang="en-US" sz="2600" dirty="0"/>
              <a:t> </a:t>
            </a:r>
            <a:r>
              <a:rPr lang="en-US" sz="2600" dirty="0" err="1"/>
              <a:t>thể</a:t>
            </a:r>
            <a:r>
              <a:rPr lang="en-US" sz="2600" dirty="0"/>
              <a:t> </a:t>
            </a:r>
            <a:r>
              <a:rPr lang="en-US" sz="2600" dirty="0" err="1"/>
              <a:t>coi</a:t>
            </a:r>
            <a:r>
              <a:rPr lang="en-US" sz="2600" dirty="0"/>
              <a:t> </a:t>
            </a:r>
            <a:r>
              <a:rPr lang="en-US" sz="2600" dirty="0" err="1"/>
              <a:t>là</a:t>
            </a:r>
            <a:r>
              <a:rPr lang="en-US" sz="2600" dirty="0"/>
              <a:t> </a:t>
            </a:r>
            <a:r>
              <a:rPr lang="en-US" sz="2600" dirty="0" err="1"/>
              <a:t>hành</a:t>
            </a:r>
            <a:r>
              <a:rPr lang="en-US" sz="2600" dirty="0"/>
              <a:t> vi </a:t>
            </a:r>
            <a:r>
              <a:rPr lang="en-US" sz="2600" dirty="0" err="1"/>
              <a:t>tốt</a:t>
            </a:r>
            <a:r>
              <a:rPr lang="en-US" sz="2600" dirty="0"/>
              <a:t>.</a:t>
            </a:r>
          </a:p>
          <a:p>
            <a:pPr lvl="0"/>
            <a:r>
              <a:rPr lang="en-US" sz="2600" dirty="0"/>
              <a:t>Quan </a:t>
            </a:r>
            <a:r>
              <a:rPr lang="en-US" sz="2600" dirty="0" err="1"/>
              <a:t>tâm</a:t>
            </a:r>
            <a:r>
              <a:rPr lang="en-US" sz="2600" dirty="0"/>
              <a:t>, </a:t>
            </a:r>
            <a:r>
              <a:rPr lang="en-US" sz="2600" dirty="0" err="1"/>
              <a:t>khuyến</a:t>
            </a:r>
            <a:r>
              <a:rPr lang="en-US" sz="2600" dirty="0"/>
              <a:t> </a:t>
            </a:r>
            <a:r>
              <a:rPr lang="en-US" sz="2600" dirty="0" err="1"/>
              <a:t>khích</a:t>
            </a:r>
            <a:r>
              <a:rPr lang="en-US" sz="2600" dirty="0"/>
              <a:t> </a:t>
            </a:r>
            <a:r>
              <a:rPr lang="en-US" sz="2600" dirty="0" err="1"/>
              <a:t>và</a:t>
            </a:r>
            <a:r>
              <a:rPr lang="en-US" sz="2600" dirty="0"/>
              <a:t> </a:t>
            </a:r>
            <a:r>
              <a:rPr lang="en-US" sz="2600" dirty="0" err="1"/>
              <a:t>khen</a:t>
            </a:r>
            <a:r>
              <a:rPr lang="en-US" sz="2600" dirty="0"/>
              <a:t> </a:t>
            </a:r>
            <a:r>
              <a:rPr lang="en-US" sz="2600" dirty="0" err="1"/>
              <a:t>ngợi</a:t>
            </a:r>
            <a:r>
              <a:rPr lang="en-US" sz="2600" dirty="0"/>
              <a:t> </a:t>
            </a:r>
            <a:r>
              <a:rPr lang="en-US" sz="2600" dirty="0" err="1"/>
              <a:t>trẻ</a:t>
            </a:r>
            <a:r>
              <a:rPr lang="en-US" sz="2600" dirty="0"/>
              <a:t> </a:t>
            </a:r>
            <a:r>
              <a:rPr lang="en-US" sz="2600" dirty="0" err="1"/>
              <a:t>ngay</a:t>
            </a:r>
            <a:r>
              <a:rPr lang="en-US" sz="2600" dirty="0"/>
              <a:t> </a:t>
            </a:r>
            <a:r>
              <a:rPr lang="en-US" sz="2600" dirty="0" err="1"/>
              <a:t>khi</a:t>
            </a:r>
            <a:r>
              <a:rPr lang="en-US" sz="2600" dirty="0"/>
              <a:t> </a:t>
            </a:r>
            <a:r>
              <a:rPr lang="en-US" sz="2600" dirty="0" err="1"/>
              <a:t>hành</a:t>
            </a:r>
            <a:r>
              <a:rPr lang="en-US" sz="2600" dirty="0"/>
              <a:t> vi </a:t>
            </a:r>
            <a:r>
              <a:rPr lang="en-US" sz="2600" dirty="0" err="1"/>
              <a:t>tốt</a:t>
            </a:r>
            <a:r>
              <a:rPr lang="en-US" sz="2600" dirty="0"/>
              <a:t> </a:t>
            </a:r>
            <a:r>
              <a:rPr lang="en-US" sz="2600" dirty="0" err="1"/>
              <a:t>diễn</a:t>
            </a:r>
            <a:r>
              <a:rPr lang="en-US" sz="2600" dirty="0"/>
              <a:t> </a:t>
            </a:r>
            <a:r>
              <a:rPr lang="en-US" sz="2600" dirty="0" err="1"/>
              <a:t>ra.</a:t>
            </a:r>
            <a:endParaRPr lang="en-US" sz="2600" dirty="0"/>
          </a:p>
          <a:p>
            <a:pPr lvl="0"/>
            <a:r>
              <a:rPr lang="en-US" sz="2600" dirty="0" err="1"/>
              <a:t>Lựa</a:t>
            </a:r>
            <a:r>
              <a:rPr lang="en-US" sz="2600" dirty="0"/>
              <a:t> </a:t>
            </a:r>
            <a:r>
              <a:rPr lang="en-US" sz="2600" dirty="0" err="1"/>
              <a:t>chọn</a:t>
            </a:r>
            <a:r>
              <a:rPr lang="en-US" sz="2600" dirty="0"/>
              <a:t> </a:t>
            </a:r>
            <a:r>
              <a:rPr lang="en-US" sz="2600" dirty="0" err="1"/>
              <a:t>phần</a:t>
            </a:r>
            <a:r>
              <a:rPr lang="en-US" sz="2600" dirty="0"/>
              <a:t> </a:t>
            </a:r>
            <a:r>
              <a:rPr lang="en-US" sz="2600" dirty="0" err="1"/>
              <a:t>thưởng</a:t>
            </a:r>
            <a:r>
              <a:rPr lang="en-US" sz="2600" dirty="0"/>
              <a:t> </a:t>
            </a:r>
            <a:r>
              <a:rPr lang="en-US" sz="2600" dirty="0" err="1"/>
              <a:t>phải</a:t>
            </a:r>
            <a:r>
              <a:rPr lang="en-US" sz="2600" dirty="0"/>
              <a:t> </a:t>
            </a:r>
            <a:r>
              <a:rPr lang="en-US" sz="2600" dirty="0" err="1"/>
              <a:t>phù</a:t>
            </a:r>
            <a:r>
              <a:rPr lang="en-US" sz="2600" dirty="0"/>
              <a:t> </a:t>
            </a:r>
            <a:r>
              <a:rPr lang="en-US" sz="2600" dirty="0" err="1"/>
              <a:t>hợp</a:t>
            </a:r>
            <a:r>
              <a:rPr lang="en-US" sz="2600" dirty="0"/>
              <a:t> </a:t>
            </a:r>
            <a:r>
              <a:rPr lang="en-US" sz="2600" dirty="0" err="1"/>
              <a:t>với</a:t>
            </a:r>
            <a:r>
              <a:rPr lang="en-US" sz="2600" dirty="0"/>
              <a:t> </a:t>
            </a:r>
            <a:r>
              <a:rPr lang="en-US" sz="2600" dirty="0" err="1"/>
              <a:t>hành</a:t>
            </a:r>
            <a:r>
              <a:rPr lang="en-US" sz="2600" dirty="0"/>
              <a:t> vi </a:t>
            </a:r>
            <a:r>
              <a:rPr lang="en-US" sz="2600" dirty="0" err="1"/>
              <a:t>tốt</a:t>
            </a:r>
            <a:r>
              <a:rPr lang="en-US" sz="2600" dirty="0"/>
              <a:t> </a:t>
            </a:r>
            <a:r>
              <a:rPr lang="en-US" sz="2600" dirty="0" err="1"/>
              <a:t>của</a:t>
            </a:r>
            <a:r>
              <a:rPr lang="en-US" sz="2600" dirty="0"/>
              <a:t> </a:t>
            </a:r>
            <a:r>
              <a:rPr lang="en-US" sz="2600" dirty="0" err="1"/>
              <a:t>trẻ</a:t>
            </a:r>
            <a:r>
              <a:rPr lang="en-US" sz="2600" dirty="0"/>
              <a:t>. </a:t>
            </a:r>
            <a:r>
              <a:rPr lang="en-US" sz="2600" dirty="0" err="1"/>
              <a:t>Ví</a:t>
            </a:r>
            <a:r>
              <a:rPr lang="en-US" sz="2600" dirty="0"/>
              <a:t> </a:t>
            </a:r>
            <a:r>
              <a:rPr lang="en-US" sz="2600" dirty="0" err="1"/>
              <a:t>dụ</a:t>
            </a:r>
            <a:r>
              <a:rPr lang="en-US" sz="2600" dirty="0"/>
              <a:t>: </a:t>
            </a:r>
            <a:r>
              <a:rPr lang="en-US" sz="2600" dirty="0" err="1"/>
              <a:t>Hành</a:t>
            </a:r>
            <a:r>
              <a:rPr lang="en-US" sz="2600" dirty="0"/>
              <a:t> vi </a:t>
            </a:r>
            <a:r>
              <a:rPr lang="en-US" sz="2600" dirty="0" err="1"/>
              <a:t>tốt</a:t>
            </a:r>
            <a:r>
              <a:rPr lang="en-US" sz="2600" dirty="0"/>
              <a:t> </a:t>
            </a:r>
            <a:r>
              <a:rPr lang="en-US" sz="2600" dirty="0" err="1"/>
              <a:t>ít</a:t>
            </a:r>
            <a:r>
              <a:rPr lang="en-US" sz="2600" dirty="0"/>
              <a:t> </a:t>
            </a:r>
            <a:r>
              <a:rPr lang="en-US" sz="2600" dirty="0" err="1"/>
              <a:t>cần</a:t>
            </a:r>
            <a:r>
              <a:rPr lang="en-US" sz="2600" dirty="0"/>
              <a:t> </a:t>
            </a:r>
            <a:r>
              <a:rPr lang="en-US" sz="2600" dirty="0" err="1"/>
              <a:t>sự</a:t>
            </a:r>
            <a:r>
              <a:rPr lang="en-US" sz="2600" dirty="0"/>
              <a:t> </a:t>
            </a:r>
            <a:r>
              <a:rPr lang="en-US" sz="2600" dirty="0" err="1"/>
              <a:t>nỗ</a:t>
            </a:r>
            <a:r>
              <a:rPr lang="en-US" sz="2600" dirty="0"/>
              <a:t> </a:t>
            </a:r>
            <a:r>
              <a:rPr lang="en-US" sz="2600" dirty="0" err="1"/>
              <a:t>lực</a:t>
            </a:r>
            <a:r>
              <a:rPr lang="en-US" sz="2600" dirty="0"/>
              <a:t> </a:t>
            </a:r>
            <a:r>
              <a:rPr lang="en-US" sz="2600" dirty="0" err="1"/>
              <a:t>thì</a:t>
            </a:r>
            <a:r>
              <a:rPr lang="en-US" sz="2600" dirty="0"/>
              <a:t> </a:t>
            </a:r>
            <a:r>
              <a:rPr lang="en-US" sz="2600" dirty="0" err="1"/>
              <a:t>chỉ</a:t>
            </a:r>
            <a:r>
              <a:rPr lang="en-US" sz="2600" dirty="0"/>
              <a:t> </a:t>
            </a:r>
            <a:r>
              <a:rPr lang="en-US" sz="2600" dirty="0" err="1"/>
              <a:t>cần</a:t>
            </a:r>
            <a:r>
              <a:rPr lang="en-US" sz="2600" dirty="0"/>
              <a:t> </a:t>
            </a:r>
            <a:r>
              <a:rPr lang="en-US" sz="2600" dirty="0" err="1"/>
              <a:t>khen</a:t>
            </a:r>
            <a:r>
              <a:rPr lang="en-US" sz="2600" dirty="0"/>
              <a:t> </a:t>
            </a:r>
            <a:r>
              <a:rPr lang="en-US" sz="2600" dirty="0" err="1"/>
              <a:t>bằng</a:t>
            </a:r>
            <a:r>
              <a:rPr lang="en-US" sz="2600" dirty="0"/>
              <a:t> </a:t>
            </a:r>
            <a:r>
              <a:rPr lang="en-US" sz="2600" dirty="0" err="1"/>
              <a:t>lời</a:t>
            </a:r>
            <a:r>
              <a:rPr lang="en-US" sz="2600" dirty="0"/>
              <a:t> </a:t>
            </a:r>
            <a:r>
              <a:rPr lang="en-US" sz="2600" dirty="0" err="1"/>
              <a:t>nhưng</a:t>
            </a:r>
            <a:r>
              <a:rPr lang="en-US" sz="2600" dirty="0"/>
              <a:t> </a:t>
            </a:r>
            <a:r>
              <a:rPr lang="en-US" sz="2600" dirty="0" err="1"/>
              <a:t>hành</a:t>
            </a:r>
            <a:r>
              <a:rPr lang="en-US" sz="2600" dirty="0"/>
              <a:t> vi </a:t>
            </a:r>
            <a:r>
              <a:rPr lang="en-US" sz="2600" dirty="0" err="1"/>
              <a:t>tốt</a:t>
            </a:r>
            <a:r>
              <a:rPr lang="en-US" sz="2600" dirty="0"/>
              <a:t> </a:t>
            </a:r>
            <a:r>
              <a:rPr lang="en-US" sz="2600" dirty="0" err="1"/>
              <a:t>cần</a:t>
            </a:r>
            <a:r>
              <a:rPr lang="en-US" sz="2600" dirty="0"/>
              <a:t> </a:t>
            </a:r>
            <a:r>
              <a:rPr lang="en-US" sz="2600" dirty="0" err="1"/>
              <a:t>nhiều</a:t>
            </a:r>
            <a:r>
              <a:rPr lang="en-US" sz="2600" dirty="0"/>
              <a:t> </a:t>
            </a:r>
            <a:r>
              <a:rPr lang="en-US" sz="2600" dirty="0" err="1"/>
              <a:t>nỗ</a:t>
            </a:r>
            <a:r>
              <a:rPr lang="en-US" sz="2600" dirty="0"/>
              <a:t> </a:t>
            </a:r>
            <a:r>
              <a:rPr lang="en-US" sz="2600" dirty="0" err="1"/>
              <a:t>lực</a:t>
            </a:r>
            <a:r>
              <a:rPr lang="en-US" sz="2600" dirty="0"/>
              <a:t> </a:t>
            </a:r>
            <a:r>
              <a:rPr lang="en-US" sz="2600" dirty="0" err="1"/>
              <a:t>thì</a:t>
            </a:r>
            <a:r>
              <a:rPr lang="en-US" sz="2600" dirty="0"/>
              <a:t> </a:t>
            </a:r>
            <a:r>
              <a:rPr lang="en-US" sz="2600" dirty="0" err="1"/>
              <a:t>sẽ</a:t>
            </a:r>
            <a:r>
              <a:rPr lang="en-US" sz="2600" dirty="0"/>
              <a:t> </a:t>
            </a:r>
            <a:r>
              <a:rPr lang="en-US" sz="2600" dirty="0" err="1"/>
              <a:t>dùng</a:t>
            </a:r>
            <a:r>
              <a:rPr lang="en-US" sz="2600" dirty="0"/>
              <a:t> </a:t>
            </a:r>
            <a:r>
              <a:rPr lang="en-US" sz="2600" dirty="0" err="1"/>
              <a:t>phần</a:t>
            </a:r>
            <a:r>
              <a:rPr lang="en-US" sz="2600" dirty="0"/>
              <a:t> </a:t>
            </a:r>
            <a:r>
              <a:rPr lang="en-US" sz="2600" dirty="0" err="1"/>
              <a:t>thưởng</a:t>
            </a:r>
            <a:r>
              <a:rPr lang="en-US" sz="2600" dirty="0"/>
              <a:t> </a:t>
            </a:r>
            <a:r>
              <a:rPr lang="en-US" sz="2600" dirty="0" err="1"/>
              <a:t>lớn</a:t>
            </a:r>
            <a:r>
              <a:rPr lang="en-US" sz="2600" dirty="0"/>
              <a:t>.</a:t>
            </a:r>
          </a:p>
          <a:p>
            <a:pPr lvl="0"/>
            <a:r>
              <a:rPr lang="en-US" sz="2600" dirty="0" err="1"/>
              <a:t>Có</a:t>
            </a:r>
            <a:r>
              <a:rPr lang="en-US" sz="2600" dirty="0"/>
              <a:t> </a:t>
            </a:r>
            <a:r>
              <a:rPr lang="en-US" sz="2600" dirty="0" err="1"/>
              <a:t>các</a:t>
            </a:r>
            <a:r>
              <a:rPr lang="en-US" sz="2600" dirty="0"/>
              <a:t> </a:t>
            </a:r>
            <a:r>
              <a:rPr lang="en-US" sz="2600" dirty="0" err="1"/>
              <a:t>loại</a:t>
            </a:r>
            <a:r>
              <a:rPr lang="en-US" sz="2600" dirty="0"/>
              <a:t> </a:t>
            </a:r>
            <a:r>
              <a:rPr lang="en-US" sz="2600" dirty="0" err="1"/>
              <a:t>phần</a:t>
            </a:r>
            <a:r>
              <a:rPr lang="en-US" sz="2600" dirty="0"/>
              <a:t> </a:t>
            </a:r>
            <a:r>
              <a:rPr lang="en-US" sz="2600" dirty="0" err="1"/>
              <a:t>thưởng</a:t>
            </a:r>
            <a:r>
              <a:rPr lang="en-US" sz="2600" dirty="0"/>
              <a:t> </a:t>
            </a:r>
            <a:r>
              <a:rPr lang="en-US" sz="2600" dirty="0" err="1"/>
              <a:t>cho</a:t>
            </a:r>
            <a:r>
              <a:rPr lang="en-US" sz="2600" dirty="0"/>
              <a:t> </a:t>
            </a:r>
            <a:r>
              <a:rPr lang="en-US" sz="2600" dirty="0" err="1"/>
              <a:t>trẻ</a:t>
            </a:r>
            <a:r>
              <a:rPr lang="en-US" sz="2600" dirty="0"/>
              <a:t> </a:t>
            </a:r>
            <a:r>
              <a:rPr lang="en-US" sz="2600" dirty="0" err="1"/>
              <a:t>rối</a:t>
            </a:r>
            <a:r>
              <a:rPr lang="en-US" sz="2600" dirty="0"/>
              <a:t> </a:t>
            </a:r>
            <a:r>
              <a:rPr lang="en-US" sz="2600" dirty="0" err="1"/>
              <a:t>loạn</a:t>
            </a:r>
            <a:r>
              <a:rPr lang="en-US" sz="2600" dirty="0"/>
              <a:t> </a:t>
            </a:r>
            <a:r>
              <a:rPr lang="en-US" sz="2600" dirty="0" err="1"/>
              <a:t>phát</a:t>
            </a:r>
            <a:r>
              <a:rPr lang="en-US" sz="2600" dirty="0"/>
              <a:t> </a:t>
            </a:r>
            <a:r>
              <a:rPr lang="en-US" sz="2600" dirty="0" err="1"/>
              <a:t>triển</a:t>
            </a:r>
            <a:r>
              <a:rPr lang="en-US" sz="2600" dirty="0"/>
              <a:t> </a:t>
            </a:r>
            <a:r>
              <a:rPr lang="en-US" sz="2600" dirty="0" err="1"/>
              <a:t>có</a:t>
            </a:r>
            <a:r>
              <a:rPr lang="en-US" sz="2600" dirty="0"/>
              <a:t> </a:t>
            </a:r>
            <a:r>
              <a:rPr lang="en-US" sz="2600" dirty="0" err="1"/>
              <a:t>vấn</a:t>
            </a:r>
            <a:r>
              <a:rPr lang="en-US" sz="2600" dirty="0"/>
              <a:t> </a:t>
            </a:r>
            <a:r>
              <a:rPr lang="en-US" sz="2600" dirty="0" err="1"/>
              <a:t>đề</a:t>
            </a:r>
            <a:r>
              <a:rPr lang="en-US" sz="2600" dirty="0"/>
              <a:t> </a:t>
            </a:r>
            <a:r>
              <a:rPr lang="en-US" sz="2600" dirty="0" err="1"/>
              <a:t>về</a:t>
            </a:r>
            <a:r>
              <a:rPr lang="en-US" sz="2600" dirty="0"/>
              <a:t> </a:t>
            </a:r>
            <a:r>
              <a:rPr lang="en-US" sz="2600" dirty="0" err="1"/>
              <a:t>hành</a:t>
            </a:r>
            <a:r>
              <a:rPr lang="en-US" sz="2600" dirty="0"/>
              <a:t> vi </a:t>
            </a:r>
            <a:r>
              <a:rPr lang="en-US" sz="2600" dirty="0" err="1"/>
              <a:t>như</a:t>
            </a:r>
            <a:r>
              <a:rPr lang="en-US" sz="2600" dirty="0"/>
              <a:t>:</a:t>
            </a:r>
          </a:p>
          <a:p>
            <a:pPr lvl="0"/>
            <a:r>
              <a:rPr lang="en-US" sz="2600" dirty="0" err="1"/>
              <a:t>Đồ</a:t>
            </a:r>
            <a:r>
              <a:rPr lang="en-US" sz="2600" dirty="0"/>
              <a:t> </a:t>
            </a:r>
            <a:r>
              <a:rPr lang="en-US" sz="2600" dirty="0" err="1"/>
              <a:t>ăn</a:t>
            </a:r>
            <a:endParaRPr lang="en-US" sz="2600" dirty="0"/>
          </a:p>
          <a:p>
            <a:pPr lvl="0"/>
            <a:r>
              <a:rPr lang="en-US" sz="2600" dirty="0" err="1"/>
              <a:t>Đồ</a:t>
            </a:r>
            <a:r>
              <a:rPr lang="en-US" sz="2600" dirty="0"/>
              <a:t> </a:t>
            </a:r>
            <a:r>
              <a:rPr lang="en-US" sz="2600" dirty="0" err="1"/>
              <a:t>chơi</a:t>
            </a:r>
            <a:endParaRPr lang="en-US" sz="2600" dirty="0"/>
          </a:p>
          <a:p>
            <a:pPr lvl="0"/>
            <a:r>
              <a:rPr lang="en-US" sz="2600" dirty="0" err="1"/>
              <a:t>Đi</a:t>
            </a:r>
            <a:r>
              <a:rPr lang="en-US" sz="2600" dirty="0"/>
              <a:t> </a:t>
            </a:r>
            <a:r>
              <a:rPr lang="en-US" sz="2600" dirty="0" err="1"/>
              <a:t>chơi</a:t>
            </a:r>
            <a:endParaRPr lang="en-US" sz="2600" dirty="0"/>
          </a:p>
          <a:p>
            <a:pPr lvl="0"/>
            <a:r>
              <a:rPr lang="en-US" sz="2600" dirty="0" err="1"/>
              <a:t>Thể</a:t>
            </a:r>
            <a:r>
              <a:rPr lang="en-US" sz="2600" dirty="0"/>
              <a:t> </a:t>
            </a:r>
            <a:r>
              <a:rPr lang="en-US" sz="2600" dirty="0" err="1"/>
              <a:t>dục</a:t>
            </a:r>
            <a:r>
              <a:rPr lang="en-US" sz="2600" dirty="0"/>
              <a:t> </a:t>
            </a:r>
            <a:r>
              <a:rPr lang="en-US" sz="2600" dirty="0" err="1"/>
              <a:t>thể</a:t>
            </a:r>
            <a:r>
              <a:rPr lang="en-US" sz="2600" dirty="0"/>
              <a:t> </a:t>
            </a:r>
            <a:r>
              <a:rPr lang="en-US" sz="2600" dirty="0" err="1"/>
              <a:t>thao</a:t>
            </a:r>
            <a:r>
              <a:rPr lang="en-US" sz="2600" dirty="0"/>
              <a:t> (</a:t>
            </a:r>
            <a:r>
              <a:rPr lang="en-US" sz="2600" dirty="0" err="1"/>
              <a:t>đi</a:t>
            </a:r>
            <a:r>
              <a:rPr lang="en-US" sz="2600" dirty="0"/>
              <a:t> </a:t>
            </a:r>
            <a:r>
              <a:rPr lang="en-US" sz="2600" dirty="0" err="1"/>
              <a:t>bơi</a:t>
            </a:r>
            <a:r>
              <a:rPr lang="en-US" sz="2600" dirty="0"/>
              <a:t>, </a:t>
            </a:r>
            <a:r>
              <a:rPr lang="en-US" sz="2600" dirty="0" err="1"/>
              <a:t>đạp</a:t>
            </a:r>
            <a:r>
              <a:rPr lang="en-US" sz="2600" dirty="0"/>
              <a:t> </a:t>
            </a:r>
            <a:r>
              <a:rPr lang="en-US" sz="2600" dirty="0" err="1"/>
              <a:t>xe</a:t>
            </a:r>
            <a:r>
              <a:rPr lang="en-US" sz="2600" dirty="0"/>
              <a:t>, </a:t>
            </a:r>
            <a:r>
              <a:rPr lang="en-US" sz="2600" dirty="0" err="1"/>
              <a:t>đá</a:t>
            </a:r>
            <a:r>
              <a:rPr lang="en-US" sz="2600" dirty="0"/>
              <a:t> </a:t>
            </a:r>
            <a:r>
              <a:rPr lang="en-US" sz="2600" dirty="0" err="1"/>
              <a:t>bóng</a:t>
            </a:r>
            <a:r>
              <a:rPr lang="en-US" sz="2600" dirty="0"/>
              <a:t>)</a:t>
            </a:r>
          </a:p>
          <a:p>
            <a:pPr lvl="0"/>
            <a:r>
              <a:rPr lang="en-US" sz="2600" dirty="0" err="1"/>
              <a:t>Thổi</a:t>
            </a:r>
            <a:r>
              <a:rPr lang="en-US" sz="2600" dirty="0"/>
              <a:t> bong </a:t>
            </a:r>
            <a:r>
              <a:rPr lang="en-US" sz="2600" dirty="0" err="1"/>
              <a:t>bóng</a:t>
            </a:r>
            <a:endParaRPr lang="en-US" sz="2600" dirty="0"/>
          </a:p>
          <a:p>
            <a:pPr lvl="0"/>
            <a:r>
              <a:rPr lang="en-US" sz="2600" dirty="0" err="1"/>
              <a:t>Chơi</a:t>
            </a:r>
            <a:r>
              <a:rPr lang="en-US" sz="2600" dirty="0"/>
              <a:t> </a:t>
            </a:r>
            <a:r>
              <a:rPr lang="en-US" sz="2600" dirty="0" err="1"/>
              <a:t>xếp</a:t>
            </a:r>
            <a:r>
              <a:rPr lang="en-US" sz="2600" dirty="0"/>
              <a:t> </a:t>
            </a:r>
            <a:r>
              <a:rPr lang="en-US" sz="2600" dirty="0" err="1"/>
              <a:t>hình</a:t>
            </a:r>
            <a:endParaRPr lang="en-US" sz="2600" dirty="0"/>
          </a:p>
          <a:p>
            <a:endParaRPr lang="en-US" dirty="0"/>
          </a:p>
        </p:txBody>
      </p:sp>
      <p:sp>
        <p:nvSpPr>
          <p:cNvPr id="4" name="Title 3">
            <a:extLst>
              <a:ext uri="{FF2B5EF4-FFF2-40B4-BE49-F238E27FC236}">
                <a16:creationId xmlns:a16="http://schemas.microsoft.com/office/drawing/2014/main" id="{19816DC6-039F-41A2-BB76-D421F5729BD0}"/>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F9192617-F25C-49AB-9CE4-AD8F46E6FCD4}"/>
              </a:ext>
            </a:extLst>
          </p:cNvPr>
          <p:cNvSpPr txBox="1">
            <a:spLocks/>
          </p:cNvSpPr>
          <p:nvPr/>
        </p:nvSpPr>
        <p:spPr>
          <a:xfrm>
            <a:off x="1491936" y="328274"/>
            <a:ext cx="6571343" cy="4247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dirty="0" err="1"/>
              <a:t>Các</a:t>
            </a:r>
            <a:r>
              <a:rPr lang="en-US" sz="2400" dirty="0"/>
              <a:t> </a:t>
            </a:r>
            <a:r>
              <a:rPr lang="en-US" sz="2400" dirty="0" err="1"/>
              <a:t>kĩ</a:t>
            </a:r>
            <a:r>
              <a:rPr lang="en-US" sz="2400" dirty="0"/>
              <a:t>  </a:t>
            </a:r>
            <a:r>
              <a:rPr lang="en-US" sz="2400" dirty="0" err="1"/>
              <a:t>thuật</a:t>
            </a:r>
            <a:r>
              <a:rPr lang="en-US" sz="2400" dirty="0"/>
              <a:t> can </a:t>
            </a:r>
            <a:r>
              <a:rPr lang="en-US" sz="2400" dirty="0" err="1"/>
              <a:t>thiệp</a:t>
            </a:r>
            <a:r>
              <a:rPr lang="en-US" sz="2400" dirty="0"/>
              <a:t> </a:t>
            </a:r>
            <a:r>
              <a:rPr lang="en-US" sz="2400" dirty="0" err="1"/>
              <a:t>hành</a:t>
            </a:r>
            <a:r>
              <a:rPr lang="en-US" sz="2400" dirty="0"/>
              <a:t> vi</a:t>
            </a:r>
            <a:br>
              <a:rPr lang="en-US" sz="2400" dirty="0"/>
            </a:br>
            <a:endParaRPr lang="en-US" sz="2400" dirty="0"/>
          </a:p>
        </p:txBody>
      </p:sp>
      <p:pic>
        <p:nvPicPr>
          <p:cNvPr id="6" name="Picture 5">
            <a:extLst>
              <a:ext uri="{FF2B5EF4-FFF2-40B4-BE49-F238E27FC236}">
                <a16:creationId xmlns:a16="http://schemas.microsoft.com/office/drawing/2014/main" id="{156375F6-BD14-4C26-BCCF-E6261AE2ACA5}"/>
              </a:ext>
            </a:extLst>
          </p:cNvPr>
          <p:cNvPicPr>
            <a:picLocks noChangeAspect="1"/>
          </p:cNvPicPr>
          <p:nvPr/>
        </p:nvPicPr>
        <p:blipFill>
          <a:blip r:embed="rId2"/>
          <a:stretch>
            <a:fillRect/>
          </a:stretch>
        </p:blipFill>
        <p:spPr>
          <a:xfrm>
            <a:off x="6476070" y="3724212"/>
            <a:ext cx="2606122" cy="2398029"/>
          </a:xfrm>
          <a:prstGeom prst="rect">
            <a:avLst/>
          </a:prstGeom>
        </p:spPr>
      </p:pic>
    </p:spTree>
    <p:extLst>
      <p:ext uri="{BB962C8B-B14F-4D97-AF65-F5344CB8AC3E}">
        <p14:creationId xmlns:p14="http://schemas.microsoft.com/office/powerpoint/2010/main" val="2165194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02CA-EE45-4C7F-9A6F-BB6860472F09}"/>
              </a:ext>
            </a:extLst>
          </p:cNvPr>
          <p:cNvSpPr>
            <a:spLocks noGrp="1"/>
          </p:cNvSpPr>
          <p:nvPr>
            <p:ph type="title"/>
          </p:nvPr>
        </p:nvSpPr>
        <p:spPr>
          <a:xfrm>
            <a:off x="1443490" y="288913"/>
            <a:ext cx="6571343" cy="51560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C70C946-D287-4249-826B-6098D550DDED}"/>
              </a:ext>
            </a:extLst>
          </p:cNvPr>
          <p:cNvSpPr>
            <a:spLocks noGrp="1"/>
          </p:cNvSpPr>
          <p:nvPr>
            <p:ph idx="1"/>
          </p:nvPr>
        </p:nvSpPr>
        <p:spPr>
          <a:xfrm>
            <a:off x="0" y="1489685"/>
            <a:ext cx="9143999" cy="3976661"/>
          </a:xfrm>
        </p:spPr>
        <p:txBody>
          <a:bodyPr>
            <a:normAutofit fontScale="92500" lnSpcReduction="10000"/>
          </a:bodyPr>
          <a:lstStyle/>
          <a:p>
            <a:pPr marL="0" lvl="0" indent="0">
              <a:buNone/>
            </a:pPr>
            <a:r>
              <a:rPr lang="en-US" i="1" dirty="0"/>
              <a:t>2) </a:t>
            </a:r>
            <a:r>
              <a:rPr lang="en-US" i="1" dirty="0" err="1"/>
              <a:t>Dạy</a:t>
            </a:r>
            <a:r>
              <a:rPr lang="en-US" i="1" dirty="0"/>
              <a:t> </a:t>
            </a:r>
            <a:r>
              <a:rPr lang="en-US" i="1" dirty="0" err="1"/>
              <a:t>hành</a:t>
            </a:r>
            <a:r>
              <a:rPr lang="en-US" i="1" dirty="0"/>
              <a:t> vi </a:t>
            </a:r>
            <a:r>
              <a:rPr lang="en-US" i="1" dirty="0" err="1"/>
              <a:t>thay</a:t>
            </a:r>
            <a:r>
              <a:rPr lang="en-US" i="1" dirty="0"/>
              <a:t> </a:t>
            </a:r>
            <a:r>
              <a:rPr lang="en-US" i="1" dirty="0" err="1"/>
              <a:t>thế</a:t>
            </a:r>
            <a:endParaRPr lang="en-US" dirty="0"/>
          </a:p>
          <a:p>
            <a:pPr marL="0" indent="0">
              <a:buNone/>
            </a:pPr>
            <a:r>
              <a:rPr lang="en-US" dirty="0"/>
              <a:t>- Ý </a:t>
            </a:r>
            <a:r>
              <a:rPr lang="en-US" dirty="0" err="1"/>
              <a:t>nghĩa</a:t>
            </a:r>
            <a:r>
              <a:rPr lang="en-US" dirty="0"/>
              <a:t>: </a:t>
            </a:r>
            <a:r>
              <a:rPr lang="en-US" dirty="0" err="1"/>
              <a:t>Nhiều</a:t>
            </a:r>
            <a:r>
              <a:rPr lang="en-US" dirty="0"/>
              <a:t> </a:t>
            </a:r>
            <a:r>
              <a:rPr lang="en-US" dirty="0" err="1"/>
              <a:t>trẻ</a:t>
            </a:r>
            <a:r>
              <a:rPr lang="en-US" dirty="0"/>
              <a:t> do </a:t>
            </a:r>
            <a:r>
              <a:rPr lang="en-US" dirty="0" err="1"/>
              <a:t>nhận</a:t>
            </a:r>
            <a:r>
              <a:rPr lang="en-US" dirty="0"/>
              <a:t> </a:t>
            </a:r>
            <a:r>
              <a:rPr lang="en-US" dirty="0" err="1"/>
              <a:t>thức</a:t>
            </a:r>
            <a:r>
              <a:rPr lang="en-US" dirty="0"/>
              <a:t> </a:t>
            </a:r>
            <a:r>
              <a:rPr lang="en-US" dirty="0" err="1"/>
              <a:t>hạn</a:t>
            </a:r>
            <a:r>
              <a:rPr lang="en-US" dirty="0"/>
              <a:t> </a:t>
            </a:r>
            <a:r>
              <a:rPr lang="en-US" dirty="0" err="1"/>
              <a:t>chế</a:t>
            </a:r>
            <a:r>
              <a:rPr lang="en-US" dirty="0"/>
              <a:t> </a:t>
            </a:r>
            <a:r>
              <a:rPr lang="en-US" dirty="0" err="1"/>
              <a:t>hoặc</a:t>
            </a:r>
            <a:r>
              <a:rPr lang="en-US" dirty="0"/>
              <a:t> </a:t>
            </a:r>
            <a:r>
              <a:rPr lang="en-US" dirty="0" err="1"/>
              <a:t>thiếu</a:t>
            </a:r>
            <a:r>
              <a:rPr lang="en-US" dirty="0"/>
              <a:t> </a:t>
            </a:r>
            <a:r>
              <a:rPr lang="en-US" dirty="0" err="1"/>
              <a:t>kĩ</a:t>
            </a:r>
            <a:r>
              <a:rPr lang="en-US" dirty="0"/>
              <a:t> </a:t>
            </a:r>
            <a:r>
              <a:rPr lang="en-US" dirty="0" err="1"/>
              <a:t>năng</a:t>
            </a:r>
            <a:r>
              <a:rPr lang="en-US" dirty="0"/>
              <a:t> </a:t>
            </a:r>
            <a:r>
              <a:rPr lang="en-US" dirty="0" err="1"/>
              <a:t>có</a:t>
            </a:r>
            <a:r>
              <a:rPr lang="en-US" dirty="0"/>
              <a:t> </a:t>
            </a:r>
            <a:r>
              <a:rPr lang="en-US" dirty="0" err="1"/>
              <a:t>thể</a:t>
            </a:r>
            <a:r>
              <a:rPr lang="en-US" dirty="0"/>
              <a:t> </a:t>
            </a:r>
            <a:r>
              <a:rPr lang="en-US" dirty="0" err="1"/>
              <a:t>xuất</a:t>
            </a:r>
            <a:r>
              <a:rPr lang="en-US" dirty="0"/>
              <a:t> </a:t>
            </a:r>
            <a:r>
              <a:rPr lang="en-US" dirty="0" err="1"/>
              <a:t>hiện</a:t>
            </a:r>
            <a:r>
              <a:rPr lang="en-US" dirty="0"/>
              <a:t> </a:t>
            </a:r>
            <a:r>
              <a:rPr lang="en-US" dirty="0" err="1"/>
              <a:t>các</a:t>
            </a:r>
            <a:r>
              <a:rPr lang="en-US" dirty="0"/>
              <a:t> </a:t>
            </a:r>
            <a:r>
              <a:rPr lang="en-US" dirty="0" err="1"/>
              <a:t>hành</a:t>
            </a:r>
            <a:r>
              <a:rPr lang="en-US" dirty="0"/>
              <a:t> vi </a:t>
            </a:r>
            <a:r>
              <a:rPr lang="en-US" dirty="0" err="1"/>
              <a:t>không</a:t>
            </a:r>
            <a:r>
              <a:rPr lang="en-US" dirty="0"/>
              <a:t> </a:t>
            </a:r>
            <a:r>
              <a:rPr lang="en-US" dirty="0" err="1"/>
              <a:t>phù</a:t>
            </a:r>
            <a:r>
              <a:rPr lang="en-US" dirty="0"/>
              <a:t> </a:t>
            </a:r>
            <a:r>
              <a:rPr lang="en-US" dirty="0" err="1"/>
              <a:t>hợp</a:t>
            </a:r>
            <a:r>
              <a:rPr lang="en-US" dirty="0"/>
              <a:t>. </a:t>
            </a:r>
            <a:r>
              <a:rPr lang="en-US" dirty="0" err="1"/>
              <a:t>Trẻ</a:t>
            </a:r>
            <a:r>
              <a:rPr lang="en-US" dirty="0"/>
              <a:t> </a:t>
            </a:r>
            <a:r>
              <a:rPr lang="en-US" dirty="0" err="1"/>
              <a:t>không</a:t>
            </a:r>
            <a:r>
              <a:rPr lang="en-US" dirty="0"/>
              <a:t> </a:t>
            </a:r>
            <a:r>
              <a:rPr lang="en-US" dirty="0" err="1"/>
              <a:t>nhận</a:t>
            </a:r>
            <a:r>
              <a:rPr lang="en-US" dirty="0"/>
              <a:t> </a:t>
            </a:r>
            <a:r>
              <a:rPr lang="en-US" dirty="0" err="1"/>
              <a:t>thức</a:t>
            </a:r>
            <a:r>
              <a:rPr lang="en-US" dirty="0"/>
              <a:t> </a:t>
            </a:r>
            <a:r>
              <a:rPr lang="en-US" dirty="0" err="1"/>
              <a:t>được</a:t>
            </a:r>
            <a:r>
              <a:rPr lang="en-US" dirty="0"/>
              <a:t> </a:t>
            </a:r>
            <a:r>
              <a:rPr lang="en-US" dirty="0" err="1"/>
              <a:t>hành</a:t>
            </a:r>
            <a:r>
              <a:rPr lang="en-US" dirty="0"/>
              <a:t> vi </a:t>
            </a:r>
            <a:r>
              <a:rPr lang="en-US" dirty="0" err="1"/>
              <a:t>đó</a:t>
            </a:r>
            <a:r>
              <a:rPr lang="en-US" dirty="0"/>
              <a:t> </a:t>
            </a:r>
            <a:r>
              <a:rPr lang="en-US" dirty="0" err="1"/>
              <a:t>đúng</a:t>
            </a:r>
            <a:r>
              <a:rPr lang="en-US" dirty="0"/>
              <a:t> hay </a:t>
            </a:r>
            <a:r>
              <a:rPr lang="en-US" dirty="0" err="1"/>
              <a:t>sai</a:t>
            </a:r>
            <a:r>
              <a:rPr lang="en-US" dirty="0"/>
              <a:t>, </a:t>
            </a:r>
            <a:r>
              <a:rPr lang="en-US" dirty="0" err="1"/>
              <a:t>nên</a:t>
            </a:r>
            <a:r>
              <a:rPr lang="en-US" dirty="0"/>
              <a:t> </a:t>
            </a:r>
            <a:r>
              <a:rPr lang="en-US" dirty="0" err="1"/>
              <a:t>thực</a:t>
            </a:r>
            <a:r>
              <a:rPr lang="en-US" dirty="0"/>
              <a:t> </a:t>
            </a:r>
            <a:r>
              <a:rPr lang="en-US" dirty="0" err="1"/>
              <a:t>hiện</a:t>
            </a:r>
            <a:r>
              <a:rPr lang="en-US" dirty="0"/>
              <a:t> </a:t>
            </a:r>
            <a:r>
              <a:rPr lang="en-US" dirty="0" err="1"/>
              <a:t>hành</a:t>
            </a:r>
            <a:r>
              <a:rPr lang="en-US" dirty="0"/>
              <a:t> vi </a:t>
            </a:r>
            <a:r>
              <a:rPr lang="en-US" dirty="0" err="1"/>
              <a:t>nào</a:t>
            </a:r>
            <a:r>
              <a:rPr lang="en-US" dirty="0"/>
              <a:t> </a:t>
            </a:r>
            <a:r>
              <a:rPr lang="en-US" dirty="0" err="1"/>
              <a:t>trong</a:t>
            </a:r>
            <a:r>
              <a:rPr lang="en-US" dirty="0"/>
              <a:t> </a:t>
            </a:r>
            <a:r>
              <a:rPr lang="en-US" dirty="0" err="1"/>
              <a:t>tình</a:t>
            </a:r>
            <a:r>
              <a:rPr lang="en-US" dirty="0"/>
              <a:t> </a:t>
            </a:r>
            <a:r>
              <a:rPr lang="en-US" dirty="0" err="1"/>
              <a:t>huống</a:t>
            </a:r>
            <a:r>
              <a:rPr lang="en-US" dirty="0"/>
              <a:t> </a:t>
            </a:r>
            <a:r>
              <a:rPr lang="en-US" dirty="0" err="1"/>
              <a:t>đó</a:t>
            </a:r>
            <a:r>
              <a:rPr lang="en-US" dirty="0"/>
              <a:t>.</a:t>
            </a:r>
          </a:p>
          <a:p>
            <a:r>
              <a:rPr lang="en-US" dirty="0" err="1"/>
              <a:t>Ví</a:t>
            </a:r>
            <a:r>
              <a:rPr lang="en-US" dirty="0"/>
              <a:t> </a:t>
            </a:r>
            <a:r>
              <a:rPr lang="en-US" dirty="0" err="1"/>
              <a:t>dụ</a:t>
            </a:r>
            <a:r>
              <a:rPr lang="en-US" dirty="0"/>
              <a:t>: </a:t>
            </a:r>
            <a:r>
              <a:rPr lang="en-US" dirty="0" err="1"/>
              <a:t>Trẻ</a:t>
            </a:r>
            <a:r>
              <a:rPr lang="en-US" dirty="0"/>
              <a:t> la </a:t>
            </a:r>
            <a:r>
              <a:rPr lang="en-US" dirty="0" err="1"/>
              <a:t>hét</a:t>
            </a:r>
            <a:r>
              <a:rPr lang="en-US" dirty="0"/>
              <a:t> hay </a:t>
            </a:r>
            <a:r>
              <a:rPr lang="en-US" dirty="0" err="1"/>
              <a:t>khóc</a:t>
            </a:r>
            <a:r>
              <a:rPr lang="en-US" dirty="0"/>
              <a:t> </a:t>
            </a:r>
            <a:r>
              <a:rPr lang="en-US" dirty="0" err="1"/>
              <a:t>để</a:t>
            </a:r>
            <a:r>
              <a:rPr lang="en-US" dirty="0"/>
              <a:t> </a:t>
            </a:r>
            <a:r>
              <a:rPr lang="en-US" dirty="0" err="1"/>
              <a:t>được</a:t>
            </a:r>
            <a:r>
              <a:rPr lang="en-US" dirty="0"/>
              <a:t> </a:t>
            </a:r>
            <a:r>
              <a:rPr lang="en-US" dirty="0" err="1"/>
              <a:t>uống</a:t>
            </a:r>
            <a:r>
              <a:rPr lang="en-US" dirty="0"/>
              <a:t> </a:t>
            </a:r>
            <a:r>
              <a:rPr lang="en-US" dirty="0" err="1"/>
              <a:t>nước</a:t>
            </a:r>
            <a:r>
              <a:rPr lang="en-US" dirty="0"/>
              <a:t> </a:t>
            </a:r>
            <a:r>
              <a:rPr lang="en-US" dirty="0" err="1"/>
              <a:t>thay</a:t>
            </a:r>
            <a:r>
              <a:rPr lang="en-US" dirty="0"/>
              <a:t> </a:t>
            </a:r>
            <a:r>
              <a:rPr lang="en-US" dirty="0" err="1"/>
              <a:t>vì</a:t>
            </a:r>
            <a:r>
              <a:rPr lang="en-US" dirty="0"/>
              <a:t> </a:t>
            </a:r>
            <a:r>
              <a:rPr lang="en-US" dirty="0" err="1"/>
              <a:t>nói</a:t>
            </a:r>
            <a:r>
              <a:rPr lang="en-US" dirty="0"/>
              <a:t> “Con </a:t>
            </a:r>
            <a:r>
              <a:rPr lang="en-US" dirty="0" err="1"/>
              <a:t>uống</a:t>
            </a:r>
            <a:r>
              <a:rPr lang="en-US" dirty="0"/>
              <a:t> </a:t>
            </a:r>
            <a:r>
              <a:rPr lang="en-US" dirty="0" err="1"/>
              <a:t>nước</a:t>
            </a:r>
            <a:r>
              <a:rPr lang="en-US" dirty="0"/>
              <a:t>”/ “</a:t>
            </a:r>
            <a:r>
              <a:rPr lang="en-US" dirty="0" err="1"/>
              <a:t>Cô</a:t>
            </a:r>
            <a:r>
              <a:rPr lang="en-US" dirty="0"/>
              <a:t> </a:t>
            </a:r>
            <a:r>
              <a:rPr lang="en-US" dirty="0" err="1"/>
              <a:t>ơi</a:t>
            </a:r>
            <a:r>
              <a:rPr lang="en-US" dirty="0"/>
              <a:t> </a:t>
            </a:r>
            <a:r>
              <a:rPr lang="en-US" dirty="0" err="1"/>
              <a:t>cho</a:t>
            </a:r>
            <a:r>
              <a:rPr lang="en-US" dirty="0"/>
              <a:t> con </a:t>
            </a:r>
            <a:r>
              <a:rPr lang="en-US" dirty="0" err="1"/>
              <a:t>uống</a:t>
            </a:r>
            <a:r>
              <a:rPr lang="en-US" dirty="0"/>
              <a:t> </a:t>
            </a:r>
            <a:r>
              <a:rPr lang="en-US" dirty="0" err="1"/>
              <a:t>nước</a:t>
            </a:r>
            <a:r>
              <a:rPr lang="en-US" dirty="0"/>
              <a:t>” hay </a:t>
            </a:r>
            <a:r>
              <a:rPr lang="en-US" dirty="0" err="1"/>
              <a:t>chỉ</a:t>
            </a:r>
            <a:r>
              <a:rPr lang="en-US" dirty="0"/>
              <a:t> </a:t>
            </a:r>
            <a:r>
              <a:rPr lang="en-US" dirty="0" err="1"/>
              <a:t>vào</a:t>
            </a:r>
            <a:r>
              <a:rPr lang="en-US" dirty="0"/>
              <a:t> </a:t>
            </a:r>
            <a:r>
              <a:rPr lang="en-US" dirty="0" err="1"/>
              <a:t>cốc</a:t>
            </a:r>
            <a:r>
              <a:rPr lang="en-US" dirty="0"/>
              <a:t> </a:t>
            </a:r>
            <a:r>
              <a:rPr lang="en-US" dirty="0" err="1"/>
              <a:t>nước</a:t>
            </a:r>
            <a:r>
              <a:rPr lang="en-US" dirty="0"/>
              <a:t> </a:t>
            </a:r>
            <a:r>
              <a:rPr lang="en-US" dirty="0" err="1"/>
              <a:t>đối</a:t>
            </a:r>
            <a:r>
              <a:rPr lang="en-US" dirty="0"/>
              <a:t> </a:t>
            </a:r>
            <a:r>
              <a:rPr lang="en-US" dirty="0" err="1"/>
              <a:t>với</a:t>
            </a:r>
            <a:r>
              <a:rPr lang="en-US" dirty="0"/>
              <a:t> </a:t>
            </a:r>
            <a:r>
              <a:rPr lang="en-US" dirty="0" err="1"/>
              <a:t>trẻ</a:t>
            </a:r>
            <a:r>
              <a:rPr lang="en-US" dirty="0"/>
              <a:t> </a:t>
            </a:r>
            <a:r>
              <a:rPr lang="en-US" dirty="0" err="1"/>
              <a:t>không</a:t>
            </a:r>
            <a:r>
              <a:rPr lang="en-US" dirty="0"/>
              <a:t> </a:t>
            </a:r>
            <a:r>
              <a:rPr lang="en-US" dirty="0" err="1"/>
              <a:t>nói</a:t>
            </a:r>
            <a:r>
              <a:rPr lang="en-US" dirty="0"/>
              <a:t> </a:t>
            </a:r>
            <a:r>
              <a:rPr lang="en-US" dirty="0" err="1"/>
              <a:t>được</a:t>
            </a:r>
            <a:r>
              <a:rPr lang="en-US" dirty="0"/>
              <a:t>.</a:t>
            </a:r>
          </a:p>
          <a:p>
            <a:pPr marL="0" indent="0">
              <a:buNone/>
            </a:pPr>
            <a:r>
              <a:rPr lang="en-US" dirty="0"/>
              <a:t>- </a:t>
            </a:r>
            <a:r>
              <a:rPr lang="en-US" dirty="0" err="1"/>
              <a:t>Cách</a:t>
            </a:r>
            <a:r>
              <a:rPr lang="en-US" dirty="0"/>
              <a:t> </a:t>
            </a:r>
            <a:r>
              <a:rPr lang="en-US" dirty="0" err="1"/>
              <a:t>làm</a:t>
            </a:r>
            <a:r>
              <a:rPr lang="en-US" dirty="0"/>
              <a:t>: </a:t>
            </a:r>
          </a:p>
          <a:p>
            <a:r>
              <a:rPr lang="en-US" dirty="0" err="1"/>
              <a:t>Ví</a:t>
            </a:r>
            <a:r>
              <a:rPr lang="en-US" dirty="0"/>
              <a:t> </a:t>
            </a:r>
            <a:r>
              <a:rPr lang="en-US" dirty="0" err="1"/>
              <a:t>dụ</a:t>
            </a:r>
            <a:r>
              <a:rPr lang="en-US" dirty="0"/>
              <a:t>: </a:t>
            </a:r>
            <a:r>
              <a:rPr lang="en-US" dirty="0" err="1"/>
              <a:t>Ngay</a:t>
            </a:r>
            <a:r>
              <a:rPr lang="en-US" dirty="0"/>
              <a:t> </a:t>
            </a:r>
            <a:r>
              <a:rPr lang="en-US" dirty="0" err="1"/>
              <a:t>khi</a:t>
            </a:r>
            <a:r>
              <a:rPr lang="en-US" dirty="0"/>
              <a:t> </a:t>
            </a:r>
            <a:r>
              <a:rPr lang="en-US" dirty="0" err="1"/>
              <a:t>hành</a:t>
            </a:r>
            <a:r>
              <a:rPr lang="en-US" dirty="0"/>
              <a:t> vi </a:t>
            </a:r>
            <a:r>
              <a:rPr lang="en-US" dirty="0" err="1"/>
              <a:t>không</a:t>
            </a:r>
            <a:r>
              <a:rPr lang="en-US" dirty="0"/>
              <a:t> </a:t>
            </a:r>
            <a:r>
              <a:rPr lang="en-US" dirty="0" err="1"/>
              <a:t>phù</a:t>
            </a:r>
            <a:r>
              <a:rPr lang="en-US" dirty="0"/>
              <a:t> </a:t>
            </a:r>
            <a:r>
              <a:rPr lang="en-US" dirty="0" err="1"/>
              <a:t>hợp</a:t>
            </a:r>
            <a:r>
              <a:rPr lang="en-US" dirty="0"/>
              <a:t> </a:t>
            </a:r>
            <a:r>
              <a:rPr lang="en-US" dirty="0" err="1"/>
              <a:t>diễn</a:t>
            </a:r>
            <a:r>
              <a:rPr lang="en-US" dirty="0"/>
              <a:t> ra (la </a:t>
            </a:r>
            <a:r>
              <a:rPr lang="en-US" dirty="0" err="1"/>
              <a:t>hét</a:t>
            </a:r>
            <a:r>
              <a:rPr lang="en-US" dirty="0"/>
              <a:t> </a:t>
            </a:r>
            <a:r>
              <a:rPr lang="en-US" dirty="0" err="1"/>
              <a:t>để</a:t>
            </a:r>
            <a:r>
              <a:rPr lang="en-US" dirty="0"/>
              <a:t> </a:t>
            </a:r>
            <a:r>
              <a:rPr lang="en-US" dirty="0" err="1"/>
              <a:t>được</a:t>
            </a:r>
            <a:r>
              <a:rPr lang="en-US" dirty="0"/>
              <a:t> </a:t>
            </a:r>
            <a:r>
              <a:rPr lang="en-US" dirty="0" err="1"/>
              <a:t>uống</a:t>
            </a:r>
            <a:r>
              <a:rPr lang="en-US" dirty="0"/>
              <a:t> </a:t>
            </a:r>
            <a:r>
              <a:rPr lang="en-US" dirty="0" err="1"/>
              <a:t>nước</a:t>
            </a:r>
            <a:r>
              <a:rPr lang="en-US" dirty="0"/>
              <a:t>), giáo </a:t>
            </a:r>
            <a:r>
              <a:rPr lang="en-US" dirty="0" err="1"/>
              <a:t>viên</a:t>
            </a:r>
            <a:r>
              <a:rPr lang="en-US" dirty="0"/>
              <a:t> </a:t>
            </a:r>
            <a:r>
              <a:rPr lang="en-US" dirty="0" err="1"/>
              <a:t>cần</a:t>
            </a:r>
            <a:r>
              <a:rPr lang="en-US" dirty="0"/>
              <a:t> </a:t>
            </a:r>
            <a:r>
              <a:rPr lang="en-US" dirty="0" err="1"/>
              <a:t>hướng</a:t>
            </a:r>
            <a:r>
              <a:rPr lang="en-US" dirty="0"/>
              <a:t> </a:t>
            </a:r>
            <a:r>
              <a:rPr lang="en-US" dirty="0" err="1"/>
              <a:t>dẫn</a:t>
            </a:r>
            <a:r>
              <a:rPr lang="en-US" dirty="0"/>
              <a:t> </a:t>
            </a:r>
            <a:r>
              <a:rPr lang="en-US" dirty="0" err="1"/>
              <a:t>bằng</a:t>
            </a:r>
            <a:r>
              <a:rPr lang="en-US" dirty="0"/>
              <a:t> </a:t>
            </a:r>
            <a:r>
              <a:rPr lang="en-US" dirty="0" err="1"/>
              <a:t>cách</a:t>
            </a:r>
            <a:r>
              <a:rPr lang="en-US" dirty="0"/>
              <a:t> </a:t>
            </a:r>
            <a:r>
              <a:rPr lang="en-US" dirty="0" err="1"/>
              <a:t>nói</a:t>
            </a:r>
            <a:r>
              <a:rPr lang="en-US" dirty="0"/>
              <a:t> </a:t>
            </a:r>
            <a:r>
              <a:rPr lang="en-US" dirty="0" err="1"/>
              <a:t>mẫu</a:t>
            </a:r>
            <a:r>
              <a:rPr lang="en-US" dirty="0"/>
              <a:t>: “Con </a:t>
            </a:r>
            <a:r>
              <a:rPr lang="en-US" dirty="0" err="1"/>
              <a:t>uống</a:t>
            </a:r>
            <a:r>
              <a:rPr lang="en-US" dirty="0"/>
              <a:t> </a:t>
            </a:r>
            <a:r>
              <a:rPr lang="en-US" dirty="0" err="1"/>
              <a:t>nước</a:t>
            </a:r>
            <a:r>
              <a:rPr lang="en-US" dirty="0"/>
              <a:t>” </a:t>
            </a:r>
            <a:r>
              <a:rPr lang="en-US" dirty="0" err="1"/>
              <a:t>hoặc</a:t>
            </a:r>
            <a:r>
              <a:rPr lang="en-US" dirty="0"/>
              <a:t> </a:t>
            </a:r>
            <a:r>
              <a:rPr lang="en-US" dirty="0" err="1"/>
              <a:t>cầm</a:t>
            </a:r>
            <a:r>
              <a:rPr lang="en-US" dirty="0"/>
              <a:t> </a:t>
            </a:r>
            <a:r>
              <a:rPr lang="en-US" dirty="0" err="1"/>
              <a:t>tay</a:t>
            </a:r>
            <a:r>
              <a:rPr lang="en-US" dirty="0"/>
              <a:t> </a:t>
            </a:r>
            <a:r>
              <a:rPr lang="en-US" dirty="0" err="1"/>
              <a:t>trẻ</a:t>
            </a:r>
            <a:r>
              <a:rPr lang="en-US" dirty="0"/>
              <a:t> </a:t>
            </a:r>
            <a:r>
              <a:rPr lang="en-US" dirty="0" err="1"/>
              <a:t>chỉ</a:t>
            </a:r>
            <a:r>
              <a:rPr lang="en-US" dirty="0"/>
              <a:t> </a:t>
            </a:r>
            <a:r>
              <a:rPr lang="en-US" dirty="0" err="1"/>
              <a:t>vào</a:t>
            </a:r>
            <a:r>
              <a:rPr lang="en-US" dirty="0"/>
              <a:t> </a:t>
            </a:r>
            <a:r>
              <a:rPr lang="en-US" dirty="0" err="1"/>
              <a:t>cốc</a:t>
            </a:r>
            <a:r>
              <a:rPr lang="en-US" dirty="0"/>
              <a:t> </a:t>
            </a:r>
            <a:r>
              <a:rPr lang="en-US" dirty="0" err="1"/>
              <a:t>nước</a:t>
            </a:r>
            <a:r>
              <a:rPr lang="en-US" dirty="0"/>
              <a:t> (</a:t>
            </a:r>
            <a:r>
              <a:rPr lang="en-US" dirty="0" err="1"/>
              <a:t>với</a:t>
            </a:r>
            <a:r>
              <a:rPr lang="en-US" dirty="0"/>
              <a:t> </a:t>
            </a:r>
            <a:r>
              <a:rPr lang="en-US" dirty="0" err="1"/>
              <a:t>trẻ</a:t>
            </a:r>
            <a:r>
              <a:rPr lang="en-US" dirty="0"/>
              <a:t> </a:t>
            </a:r>
            <a:r>
              <a:rPr lang="en-US" dirty="0" err="1"/>
              <a:t>không</a:t>
            </a:r>
            <a:r>
              <a:rPr lang="en-US" dirty="0"/>
              <a:t> </a:t>
            </a:r>
            <a:r>
              <a:rPr lang="en-US" dirty="0" err="1"/>
              <a:t>nói</a:t>
            </a:r>
            <a:r>
              <a:rPr lang="en-US" dirty="0"/>
              <a:t> </a:t>
            </a:r>
            <a:r>
              <a:rPr lang="en-US" dirty="0" err="1"/>
              <a:t>được</a:t>
            </a:r>
            <a:r>
              <a:rPr lang="en-US" dirty="0"/>
              <a:t>).</a:t>
            </a:r>
          </a:p>
          <a:p>
            <a:endParaRPr lang="en-US" dirty="0"/>
          </a:p>
        </p:txBody>
      </p:sp>
      <p:sp>
        <p:nvSpPr>
          <p:cNvPr id="4" name="Title 1">
            <a:extLst>
              <a:ext uri="{FF2B5EF4-FFF2-40B4-BE49-F238E27FC236}">
                <a16:creationId xmlns:a16="http://schemas.microsoft.com/office/drawing/2014/main" id="{3973CE3F-A706-4B81-8041-15DBD5DA1C51}"/>
              </a:ext>
            </a:extLst>
          </p:cNvPr>
          <p:cNvSpPr txBox="1">
            <a:spLocks/>
          </p:cNvSpPr>
          <p:nvPr/>
        </p:nvSpPr>
        <p:spPr>
          <a:xfrm>
            <a:off x="1443491" y="436004"/>
            <a:ext cx="6571343" cy="793289"/>
          </a:xfrm>
          <a:prstGeom prst="rect">
            <a:avLst/>
          </a:prstGeom>
        </p:spPr>
        <p:txBody>
          <a:bodyPr vert="horz" lIns="91440" tIns="45720" rIns="91440" bIns="45720" rtlCol="0" anchor="t">
            <a:normAutofit fontScale="52500" lnSpcReduction="200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5300" dirty="0" err="1"/>
              <a:t>Các</a:t>
            </a:r>
            <a:r>
              <a:rPr lang="en-US" sz="5300" dirty="0"/>
              <a:t> </a:t>
            </a:r>
            <a:r>
              <a:rPr lang="en-US" sz="5300" dirty="0" err="1"/>
              <a:t>kĩ</a:t>
            </a:r>
            <a:r>
              <a:rPr lang="en-US" sz="5300" dirty="0"/>
              <a:t> </a:t>
            </a:r>
            <a:r>
              <a:rPr lang="en-US" sz="5300" dirty="0" err="1"/>
              <a:t>thuật</a:t>
            </a:r>
            <a:r>
              <a:rPr lang="en-US" sz="5300" dirty="0"/>
              <a:t> can </a:t>
            </a:r>
            <a:r>
              <a:rPr lang="en-US" sz="5300" dirty="0" err="1"/>
              <a:t>thiệp</a:t>
            </a:r>
            <a:r>
              <a:rPr lang="en-US" sz="5300" dirty="0"/>
              <a:t> </a:t>
            </a:r>
            <a:r>
              <a:rPr lang="en-US" sz="5300" dirty="0" err="1"/>
              <a:t>hành</a:t>
            </a:r>
            <a:r>
              <a:rPr lang="en-US" sz="5300" dirty="0"/>
              <a:t> vi</a:t>
            </a:r>
            <a:br>
              <a:rPr lang="en-US" dirty="0"/>
            </a:br>
            <a:endParaRPr lang="en-US" dirty="0"/>
          </a:p>
        </p:txBody>
      </p:sp>
    </p:spTree>
    <p:extLst>
      <p:ext uri="{BB962C8B-B14F-4D97-AF65-F5344CB8AC3E}">
        <p14:creationId xmlns:p14="http://schemas.microsoft.com/office/powerpoint/2010/main" val="824623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235D-B4D5-4738-B7AA-7B04EEEF9E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6B4925-0086-4956-90D2-4D4FEAE48275}"/>
              </a:ext>
            </a:extLst>
          </p:cNvPr>
          <p:cNvSpPr>
            <a:spLocks noGrp="1"/>
          </p:cNvSpPr>
          <p:nvPr>
            <p:ph idx="1"/>
          </p:nvPr>
        </p:nvSpPr>
        <p:spPr>
          <a:xfrm>
            <a:off x="-132522" y="1580519"/>
            <a:ext cx="9276521" cy="3885827"/>
          </a:xfrm>
        </p:spPr>
        <p:txBody>
          <a:bodyPr>
            <a:normAutofit fontScale="85000" lnSpcReduction="10000"/>
          </a:bodyPr>
          <a:lstStyle/>
          <a:p>
            <a:pPr marL="0" lvl="0" indent="0">
              <a:buNone/>
            </a:pPr>
            <a:r>
              <a:rPr lang="en-US" i="1" dirty="0"/>
              <a:t>3) </a:t>
            </a:r>
            <a:r>
              <a:rPr lang="en-US" i="1" dirty="0" err="1"/>
              <a:t>Lờ</a:t>
            </a:r>
            <a:r>
              <a:rPr lang="en-US" i="1" dirty="0"/>
              <a:t> </a:t>
            </a:r>
            <a:r>
              <a:rPr lang="en-US" i="1" dirty="0" err="1"/>
              <a:t>đi</a:t>
            </a:r>
            <a:r>
              <a:rPr lang="en-US" i="1" dirty="0"/>
              <a:t> </a:t>
            </a:r>
            <a:r>
              <a:rPr lang="en-US" i="1" dirty="0" err="1"/>
              <a:t>hành</a:t>
            </a:r>
            <a:r>
              <a:rPr lang="en-US" i="1" dirty="0"/>
              <a:t> vi </a:t>
            </a:r>
            <a:r>
              <a:rPr lang="en-US" i="1" dirty="0" err="1"/>
              <a:t>có</a:t>
            </a:r>
            <a:r>
              <a:rPr lang="en-US" i="1" dirty="0"/>
              <a:t> </a:t>
            </a:r>
            <a:r>
              <a:rPr lang="en-US" i="1" dirty="0" err="1"/>
              <a:t>vấn</a:t>
            </a:r>
            <a:r>
              <a:rPr lang="en-US" i="1" dirty="0"/>
              <a:t> </a:t>
            </a:r>
            <a:r>
              <a:rPr lang="en-US" i="1" dirty="0" err="1"/>
              <a:t>đề</a:t>
            </a:r>
            <a:endParaRPr lang="en-US" dirty="0"/>
          </a:p>
          <a:p>
            <a:pPr marL="0" indent="0">
              <a:buNone/>
            </a:pPr>
            <a:r>
              <a:rPr lang="en-US" dirty="0"/>
              <a:t>- Ý </a:t>
            </a:r>
            <a:r>
              <a:rPr lang="en-US" dirty="0" err="1"/>
              <a:t>nghĩa</a:t>
            </a:r>
            <a:r>
              <a:rPr lang="en-US" dirty="0"/>
              <a:t>: </a:t>
            </a:r>
            <a:r>
              <a:rPr lang="en-US" dirty="0" err="1"/>
              <a:t>Khi</a:t>
            </a:r>
            <a:r>
              <a:rPr lang="en-US" dirty="0"/>
              <a:t> </a:t>
            </a:r>
            <a:r>
              <a:rPr lang="en-US" dirty="0" err="1"/>
              <a:t>trẻ</a:t>
            </a:r>
            <a:r>
              <a:rPr lang="en-US" dirty="0"/>
              <a:t> </a:t>
            </a:r>
            <a:r>
              <a:rPr lang="en-US" dirty="0" err="1"/>
              <a:t>có</a:t>
            </a:r>
            <a:r>
              <a:rPr lang="en-US" dirty="0"/>
              <a:t> </a:t>
            </a:r>
            <a:r>
              <a:rPr lang="en-US" dirty="0" err="1"/>
              <a:t>quá</a:t>
            </a:r>
            <a:r>
              <a:rPr lang="en-US" dirty="0"/>
              <a:t> </a:t>
            </a:r>
            <a:r>
              <a:rPr lang="en-US" dirty="0" err="1"/>
              <a:t>nhiều</a:t>
            </a:r>
            <a:r>
              <a:rPr lang="en-US" dirty="0"/>
              <a:t> </a:t>
            </a:r>
            <a:r>
              <a:rPr lang="en-US" dirty="0" err="1"/>
              <a:t>vấn</a:t>
            </a:r>
            <a:r>
              <a:rPr lang="en-US" dirty="0"/>
              <a:t> </a:t>
            </a:r>
            <a:r>
              <a:rPr lang="en-US" dirty="0" err="1"/>
              <a:t>đề</a:t>
            </a:r>
            <a:r>
              <a:rPr lang="en-US" dirty="0"/>
              <a:t> </a:t>
            </a:r>
            <a:r>
              <a:rPr lang="en-US" dirty="0" err="1"/>
              <a:t>hành</a:t>
            </a:r>
            <a:r>
              <a:rPr lang="en-US" dirty="0"/>
              <a:t> vi, </a:t>
            </a:r>
            <a:r>
              <a:rPr lang="en-US" dirty="0" err="1"/>
              <a:t>không</a:t>
            </a:r>
            <a:r>
              <a:rPr lang="en-US" dirty="0"/>
              <a:t> </a:t>
            </a:r>
            <a:r>
              <a:rPr lang="en-US" dirty="0" err="1"/>
              <a:t>thể</a:t>
            </a:r>
            <a:r>
              <a:rPr lang="en-US" dirty="0"/>
              <a:t> can </a:t>
            </a:r>
            <a:r>
              <a:rPr lang="en-US" dirty="0" err="1"/>
              <a:t>thiệp</a:t>
            </a:r>
            <a:r>
              <a:rPr lang="en-US" dirty="0"/>
              <a:t> </a:t>
            </a:r>
            <a:r>
              <a:rPr lang="en-US" dirty="0" err="1"/>
              <a:t>một</a:t>
            </a:r>
            <a:r>
              <a:rPr lang="en-US" dirty="0"/>
              <a:t> </a:t>
            </a:r>
            <a:r>
              <a:rPr lang="en-US" dirty="0" err="1"/>
              <a:t>lúc</a:t>
            </a:r>
            <a:r>
              <a:rPr lang="en-US" dirty="0"/>
              <a:t> </a:t>
            </a:r>
            <a:r>
              <a:rPr lang="en-US" dirty="0" err="1"/>
              <a:t>tất</a:t>
            </a:r>
            <a:r>
              <a:rPr lang="en-US" dirty="0"/>
              <a:t> </a:t>
            </a:r>
            <a:r>
              <a:rPr lang="en-US" dirty="0" err="1"/>
              <a:t>cả</a:t>
            </a:r>
            <a:r>
              <a:rPr lang="en-US" dirty="0"/>
              <a:t> </a:t>
            </a:r>
            <a:r>
              <a:rPr lang="en-US" dirty="0" err="1"/>
              <a:t>hành</a:t>
            </a:r>
            <a:r>
              <a:rPr lang="en-US" dirty="0"/>
              <a:t> vi. </a:t>
            </a:r>
            <a:r>
              <a:rPr lang="en-US" dirty="0" err="1"/>
              <a:t>Có</a:t>
            </a:r>
            <a:r>
              <a:rPr lang="en-US" dirty="0"/>
              <a:t> </a:t>
            </a:r>
            <a:r>
              <a:rPr lang="en-US" dirty="0" err="1"/>
              <a:t>những</a:t>
            </a:r>
            <a:r>
              <a:rPr lang="en-US" dirty="0"/>
              <a:t> </a:t>
            </a:r>
            <a:r>
              <a:rPr lang="en-US" dirty="0" err="1"/>
              <a:t>hành</a:t>
            </a:r>
            <a:r>
              <a:rPr lang="en-US" dirty="0"/>
              <a:t> vi </a:t>
            </a:r>
            <a:r>
              <a:rPr lang="en-US" dirty="0" err="1"/>
              <a:t>chỉ</a:t>
            </a:r>
            <a:r>
              <a:rPr lang="en-US" dirty="0"/>
              <a:t> </a:t>
            </a:r>
            <a:r>
              <a:rPr lang="en-US" dirty="0" err="1"/>
              <a:t>xảy</a:t>
            </a:r>
            <a:r>
              <a:rPr lang="en-US" dirty="0"/>
              <a:t> ra </a:t>
            </a:r>
            <a:r>
              <a:rPr lang="en-US" dirty="0" err="1"/>
              <a:t>một</a:t>
            </a:r>
            <a:r>
              <a:rPr lang="en-US" dirty="0"/>
              <a:t> </a:t>
            </a:r>
            <a:r>
              <a:rPr lang="en-US" dirty="0" err="1"/>
              <a:t>lần</a:t>
            </a:r>
            <a:r>
              <a:rPr lang="en-US" dirty="0"/>
              <a:t> và </a:t>
            </a:r>
            <a:r>
              <a:rPr lang="en-US" dirty="0" err="1"/>
              <a:t>không</a:t>
            </a:r>
            <a:r>
              <a:rPr lang="en-US" dirty="0"/>
              <a:t> </a:t>
            </a:r>
            <a:r>
              <a:rPr lang="en-US" dirty="0" err="1"/>
              <a:t>có</a:t>
            </a:r>
            <a:r>
              <a:rPr lang="en-US" dirty="0"/>
              <a:t> </a:t>
            </a:r>
            <a:r>
              <a:rPr lang="en-US" dirty="0" err="1"/>
              <a:t>nhiều</a:t>
            </a:r>
            <a:r>
              <a:rPr lang="en-US" dirty="0"/>
              <a:t> </a:t>
            </a:r>
            <a:r>
              <a:rPr lang="en-US" dirty="0" err="1"/>
              <a:t>khả</a:t>
            </a:r>
            <a:r>
              <a:rPr lang="en-US" dirty="0"/>
              <a:t> </a:t>
            </a:r>
            <a:r>
              <a:rPr lang="en-US" dirty="0" err="1"/>
              <a:t>năng</a:t>
            </a:r>
            <a:r>
              <a:rPr lang="en-US" dirty="0"/>
              <a:t> </a:t>
            </a:r>
            <a:r>
              <a:rPr lang="en-US" dirty="0" err="1"/>
              <a:t>lặp</a:t>
            </a:r>
            <a:r>
              <a:rPr lang="en-US" dirty="0"/>
              <a:t> </a:t>
            </a:r>
            <a:r>
              <a:rPr lang="en-US" dirty="0" err="1"/>
              <a:t>lại</a:t>
            </a:r>
            <a:r>
              <a:rPr lang="en-US" dirty="0"/>
              <a:t> </a:t>
            </a:r>
            <a:r>
              <a:rPr lang="en-US" dirty="0" err="1"/>
              <a:t>cho</a:t>
            </a:r>
            <a:r>
              <a:rPr lang="en-US" dirty="0"/>
              <a:t> </a:t>
            </a:r>
            <a:r>
              <a:rPr lang="en-US" dirty="0" err="1"/>
              <a:t>nên</a:t>
            </a:r>
            <a:r>
              <a:rPr lang="en-US" dirty="0"/>
              <a:t> </a:t>
            </a:r>
            <a:r>
              <a:rPr lang="en-US" dirty="0" err="1"/>
              <a:t>việc</a:t>
            </a:r>
            <a:r>
              <a:rPr lang="en-US" dirty="0"/>
              <a:t> </a:t>
            </a:r>
            <a:r>
              <a:rPr lang="en-US" dirty="0" err="1"/>
              <a:t>nhắc</a:t>
            </a:r>
            <a:r>
              <a:rPr lang="en-US" dirty="0"/>
              <a:t> </a:t>
            </a:r>
            <a:r>
              <a:rPr lang="en-US" dirty="0" err="1"/>
              <a:t>nhở</a:t>
            </a:r>
            <a:r>
              <a:rPr lang="en-US" dirty="0"/>
              <a:t>, </a:t>
            </a:r>
            <a:r>
              <a:rPr lang="en-US" dirty="0" err="1"/>
              <a:t>trừng</a:t>
            </a:r>
            <a:r>
              <a:rPr lang="en-US" dirty="0"/>
              <a:t> </a:t>
            </a:r>
            <a:r>
              <a:rPr lang="en-US" dirty="0" err="1"/>
              <a:t>phạt</a:t>
            </a:r>
            <a:r>
              <a:rPr lang="en-US" dirty="0"/>
              <a:t> </a:t>
            </a:r>
            <a:r>
              <a:rPr lang="en-US" dirty="0" err="1"/>
              <a:t>chỉ</a:t>
            </a:r>
            <a:r>
              <a:rPr lang="en-US" dirty="0"/>
              <a:t> </a:t>
            </a:r>
            <a:r>
              <a:rPr lang="en-US" dirty="0" err="1"/>
              <a:t>làm</a:t>
            </a:r>
            <a:r>
              <a:rPr lang="en-US" dirty="0"/>
              <a:t> </a:t>
            </a:r>
            <a:r>
              <a:rPr lang="en-US" dirty="0" err="1"/>
              <a:t>cho</a:t>
            </a:r>
            <a:r>
              <a:rPr lang="en-US" dirty="0"/>
              <a:t> </a:t>
            </a:r>
            <a:r>
              <a:rPr lang="en-US" dirty="0" err="1"/>
              <a:t>trẻ</a:t>
            </a:r>
            <a:r>
              <a:rPr lang="en-US" dirty="0"/>
              <a:t> </a:t>
            </a:r>
            <a:r>
              <a:rPr lang="en-US" dirty="0" err="1"/>
              <a:t>nhớ</a:t>
            </a:r>
            <a:r>
              <a:rPr lang="en-US" dirty="0"/>
              <a:t> </a:t>
            </a:r>
            <a:r>
              <a:rPr lang="en-US" dirty="0" err="1"/>
              <a:t>hành</a:t>
            </a:r>
            <a:r>
              <a:rPr lang="en-US" dirty="0"/>
              <a:t> vi </a:t>
            </a:r>
            <a:r>
              <a:rPr lang="en-US" dirty="0" err="1"/>
              <a:t>đó</a:t>
            </a:r>
            <a:r>
              <a:rPr lang="en-US" dirty="0"/>
              <a:t> và </a:t>
            </a:r>
            <a:r>
              <a:rPr lang="en-US" dirty="0" err="1"/>
              <a:t>dễ</a:t>
            </a:r>
            <a:r>
              <a:rPr lang="en-US" dirty="0"/>
              <a:t> </a:t>
            </a:r>
            <a:r>
              <a:rPr lang="en-US" dirty="0" err="1"/>
              <a:t>lặp</a:t>
            </a:r>
            <a:r>
              <a:rPr lang="en-US" dirty="0"/>
              <a:t> </a:t>
            </a:r>
            <a:r>
              <a:rPr lang="en-US" dirty="0" err="1"/>
              <a:t>lại</a:t>
            </a:r>
            <a:r>
              <a:rPr lang="en-US" dirty="0"/>
              <a:t>.</a:t>
            </a:r>
          </a:p>
          <a:p>
            <a:r>
              <a:rPr lang="en-US" dirty="0" err="1"/>
              <a:t>Ví</a:t>
            </a:r>
            <a:r>
              <a:rPr lang="en-US" dirty="0"/>
              <a:t> </a:t>
            </a:r>
            <a:r>
              <a:rPr lang="en-US" dirty="0" err="1"/>
              <a:t>dụ</a:t>
            </a:r>
            <a:r>
              <a:rPr lang="en-US" dirty="0"/>
              <a:t>: </a:t>
            </a:r>
            <a:r>
              <a:rPr lang="en-US" dirty="0" err="1"/>
              <a:t>Bé</a:t>
            </a:r>
            <a:r>
              <a:rPr lang="en-US" dirty="0"/>
              <a:t> </a:t>
            </a:r>
            <a:r>
              <a:rPr lang="en-US" dirty="0" err="1"/>
              <a:t>gái</a:t>
            </a:r>
            <a:r>
              <a:rPr lang="en-US" dirty="0"/>
              <a:t> 3 </a:t>
            </a:r>
            <a:r>
              <a:rPr lang="en-US" dirty="0" err="1"/>
              <a:t>tuổi</a:t>
            </a:r>
            <a:r>
              <a:rPr lang="en-US" dirty="0"/>
              <a:t> </a:t>
            </a:r>
            <a:r>
              <a:rPr lang="en-US" dirty="0" err="1"/>
              <a:t>đang</a:t>
            </a:r>
            <a:r>
              <a:rPr lang="en-US" dirty="0"/>
              <a:t> </a:t>
            </a:r>
            <a:r>
              <a:rPr lang="en-US" dirty="0" err="1"/>
              <a:t>tập</a:t>
            </a:r>
            <a:r>
              <a:rPr lang="en-US" dirty="0"/>
              <a:t> </a:t>
            </a:r>
            <a:r>
              <a:rPr lang="en-US" dirty="0" err="1"/>
              <a:t>nói</a:t>
            </a:r>
            <a:r>
              <a:rPr lang="en-US" dirty="0"/>
              <a:t> </a:t>
            </a:r>
            <a:r>
              <a:rPr lang="en-US" dirty="0" err="1"/>
              <a:t>tự</a:t>
            </a:r>
            <a:r>
              <a:rPr lang="en-US" dirty="0"/>
              <a:t> </a:t>
            </a:r>
            <a:r>
              <a:rPr lang="en-US" dirty="0" err="1"/>
              <a:t>nhiên</a:t>
            </a:r>
            <a:r>
              <a:rPr lang="en-US" dirty="0"/>
              <a:t> </a:t>
            </a:r>
            <a:r>
              <a:rPr lang="en-US" dirty="0" err="1"/>
              <a:t>nói</a:t>
            </a:r>
            <a:r>
              <a:rPr lang="en-US" dirty="0"/>
              <a:t> “</a:t>
            </a:r>
            <a:r>
              <a:rPr lang="en-US" dirty="0" err="1"/>
              <a:t>cứt</a:t>
            </a:r>
            <a:r>
              <a:rPr lang="en-US" dirty="0"/>
              <a:t>”, </a:t>
            </a:r>
            <a:r>
              <a:rPr lang="en-US" dirty="0" err="1"/>
              <a:t>việc</a:t>
            </a:r>
            <a:r>
              <a:rPr lang="en-US" dirty="0"/>
              <a:t> </a:t>
            </a:r>
            <a:r>
              <a:rPr lang="en-US" dirty="0" err="1"/>
              <a:t>lờ</a:t>
            </a:r>
            <a:r>
              <a:rPr lang="en-US" dirty="0"/>
              <a:t> </a:t>
            </a:r>
            <a:r>
              <a:rPr lang="en-US" dirty="0" err="1"/>
              <a:t>đi</a:t>
            </a:r>
            <a:r>
              <a:rPr lang="en-US" dirty="0"/>
              <a:t> </a:t>
            </a:r>
            <a:r>
              <a:rPr lang="en-US" dirty="0" err="1"/>
              <a:t>sẽ</a:t>
            </a:r>
            <a:r>
              <a:rPr lang="en-US" dirty="0"/>
              <a:t> </a:t>
            </a:r>
            <a:r>
              <a:rPr lang="en-US" dirty="0" err="1"/>
              <a:t>tốt</a:t>
            </a:r>
            <a:r>
              <a:rPr lang="en-US" dirty="0"/>
              <a:t> </a:t>
            </a:r>
            <a:r>
              <a:rPr lang="en-US" dirty="0" err="1"/>
              <a:t>hơn</a:t>
            </a:r>
            <a:r>
              <a:rPr lang="en-US" dirty="0"/>
              <a:t> </a:t>
            </a:r>
            <a:r>
              <a:rPr lang="en-US" dirty="0" err="1"/>
              <a:t>là</a:t>
            </a:r>
            <a:r>
              <a:rPr lang="en-US" dirty="0"/>
              <a:t> </a:t>
            </a:r>
            <a:r>
              <a:rPr lang="en-US" dirty="0" err="1"/>
              <a:t>nhắc</a:t>
            </a:r>
            <a:r>
              <a:rPr lang="en-US" dirty="0"/>
              <a:t> </a:t>
            </a:r>
            <a:r>
              <a:rPr lang="en-US" dirty="0" err="1"/>
              <a:t>nhở</a:t>
            </a:r>
            <a:r>
              <a:rPr lang="en-US" dirty="0"/>
              <a:t>, </a:t>
            </a:r>
            <a:r>
              <a:rPr lang="en-US" dirty="0" err="1"/>
              <a:t>vì</a:t>
            </a:r>
            <a:r>
              <a:rPr lang="en-US" dirty="0"/>
              <a:t> </a:t>
            </a:r>
            <a:r>
              <a:rPr lang="en-US" dirty="0" err="1"/>
              <a:t>trẻ</a:t>
            </a:r>
            <a:r>
              <a:rPr lang="en-US" dirty="0"/>
              <a:t> </a:t>
            </a:r>
            <a:r>
              <a:rPr lang="en-US" dirty="0" err="1"/>
              <a:t>sẽ</a:t>
            </a:r>
            <a:r>
              <a:rPr lang="en-US" dirty="0"/>
              <a:t> </a:t>
            </a:r>
            <a:r>
              <a:rPr lang="en-US" dirty="0" err="1"/>
              <a:t>nói</a:t>
            </a:r>
            <a:r>
              <a:rPr lang="en-US" dirty="0"/>
              <a:t> </a:t>
            </a:r>
            <a:r>
              <a:rPr lang="en-US" dirty="0" err="1"/>
              <a:t>theo</a:t>
            </a:r>
            <a:r>
              <a:rPr lang="en-US" dirty="0"/>
              <a:t> </a:t>
            </a:r>
            <a:r>
              <a:rPr lang="en-US" dirty="0" err="1"/>
              <a:t>những</a:t>
            </a:r>
            <a:r>
              <a:rPr lang="en-US" dirty="0"/>
              <a:t> </a:t>
            </a:r>
            <a:r>
              <a:rPr lang="en-US" dirty="0" err="1"/>
              <a:t>gì</a:t>
            </a:r>
            <a:r>
              <a:rPr lang="en-US" dirty="0"/>
              <a:t> </a:t>
            </a:r>
            <a:r>
              <a:rPr lang="en-US" dirty="0" err="1"/>
              <a:t>người</a:t>
            </a:r>
            <a:r>
              <a:rPr lang="en-US" dirty="0"/>
              <a:t> </a:t>
            </a:r>
            <a:r>
              <a:rPr lang="en-US" dirty="0" err="1"/>
              <a:t>lớn</a:t>
            </a:r>
            <a:r>
              <a:rPr lang="en-US" dirty="0"/>
              <a:t> </a:t>
            </a:r>
            <a:r>
              <a:rPr lang="en-US" dirty="0" err="1"/>
              <a:t>nói</a:t>
            </a:r>
            <a:r>
              <a:rPr lang="en-US" dirty="0"/>
              <a:t>, do </a:t>
            </a:r>
            <a:r>
              <a:rPr lang="en-US" dirty="0" err="1"/>
              <a:t>đó</a:t>
            </a:r>
            <a:r>
              <a:rPr lang="en-US" dirty="0"/>
              <a:t> </a:t>
            </a:r>
            <a:r>
              <a:rPr lang="en-US" dirty="0" err="1"/>
              <a:t>sẽ</a:t>
            </a:r>
            <a:r>
              <a:rPr lang="en-US" dirty="0"/>
              <a:t> </a:t>
            </a:r>
            <a:r>
              <a:rPr lang="en-US" dirty="0" err="1"/>
              <a:t>có</a:t>
            </a:r>
            <a:r>
              <a:rPr lang="en-US" dirty="0"/>
              <a:t> </a:t>
            </a:r>
            <a:r>
              <a:rPr lang="en-US" dirty="0" err="1"/>
              <a:t>xu</a:t>
            </a:r>
            <a:r>
              <a:rPr lang="en-US" dirty="0"/>
              <a:t> </a:t>
            </a:r>
            <a:r>
              <a:rPr lang="en-US" dirty="0" err="1"/>
              <a:t>hướng</a:t>
            </a:r>
            <a:r>
              <a:rPr lang="en-US" dirty="0"/>
              <a:t> </a:t>
            </a:r>
            <a:r>
              <a:rPr lang="en-US" dirty="0" err="1"/>
              <a:t>lặp</a:t>
            </a:r>
            <a:r>
              <a:rPr lang="en-US" dirty="0"/>
              <a:t> </a:t>
            </a:r>
            <a:r>
              <a:rPr lang="en-US" dirty="0" err="1"/>
              <a:t>lại</a:t>
            </a:r>
            <a:r>
              <a:rPr lang="en-US" dirty="0"/>
              <a:t> </a:t>
            </a:r>
            <a:r>
              <a:rPr lang="en-US" dirty="0" err="1"/>
              <a:t>câu</a:t>
            </a:r>
            <a:r>
              <a:rPr lang="en-US" dirty="0"/>
              <a:t> </a:t>
            </a:r>
            <a:r>
              <a:rPr lang="en-US" dirty="0" err="1"/>
              <a:t>nói</a:t>
            </a:r>
            <a:r>
              <a:rPr lang="en-US" dirty="0"/>
              <a:t> </a:t>
            </a:r>
            <a:r>
              <a:rPr lang="en-US" dirty="0" err="1"/>
              <a:t>đó</a:t>
            </a:r>
            <a:r>
              <a:rPr lang="en-US" dirty="0"/>
              <a:t>.</a:t>
            </a:r>
          </a:p>
          <a:p>
            <a:pPr marL="0" indent="0">
              <a:buNone/>
            </a:pPr>
            <a:r>
              <a:rPr lang="en-US" dirty="0"/>
              <a:t>- </a:t>
            </a:r>
            <a:r>
              <a:rPr lang="en-US" dirty="0" err="1"/>
              <a:t>Cách</a:t>
            </a:r>
            <a:r>
              <a:rPr lang="en-US" dirty="0"/>
              <a:t> </a:t>
            </a:r>
            <a:r>
              <a:rPr lang="en-US" dirty="0" err="1"/>
              <a:t>thực</a:t>
            </a:r>
            <a:r>
              <a:rPr lang="en-US" dirty="0"/>
              <a:t> </a:t>
            </a:r>
            <a:r>
              <a:rPr lang="en-US" dirty="0" err="1"/>
              <a:t>hiện</a:t>
            </a:r>
            <a:r>
              <a:rPr lang="en-US" dirty="0"/>
              <a:t>: </a:t>
            </a:r>
          </a:p>
          <a:p>
            <a:r>
              <a:rPr lang="en-US" dirty="0"/>
              <a:t>Quay </a:t>
            </a:r>
            <a:r>
              <a:rPr lang="en-US" dirty="0" err="1"/>
              <a:t>mặt</a:t>
            </a:r>
            <a:r>
              <a:rPr lang="en-US" dirty="0"/>
              <a:t> </a:t>
            </a:r>
            <a:r>
              <a:rPr lang="en-US" dirty="0" err="1"/>
              <a:t>đi</a:t>
            </a:r>
            <a:r>
              <a:rPr lang="en-US" dirty="0"/>
              <a:t> </a:t>
            </a:r>
            <a:r>
              <a:rPr lang="en-US" dirty="0" err="1"/>
              <a:t>hoặc</a:t>
            </a:r>
            <a:r>
              <a:rPr lang="en-US" dirty="0"/>
              <a:t> </a:t>
            </a:r>
            <a:r>
              <a:rPr lang="en-US" dirty="0" err="1"/>
              <a:t>giả</a:t>
            </a:r>
            <a:r>
              <a:rPr lang="en-US" dirty="0"/>
              <a:t> </a:t>
            </a:r>
            <a:r>
              <a:rPr lang="en-US" dirty="0" err="1"/>
              <a:t>vờ</a:t>
            </a:r>
            <a:r>
              <a:rPr lang="en-US" dirty="0"/>
              <a:t> </a:t>
            </a:r>
            <a:r>
              <a:rPr lang="en-US" dirty="0" err="1"/>
              <a:t>như</a:t>
            </a:r>
            <a:r>
              <a:rPr lang="en-US" dirty="0"/>
              <a:t> </a:t>
            </a:r>
            <a:r>
              <a:rPr lang="en-US" dirty="0" err="1"/>
              <a:t>không</a:t>
            </a:r>
            <a:r>
              <a:rPr lang="en-US" dirty="0"/>
              <a:t> </a:t>
            </a:r>
            <a:r>
              <a:rPr lang="en-US" dirty="0" err="1"/>
              <a:t>biết</a:t>
            </a:r>
            <a:r>
              <a:rPr lang="en-US" dirty="0"/>
              <a:t> </a:t>
            </a:r>
            <a:r>
              <a:rPr lang="en-US" dirty="0" err="1"/>
              <a:t>đến</a:t>
            </a:r>
            <a:r>
              <a:rPr lang="en-US" dirty="0"/>
              <a:t> </a:t>
            </a:r>
            <a:r>
              <a:rPr lang="en-US" dirty="0" err="1"/>
              <a:t>hành</a:t>
            </a:r>
            <a:r>
              <a:rPr lang="en-US" dirty="0"/>
              <a:t> vi </a:t>
            </a:r>
            <a:r>
              <a:rPr lang="en-US" dirty="0" err="1"/>
              <a:t>trẻ</a:t>
            </a:r>
            <a:r>
              <a:rPr lang="en-US" dirty="0"/>
              <a:t> </a:t>
            </a:r>
            <a:r>
              <a:rPr lang="en-US" dirty="0" err="1"/>
              <a:t>đang</a:t>
            </a:r>
            <a:r>
              <a:rPr lang="en-US" dirty="0"/>
              <a:t> </a:t>
            </a:r>
            <a:r>
              <a:rPr lang="en-US" dirty="0" err="1"/>
              <a:t>thực</a:t>
            </a:r>
            <a:r>
              <a:rPr lang="en-US" dirty="0"/>
              <a:t> </a:t>
            </a:r>
            <a:r>
              <a:rPr lang="en-US" dirty="0" err="1"/>
              <a:t>hiện</a:t>
            </a:r>
            <a:r>
              <a:rPr lang="en-US" dirty="0"/>
              <a:t>. </a:t>
            </a:r>
            <a:r>
              <a:rPr lang="en-US" dirty="0" err="1"/>
              <a:t>Lờ</a:t>
            </a:r>
            <a:r>
              <a:rPr lang="en-US" dirty="0"/>
              <a:t> </a:t>
            </a:r>
            <a:r>
              <a:rPr lang="en-US" dirty="0" err="1"/>
              <a:t>đi</a:t>
            </a:r>
            <a:r>
              <a:rPr lang="en-US" dirty="0"/>
              <a:t> </a:t>
            </a:r>
            <a:r>
              <a:rPr lang="en-US" dirty="0" err="1"/>
              <a:t>không</a:t>
            </a:r>
            <a:r>
              <a:rPr lang="en-US" dirty="0"/>
              <a:t> </a:t>
            </a:r>
            <a:r>
              <a:rPr lang="en-US" dirty="0" err="1"/>
              <a:t>phải</a:t>
            </a:r>
            <a:r>
              <a:rPr lang="en-US" dirty="0"/>
              <a:t> </a:t>
            </a:r>
            <a:r>
              <a:rPr lang="en-US" dirty="0" err="1"/>
              <a:t>là</a:t>
            </a:r>
            <a:r>
              <a:rPr lang="en-US" dirty="0"/>
              <a:t> </a:t>
            </a:r>
            <a:r>
              <a:rPr lang="en-US" dirty="0" err="1"/>
              <a:t>bỏ</a:t>
            </a:r>
            <a:r>
              <a:rPr lang="en-US" dirty="0"/>
              <a:t> </a:t>
            </a:r>
            <a:r>
              <a:rPr lang="en-US" dirty="0" err="1"/>
              <a:t>mặc</a:t>
            </a:r>
            <a:r>
              <a:rPr lang="en-US" dirty="0"/>
              <a:t> </a:t>
            </a:r>
            <a:r>
              <a:rPr lang="en-US" dirty="0" err="1"/>
              <a:t>trẻ</a:t>
            </a:r>
            <a:r>
              <a:rPr lang="en-US" dirty="0"/>
              <a:t>. </a:t>
            </a:r>
            <a:r>
              <a:rPr lang="en-US" dirty="0" err="1"/>
              <a:t>Chúng</a:t>
            </a:r>
            <a:r>
              <a:rPr lang="en-US" dirty="0"/>
              <a:t> ta </a:t>
            </a:r>
            <a:r>
              <a:rPr lang="en-US" dirty="0" err="1"/>
              <a:t>thể</a:t>
            </a:r>
            <a:r>
              <a:rPr lang="en-US" dirty="0"/>
              <a:t> </a:t>
            </a:r>
            <a:r>
              <a:rPr lang="en-US" dirty="0" err="1"/>
              <a:t>hiện</a:t>
            </a:r>
            <a:r>
              <a:rPr lang="en-US" dirty="0"/>
              <a:t> </a:t>
            </a:r>
            <a:r>
              <a:rPr lang="en-US" dirty="0" err="1"/>
              <a:t>sự</a:t>
            </a:r>
            <a:r>
              <a:rPr lang="en-US" dirty="0"/>
              <a:t> </a:t>
            </a:r>
            <a:r>
              <a:rPr lang="en-US" dirty="0" err="1"/>
              <a:t>quan</a:t>
            </a:r>
            <a:r>
              <a:rPr lang="en-US" dirty="0"/>
              <a:t> tâm </a:t>
            </a:r>
            <a:r>
              <a:rPr lang="en-US" dirty="0" err="1"/>
              <a:t>với</a:t>
            </a:r>
            <a:r>
              <a:rPr lang="en-US" dirty="0"/>
              <a:t> </a:t>
            </a:r>
            <a:r>
              <a:rPr lang="en-US" dirty="0" err="1"/>
              <a:t>trẻ</a:t>
            </a:r>
            <a:r>
              <a:rPr lang="en-US" dirty="0"/>
              <a:t> </a:t>
            </a:r>
            <a:r>
              <a:rPr lang="en-US" dirty="0" err="1"/>
              <a:t>khi</a:t>
            </a:r>
            <a:r>
              <a:rPr lang="en-US" dirty="0"/>
              <a:t> </a:t>
            </a:r>
            <a:r>
              <a:rPr lang="en-US" dirty="0" err="1"/>
              <a:t>trẻ</a:t>
            </a:r>
            <a:r>
              <a:rPr lang="en-US" dirty="0"/>
              <a:t> </a:t>
            </a:r>
            <a:r>
              <a:rPr lang="en-US" dirty="0" err="1"/>
              <a:t>ngoan</a:t>
            </a:r>
            <a:r>
              <a:rPr lang="en-US" dirty="0"/>
              <a:t> và </a:t>
            </a:r>
            <a:r>
              <a:rPr lang="en-US" dirty="0" err="1"/>
              <a:t>ứng</a:t>
            </a:r>
            <a:r>
              <a:rPr lang="en-US" dirty="0"/>
              <a:t> </a:t>
            </a:r>
            <a:r>
              <a:rPr lang="en-US" dirty="0" err="1"/>
              <a:t>xử</a:t>
            </a:r>
            <a:r>
              <a:rPr lang="en-US" dirty="0"/>
              <a:t> </a:t>
            </a:r>
            <a:r>
              <a:rPr lang="en-US" dirty="0" err="1"/>
              <a:t>đúng</a:t>
            </a:r>
            <a:r>
              <a:rPr lang="en-US" dirty="0"/>
              <a:t>.</a:t>
            </a:r>
          </a:p>
          <a:p>
            <a:r>
              <a:rPr lang="en-US" dirty="0" err="1"/>
              <a:t>Nên</a:t>
            </a:r>
            <a:r>
              <a:rPr lang="en-US" dirty="0"/>
              <a:t> </a:t>
            </a:r>
            <a:r>
              <a:rPr lang="en-US" dirty="0" err="1"/>
              <a:t>sử</a:t>
            </a:r>
            <a:r>
              <a:rPr lang="en-US" dirty="0"/>
              <a:t> </a:t>
            </a:r>
            <a:r>
              <a:rPr lang="en-US" dirty="0" err="1"/>
              <a:t>dụng</a:t>
            </a:r>
            <a:r>
              <a:rPr lang="en-US" dirty="0"/>
              <a:t> </a:t>
            </a:r>
            <a:r>
              <a:rPr lang="en-US" dirty="0" err="1"/>
              <a:t>khi</a:t>
            </a:r>
            <a:r>
              <a:rPr lang="en-US" dirty="0"/>
              <a:t>: </a:t>
            </a:r>
            <a:r>
              <a:rPr lang="en-US" dirty="0" err="1"/>
              <a:t>Khi</a:t>
            </a:r>
            <a:r>
              <a:rPr lang="en-US" dirty="0"/>
              <a:t> </a:t>
            </a:r>
            <a:r>
              <a:rPr lang="en-US" dirty="0" err="1"/>
              <a:t>hành</a:t>
            </a:r>
            <a:r>
              <a:rPr lang="en-US" dirty="0"/>
              <a:t> vi </a:t>
            </a:r>
            <a:r>
              <a:rPr lang="en-US" dirty="0" err="1"/>
              <a:t>nhằm</a:t>
            </a:r>
            <a:r>
              <a:rPr lang="en-US" dirty="0"/>
              <a:t> thu </a:t>
            </a:r>
            <a:r>
              <a:rPr lang="en-US" dirty="0" err="1"/>
              <a:t>hút</a:t>
            </a:r>
            <a:r>
              <a:rPr lang="en-US" dirty="0"/>
              <a:t> </a:t>
            </a:r>
            <a:r>
              <a:rPr lang="en-US" dirty="0" err="1"/>
              <a:t>sự</a:t>
            </a:r>
            <a:r>
              <a:rPr lang="en-US" dirty="0"/>
              <a:t> </a:t>
            </a:r>
            <a:r>
              <a:rPr lang="en-US" dirty="0" err="1"/>
              <a:t>chú</a:t>
            </a:r>
            <a:r>
              <a:rPr lang="en-US" dirty="0"/>
              <a:t> ý </a:t>
            </a:r>
            <a:r>
              <a:rPr lang="en-US" dirty="0" err="1"/>
              <a:t>của</a:t>
            </a:r>
            <a:r>
              <a:rPr lang="en-US" dirty="0"/>
              <a:t> </a:t>
            </a:r>
            <a:r>
              <a:rPr lang="en-US" dirty="0" err="1"/>
              <a:t>người</a:t>
            </a:r>
            <a:r>
              <a:rPr lang="en-US" dirty="0"/>
              <a:t> </a:t>
            </a:r>
            <a:r>
              <a:rPr lang="en-US" dirty="0" err="1"/>
              <a:t>khác</a:t>
            </a:r>
            <a:r>
              <a:rPr lang="en-US" dirty="0"/>
              <a:t>; </a:t>
            </a:r>
            <a:r>
              <a:rPr lang="en-US" dirty="0" err="1"/>
              <a:t>ít</a:t>
            </a:r>
            <a:r>
              <a:rPr lang="en-US" dirty="0"/>
              <a:t> </a:t>
            </a:r>
            <a:r>
              <a:rPr lang="en-US" dirty="0" err="1"/>
              <a:t>khả</a:t>
            </a:r>
            <a:r>
              <a:rPr lang="en-US" dirty="0"/>
              <a:t> </a:t>
            </a:r>
            <a:r>
              <a:rPr lang="en-US" dirty="0" err="1"/>
              <a:t>năng</a:t>
            </a:r>
            <a:r>
              <a:rPr lang="en-US" dirty="0"/>
              <a:t> </a:t>
            </a:r>
            <a:r>
              <a:rPr lang="en-US" dirty="0" err="1"/>
              <a:t>xuất</a:t>
            </a:r>
            <a:r>
              <a:rPr lang="en-US" dirty="0"/>
              <a:t> </a:t>
            </a:r>
            <a:r>
              <a:rPr lang="en-US" dirty="0" err="1"/>
              <a:t>hiện</a:t>
            </a:r>
            <a:r>
              <a:rPr lang="en-US" dirty="0"/>
              <a:t> </a:t>
            </a:r>
            <a:r>
              <a:rPr lang="en-US" dirty="0" err="1"/>
              <a:t>lại</a:t>
            </a:r>
            <a:r>
              <a:rPr lang="en-US" dirty="0"/>
              <a:t>; </a:t>
            </a:r>
            <a:r>
              <a:rPr lang="en-US" dirty="0" err="1"/>
              <a:t>Khi</a:t>
            </a:r>
            <a:r>
              <a:rPr lang="en-US" dirty="0"/>
              <a:t> </a:t>
            </a:r>
            <a:r>
              <a:rPr lang="en-US" dirty="0" err="1"/>
              <a:t>nó</a:t>
            </a:r>
            <a:r>
              <a:rPr lang="en-US" dirty="0"/>
              <a:t> </a:t>
            </a:r>
            <a:r>
              <a:rPr lang="en-US" dirty="0" err="1"/>
              <a:t>không</a:t>
            </a:r>
            <a:r>
              <a:rPr lang="en-US" dirty="0"/>
              <a:t> </a:t>
            </a:r>
            <a:r>
              <a:rPr lang="en-US" dirty="0" err="1"/>
              <a:t>có</a:t>
            </a:r>
            <a:r>
              <a:rPr lang="en-US" dirty="0"/>
              <a:t> </a:t>
            </a:r>
            <a:r>
              <a:rPr lang="en-US" dirty="0" err="1"/>
              <a:t>khả</a:t>
            </a:r>
            <a:r>
              <a:rPr lang="en-US" dirty="0"/>
              <a:t> </a:t>
            </a:r>
            <a:r>
              <a:rPr lang="en-US" dirty="0" err="1"/>
              <a:t>năng</a:t>
            </a:r>
            <a:r>
              <a:rPr lang="en-US" dirty="0"/>
              <a:t> </a:t>
            </a:r>
            <a:r>
              <a:rPr lang="en-US" dirty="0" err="1"/>
              <a:t>gây</a:t>
            </a:r>
            <a:r>
              <a:rPr lang="en-US" dirty="0"/>
              <a:t> </a:t>
            </a:r>
            <a:r>
              <a:rPr lang="en-US" dirty="0" err="1"/>
              <a:t>hại</a:t>
            </a:r>
            <a:r>
              <a:rPr lang="en-US" dirty="0"/>
              <a:t> </a:t>
            </a:r>
            <a:r>
              <a:rPr lang="en-US" dirty="0" err="1"/>
              <a:t>cho</a:t>
            </a:r>
            <a:r>
              <a:rPr lang="en-US" dirty="0"/>
              <a:t> ai </a:t>
            </a:r>
            <a:r>
              <a:rPr lang="en-US" dirty="0" err="1"/>
              <a:t>hoặc</a:t>
            </a:r>
            <a:r>
              <a:rPr lang="en-US" dirty="0"/>
              <a:t> </a:t>
            </a:r>
            <a:r>
              <a:rPr lang="en-US" dirty="0" err="1"/>
              <a:t>vật</a:t>
            </a:r>
            <a:r>
              <a:rPr lang="en-US" dirty="0"/>
              <a:t> </a:t>
            </a:r>
            <a:r>
              <a:rPr lang="en-US" dirty="0" err="1"/>
              <a:t>gì</a:t>
            </a:r>
            <a:r>
              <a:rPr lang="en-US" dirty="0"/>
              <a:t>.</a:t>
            </a:r>
          </a:p>
          <a:p>
            <a:endParaRPr lang="en-US" dirty="0"/>
          </a:p>
        </p:txBody>
      </p:sp>
      <p:sp>
        <p:nvSpPr>
          <p:cNvPr id="4" name="Title 1">
            <a:extLst>
              <a:ext uri="{FF2B5EF4-FFF2-40B4-BE49-F238E27FC236}">
                <a16:creationId xmlns:a16="http://schemas.microsoft.com/office/drawing/2014/main" id="{83DE59CC-ACA7-40B2-8ABD-DDE9B337102C}"/>
              </a:ext>
            </a:extLst>
          </p:cNvPr>
          <p:cNvSpPr txBox="1">
            <a:spLocks/>
          </p:cNvSpPr>
          <p:nvPr/>
        </p:nvSpPr>
        <p:spPr>
          <a:xfrm>
            <a:off x="1491936" y="328274"/>
            <a:ext cx="6571343" cy="4247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dirty="0" err="1"/>
              <a:t>Các</a:t>
            </a:r>
            <a:r>
              <a:rPr lang="en-US" sz="2400" dirty="0"/>
              <a:t> </a:t>
            </a:r>
            <a:r>
              <a:rPr lang="en-US" sz="2400" dirty="0" err="1"/>
              <a:t>kĩ</a:t>
            </a:r>
            <a:r>
              <a:rPr lang="en-US" sz="2400" dirty="0"/>
              <a:t>  </a:t>
            </a:r>
            <a:r>
              <a:rPr lang="en-US" sz="2400" dirty="0" err="1"/>
              <a:t>thuật</a:t>
            </a:r>
            <a:r>
              <a:rPr lang="en-US" sz="2400" dirty="0"/>
              <a:t> can </a:t>
            </a:r>
            <a:r>
              <a:rPr lang="en-US" sz="2400" dirty="0" err="1"/>
              <a:t>thiệp</a:t>
            </a:r>
            <a:r>
              <a:rPr lang="en-US" sz="2400" dirty="0"/>
              <a:t> </a:t>
            </a:r>
            <a:r>
              <a:rPr lang="en-US" sz="2400" dirty="0" err="1"/>
              <a:t>hành</a:t>
            </a:r>
            <a:r>
              <a:rPr lang="en-US" sz="2400" dirty="0"/>
              <a:t> vi</a:t>
            </a:r>
            <a:br>
              <a:rPr lang="en-US" sz="2400" dirty="0"/>
            </a:br>
            <a:endParaRPr lang="en-US" sz="2400" dirty="0"/>
          </a:p>
        </p:txBody>
      </p:sp>
    </p:spTree>
    <p:extLst>
      <p:ext uri="{BB962C8B-B14F-4D97-AF65-F5344CB8AC3E}">
        <p14:creationId xmlns:p14="http://schemas.microsoft.com/office/powerpoint/2010/main" val="2179271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6A0C-878D-412B-8CDC-784AC2E93A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780CAE-5C06-41A4-95D7-2ECD4E707203}"/>
              </a:ext>
            </a:extLst>
          </p:cNvPr>
          <p:cNvSpPr>
            <a:spLocks noGrp="1"/>
          </p:cNvSpPr>
          <p:nvPr>
            <p:ph idx="1"/>
          </p:nvPr>
        </p:nvSpPr>
        <p:spPr>
          <a:xfrm>
            <a:off x="172279" y="1544186"/>
            <a:ext cx="8763012" cy="4263162"/>
          </a:xfrm>
        </p:spPr>
        <p:txBody>
          <a:bodyPr>
            <a:normAutofit fontScale="77500" lnSpcReduction="20000"/>
          </a:bodyPr>
          <a:lstStyle/>
          <a:p>
            <a:pPr marL="0" lvl="0" indent="0">
              <a:buNone/>
            </a:pPr>
            <a:r>
              <a:rPr lang="en-US" i="1" dirty="0"/>
              <a:t>4) </a:t>
            </a:r>
            <a:r>
              <a:rPr lang="en-US" i="1" dirty="0" err="1"/>
              <a:t>Thưởng</a:t>
            </a:r>
            <a:r>
              <a:rPr lang="en-US" i="1" dirty="0"/>
              <a:t> </a:t>
            </a:r>
            <a:r>
              <a:rPr lang="en-US" i="1" dirty="0" err="1"/>
              <a:t>quy</a:t>
            </a:r>
            <a:r>
              <a:rPr lang="en-US" i="1" dirty="0"/>
              <a:t> </a:t>
            </a:r>
            <a:r>
              <a:rPr lang="en-US" i="1" dirty="0" err="1"/>
              <a:t>đổi</a:t>
            </a:r>
            <a:endParaRPr lang="en-US" i="1" dirty="0"/>
          </a:p>
          <a:p>
            <a:pPr marL="0" lvl="0" indent="0">
              <a:buNone/>
            </a:pPr>
            <a:endParaRPr lang="en-US" i="1" dirty="0"/>
          </a:p>
          <a:p>
            <a:pPr marL="0" lvl="0" indent="0">
              <a:buNone/>
            </a:pPr>
            <a:r>
              <a:rPr lang="en-US" dirty="0"/>
              <a:t>- Ý </a:t>
            </a:r>
            <a:r>
              <a:rPr lang="en-US" dirty="0" err="1"/>
              <a:t>nghĩa</a:t>
            </a:r>
            <a:r>
              <a:rPr lang="en-US" dirty="0"/>
              <a:t>: </a:t>
            </a:r>
            <a:r>
              <a:rPr lang="en-US" dirty="0" err="1"/>
              <a:t>Không</a:t>
            </a:r>
            <a:r>
              <a:rPr lang="en-US" dirty="0"/>
              <a:t> </a:t>
            </a:r>
            <a:r>
              <a:rPr lang="en-US" dirty="0" err="1"/>
              <a:t>phải</a:t>
            </a:r>
            <a:r>
              <a:rPr lang="en-US" dirty="0"/>
              <a:t> </a:t>
            </a:r>
            <a:r>
              <a:rPr lang="en-US" dirty="0" err="1"/>
              <a:t>lúc</a:t>
            </a:r>
            <a:r>
              <a:rPr lang="en-US" dirty="0"/>
              <a:t> </a:t>
            </a:r>
            <a:r>
              <a:rPr lang="en-US" dirty="0" err="1"/>
              <a:t>nào</a:t>
            </a:r>
            <a:r>
              <a:rPr lang="en-US" dirty="0"/>
              <a:t> </a:t>
            </a:r>
            <a:r>
              <a:rPr lang="en-US" dirty="0" err="1"/>
              <a:t>cũng</a:t>
            </a:r>
            <a:r>
              <a:rPr lang="en-US" dirty="0"/>
              <a:t> </a:t>
            </a:r>
            <a:r>
              <a:rPr lang="en-US" dirty="0" err="1"/>
              <a:t>có</a:t>
            </a:r>
            <a:r>
              <a:rPr lang="en-US" dirty="0"/>
              <a:t> </a:t>
            </a:r>
            <a:r>
              <a:rPr lang="en-US" dirty="0" err="1"/>
              <a:t>thể</a:t>
            </a:r>
            <a:r>
              <a:rPr lang="en-US" dirty="0"/>
              <a:t> </a:t>
            </a:r>
            <a:r>
              <a:rPr lang="en-US" dirty="0" err="1"/>
              <a:t>thưởng</a:t>
            </a:r>
            <a:r>
              <a:rPr lang="en-US" dirty="0"/>
              <a:t> </a:t>
            </a:r>
            <a:r>
              <a:rPr lang="en-US" dirty="0" err="1"/>
              <a:t>hoặc</a:t>
            </a:r>
            <a:r>
              <a:rPr lang="en-US" dirty="0"/>
              <a:t> </a:t>
            </a:r>
            <a:r>
              <a:rPr lang="en-US" dirty="0" err="1"/>
              <a:t>phạt</a:t>
            </a:r>
            <a:r>
              <a:rPr lang="en-US" dirty="0"/>
              <a:t> </a:t>
            </a:r>
            <a:r>
              <a:rPr lang="en-US" dirty="0" err="1"/>
              <a:t>một</a:t>
            </a:r>
            <a:r>
              <a:rPr lang="en-US" dirty="0"/>
              <a:t> </a:t>
            </a:r>
            <a:r>
              <a:rPr lang="en-US" dirty="0" err="1"/>
              <a:t>hành</a:t>
            </a:r>
            <a:r>
              <a:rPr lang="en-US" dirty="0"/>
              <a:t> vi </a:t>
            </a:r>
            <a:r>
              <a:rPr lang="en-US" dirty="0" err="1"/>
              <a:t>nào</a:t>
            </a:r>
            <a:r>
              <a:rPr lang="en-US" dirty="0"/>
              <a:t> </a:t>
            </a:r>
            <a:r>
              <a:rPr lang="en-US" dirty="0" err="1"/>
              <a:t>đó</a:t>
            </a:r>
            <a:r>
              <a:rPr lang="en-US" dirty="0"/>
              <a:t>. </a:t>
            </a:r>
            <a:r>
              <a:rPr lang="en-US" dirty="0" err="1"/>
              <a:t>Ví</a:t>
            </a:r>
            <a:r>
              <a:rPr lang="en-US" dirty="0"/>
              <a:t> </a:t>
            </a:r>
            <a:r>
              <a:rPr lang="en-US" dirty="0" err="1"/>
              <a:t>dụ</a:t>
            </a:r>
            <a:r>
              <a:rPr lang="en-US" dirty="0"/>
              <a:t>, </a:t>
            </a:r>
            <a:r>
              <a:rPr lang="en-US" dirty="0" err="1"/>
              <a:t>mỗi</a:t>
            </a:r>
            <a:r>
              <a:rPr lang="en-US" dirty="0"/>
              <a:t> </a:t>
            </a:r>
            <a:r>
              <a:rPr lang="en-US" dirty="0" err="1"/>
              <a:t>lần</a:t>
            </a:r>
            <a:r>
              <a:rPr lang="en-US" dirty="0"/>
              <a:t> </a:t>
            </a:r>
            <a:r>
              <a:rPr lang="en-US" dirty="0" err="1"/>
              <a:t>cô</a:t>
            </a:r>
            <a:r>
              <a:rPr lang="en-US" dirty="0"/>
              <a:t> giáo </a:t>
            </a:r>
            <a:r>
              <a:rPr lang="en-US" dirty="0" err="1"/>
              <a:t>mở</a:t>
            </a:r>
            <a:r>
              <a:rPr lang="en-US" dirty="0"/>
              <a:t> </a:t>
            </a:r>
            <a:r>
              <a:rPr lang="en-US" dirty="0" err="1"/>
              <a:t>tủ</a:t>
            </a:r>
            <a:r>
              <a:rPr lang="en-US" dirty="0"/>
              <a:t> </a:t>
            </a:r>
            <a:r>
              <a:rPr lang="en-US" dirty="0" err="1"/>
              <a:t>đồ</a:t>
            </a:r>
            <a:r>
              <a:rPr lang="en-US" dirty="0"/>
              <a:t> </a:t>
            </a:r>
            <a:r>
              <a:rPr lang="en-US" dirty="0" err="1"/>
              <a:t>dùng</a:t>
            </a:r>
            <a:r>
              <a:rPr lang="en-US" dirty="0"/>
              <a:t> học </a:t>
            </a:r>
            <a:r>
              <a:rPr lang="en-US" dirty="0" err="1"/>
              <a:t>tập</a:t>
            </a:r>
            <a:r>
              <a:rPr lang="en-US" dirty="0"/>
              <a:t> </a:t>
            </a:r>
            <a:r>
              <a:rPr lang="en-US" dirty="0" err="1"/>
              <a:t>là</a:t>
            </a:r>
            <a:r>
              <a:rPr lang="en-US" dirty="0"/>
              <a:t> </a:t>
            </a:r>
            <a:r>
              <a:rPr lang="en-US" dirty="0" err="1"/>
              <a:t>trẻ</a:t>
            </a:r>
            <a:r>
              <a:rPr lang="en-US" dirty="0"/>
              <a:t> </a:t>
            </a:r>
            <a:r>
              <a:rPr lang="en-US" dirty="0" err="1"/>
              <a:t>lại</a:t>
            </a:r>
            <a:r>
              <a:rPr lang="en-US" dirty="0"/>
              <a:t> </a:t>
            </a:r>
            <a:r>
              <a:rPr lang="en-US" dirty="0" err="1"/>
              <a:t>đòi</a:t>
            </a:r>
            <a:r>
              <a:rPr lang="en-US" dirty="0"/>
              <a:t> </a:t>
            </a:r>
            <a:r>
              <a:rPr lang="en-US" dirty="0" err="1"/>
              <a:t>mở</a:t>
            </a:r>
            <a:r>
              <a:rPr lang="en-US" dirty="0"/>
              <a:t> </a:t>
            </a:r>
            <a:r>
              <a:rPr lang="en-US" dirty="0" err="1"/>
              <a:t>cùng</a:t>
            </a:r>
            <a:r>
              <a:rPr lang="en-US" dirty="0"/>
              <a:t>. </a:t>
            </a:r>
            <a:r>
              <a:rPr lang="en-US" dirty="0" err="1"/>
              <a:t>Một</a:t>
            </a:r>
            <a:r>
              <a:rPr lang="en-US" dirty="0"/>
              <a:t> </a:t>
            </a:r>
            <a:r>
              <a:rPr lang="en-US" dirty="0" err="1"/>
              <a:t>ngày</a:t>
            </a:r>
            <a:r>
              <a:rPr lang="en-US" dirty="0"/>
              <a:t> giáo </a:t>
            </a:r>
            <a:r>
              <a:rPr lang="en-US" dirty="0" err="1"/>
              <a:t>viên</a:t>
            </a:r>
            <a:r>
              <a:rPr lang="en-US" dirty="0"/>
              <a:t> </a:t>
            </a:r>
            <a:r>
              <a:rPr lang="en-US" dirty="0" err="1"/>
              <a:t>phải</a:t>
            </a:r>
            <a:r>
              <a:rPr lang="en-US" dirty="0"/>
              <a:t> </a:t>
            </a:r>
            <a:r>
              <a:rPr lang="en-US" dirty="0" err="1"/>
              <a:t>mở</a:t>
            </a:r>
            <a:r>
              <a:rPr lang="en-US" dirty="0"/>
              <a:t> </a:t>
            </a:r>
            <a:r>
              <a:rPr lang="en-US" dirty="0" err="1"/>
              <a:t>tủ</a:t>
            </a:r>
            <a:r>
              <a:rPr lang="en-US" dirty="0"/>
              <a:t> </a:t>
            </a:r>
            <a:r>
              <a:rPr lang="en-US" dirty="0" err="1"/>
              <a:t>nhiều</a:t>
            </a:r>
            <a:r>
              <a:rPr lang="en-US" dirty="0"/>
              <a:t> </a:t>
            </a:r>
            <a:r>
              <a:rPr lang="en-US" dirty="0" err="1"/>
              <a:t>lần</a:t>
            </a:r>
            <a:r>
              <a:rPr lang="en-US" dirty="0"/>
              <a:t>, </a:t>
            </a:r>
            <a:r>
              <a:rPr lang="en-US" dirty="0" err="1"/>
              <a:t>vì</a:t>
            </a:r>
            <a:r>
              <a:rPr lang="en-US" dirty="0"/>
              <a:t> </a:t>
            </a:r>
            <a:r>
              <a:rPr lang="en-US" dirty="0" err="1"/>
              <a:t>thế</a:t>
            </a:r>
            <a:r>
              <a:rPr lang="en-US" dirty="0"/>
              <a:t> giáo </a:t>
            </a:r>
            <a:r>
              <a:rPr lang="en-US" dirty="0" err="1"/>
              <a:t>viên</a:t>
            </a:r>
            <a:r>
              <a:rPr lang="en-US" dirty="0"/>
              <a:t> </a:t>
            </a:r>
            <a:r>
              <a:rPr lang="en-US" dirty="0" err="1"/>
              <a:t>không</a:t>
            </a:r>
            <a:r>
              <a:rPr lang="en-US" dirty="0"/>
              <a:t> </a:t>
            </a:r>
            <a:r>
              <a:rPr lang="en-US" dirty="0" err="1"/>
              <a:t>thể</a:t>
            </a:r>
            <a:r>
              <a:rPr lang="en-US" dirty="0"/>
              <a:t> </a:t>
            </a:r>
            <a:r>
              <a:rPr lang="en-US" dirty="0" err="1"/>
              <a:t>nhắc</a:t>
            </a:r>
            <a:r>
              <a:rPr lang="en-US" dirty="0"/>
              <a:t> hay </a:t>
            </a:r>
            <a:r>
              <a:rPr lang="en-US" dirty="0" err="1"/>
              <a:t>phạt</a:t>
            </a:r>
            <a:r>
              <a:rPr lang="en-US" dirty="0"/>
              <a:t> </a:t>
            </a:r>
            <a:r>
              <a:rPr lang="en-US" dirty="0" err="1"/>
              <a:t>trẻ</a:t>
            </a:r>
            <a:r>
              <a:rPr lang="en-US" dirty="0"/>
              <a:t> </a:t>
            </a:r>
            <a:r>
              <a:rPr lang="en-US" dirty="0" err="1"/>
              <a:t>mỗi</a:t>
            </a:r>
            <a:r>
              <a:rPr lang="en-US" dirty="0"/>
              <a:t> </a:t>
            </a:r>
            <a:r>
              <a:rPr lang="en-US" dirty="0" err="1"/>
              <a:t>lần</a:t>
            </a:r>
            <a:r>
              <a:rPr lang="en-US" dirty="0"/>
              <a:t> </a:t>
            </a:r>
            <a:r>
              <a:rPr lang="en-US" dirty="0" err="1"/>
              <a:t>trẻ</a:t>
            </a:r>
            <a:r>
              <a:rPr lang="en-US" dirty="0"/>
              <a:t> </a:t>
            </a:r>
            <a:r>
              <a:rPr lang="en-US" dirty="0" err="1"/>
              <a:t>xuất</a:t>
            </a:r>
            <a:r>
              <a:rPr lang="en-US" dirty="0"/>
              <a:t> </a:t>
            </a:r>
            <a:r>
              <a:rPr lang="en-US" dirty="0" err="1"/>
              <a:t>hiện</a:t>
            </a:r>
            <a:r>
              <a:rPr lang="en-US" dirty="0"/>
              <a:t> </a:t>
            </a:r>
            <a:r>
              <a:rPr lang="en-US" dirty="0" err="1"/>
              <a:t>hành</a:t>
            </a:r>
            <a:r>
              <a:rPr lang="en-US" dirty="0"/>
              <a:t> vi </a:t>
            </a:r>
            <a:r>
              <a:rPr lang="en-US" dirty="0" err="1"/>
              <a:t>có</a:t>
            </a:r>
            <a:r>
              <a:rPr lang="en-US" dirty="0"/>
              <a:t> </a:t>
            </a:r>
            <a:r>
              <a:rPr lang="en-US" dirty="0" err="1"/>
              <a:t>vấn</a:t>
            </a:r>
            <a:r>
              <a:rPr lang="en-US" dirty="0"/>
              <a:t> </a:t>
            </a:r>
            <a:r>
              <a:rPr lang="en-US" dirty="0" err="1"/>
              <a:t>đề</a:t>
            </a:r>
            <a:r>
              <a:rPr lang="en-US" dirty="0"/>
              <a:t>. </a:t>
            </a:r>
            <a:r>
              <a:rPr lang="en-US" dirty="0" err="1"/>
              <a:t>Bằng</a:t>
            </a:r>
            <a:r>
              <a:rPr lang="en-US" dirty="0"/>
              <a:t> </a:t>
            </a:r>
            <a:r>
              <a:rPr lang="en-US" dirty="0" err="1"/>
              <a:t>cách</a:t>
            </a:r>
            <a:r>
              <a:rPr lang="en-US" dirty="0"/>
              <a:t> </a:t>
            </a:r>
            <a:r>
              <a:rPr lang="en-US" dirty="0" err="1"/>
              <a:t>ghi</a:t>
            </a:r>
            <a:r>
              <a:rPr lang="en-US" dirty="0"/>
              <a:t> </a:t>
            </a:r>
            <a:r>
              <a:rPr lang="en-US" dirty="0" err="1"/>
              <a:t>lại</a:t>
            </a:r>
            <a:r>
              <a:rPr lang="en-US" dirty="0"/>
              <a:t> </a:t>
            </a:r>
            <a:r>
              <a:rPr lang="en-US" dirty="0" err="1"/>
              <a:t>những</a:t>
            </a:r>
            <a:r>
              <a:rPr lang="en-US" dirty="0"/>
              <a:t> </a:t>
            </a:r>
            <a:r>
              <a:rPr lang="en-US" dirty="0" err="1"/>
              <a:t>lần</a:t>
            </a:r>
            <a:r>
              <a:rPr lang="en-US" dirty="0"/>
              <a:t> vi </a:t>
            </a:r>
            <a:r>
              <a:rPr lang="en-US" dirty="0" err="1"/>
              <a:t>phạm</a:t>
            </a:r>
            <a:r>
              <a:rPr lang="en-US" dirty="0"/>
              <a:t>, giáo </a:t>
            </a:r>
            <a:r>
              <a:rPr lang="en-US" dirty="0" err="1"/>
              <a:t>viên</a:t>
            </a:r>
            <a:r>
              <a:rPr lang="en-US" dirty="0"/>
              <a:t> </a:t>
            </a:r>
            <a:r>
              <a:rPr lang="en-US" dirty="0" err="1"/>
              <a:t>có</a:t>
            </a:r>
            <a:r>
              <a:rPr lang="en-US" dirty="0"/>
              <a:t> </a:t>
            </a:r>
            <a:r>
              <a:rPr lang="en-US" dirty="0" err="1"/>
              <a:t>thể</a:t>
            </a:r>
            <a:r>
              <a:rPr lang="en-US" dirty="0"/>
              <a:t> </a:t>
            </a:r>
            <a:r>
              <a:rPr lang="en-US" dirty="0" err="1"/>
              <a:t>lựa</a:t>
            </a:r>
            <a:r>
              <a:rPr lang="en-US" dirty="0"/>
              <a:t> </a:t>
            </a:r>
            <a:r>
              <a:rPr lang="en-US" dirty="0" err="1"/>
              <a:t>chọn</a:t>
            </a:r>
            <a:r>
              <a:rPr lang="en-US" dirty="0"/>
              <a:t> </a:t>
            </a:r>
            <a:r>
              <a:rPr lang="en-US" dirty="0" err="1"/>
              <a:t>cách</a:t>
            </a:r>
            <a:r>
              <a:rPr lang="en-US" dirty="0"/>
              <a:t> </a:t>
            </a:r>
            <a:r>
              <a:rPr lang="en-US" dirty="0" err="1"/>
              <a:t>phù</a:t>
            </a:r>
            <a:r>
              <a:rPr lang="en-US" dirty="0"/>
              <a:t> </a:t>
            </a:r>
            <a:r>
              <a:rPr lang="en-US" dirty="0" err="1"/>
              <a:t>hợp</a:t>
            </a:r>
            <a:r>
              <a:rPr lang="en-US" dirty="0"/>
              <a:t>.</a:t>
            </a:r>
          </a:p>
          <a:p>
            <a:pPr marL="0" indent="0">
              <a:buNone/>
            </a:pPr>
            <a:r>
              <a:rPr lang="en-US" dirty="0"/>
              <a:t>- </a:t>
            </a:r>
            <a:r>
              <a:rPr lang="en-US" dirty="0" err="1"/>
              <a:t>Cách</a:t>
            </a:r>
            <a:r>
              <a:rPr lang="en-US" dirty="0"/>
              <a:t> </a:t>
            </a:r>
            <a:r>
              <a:rPr lang="en-US" dirty="0" err="1"/>
              <a:t>thực</a:t>
            </a:r>
            <a:r>
              <a:rPr lang="en-US" dirty="0"/>
              <a:t> </a:t>
            </a:r>
            <a:r>
              <a:rPr lang="en-US" dirty="0" err="1"/>
              <a:t>hiện</a:t>
            </a:r>
            <a:r>
              <a:rPr lang="en-US" dirty="0"/>
              <a:t>:</a:t>
            </a:r>
          </a:p>
          <a:p>
            <a:r>
              <a:rPr lang="en-US" dirty="0" err="1"/>
              <a:t>Kẻ</a:t>
            </a:r>
            <a:r>
              <a:rPr lang="en-US" dirty="0"/>
              <a:t> </a:t>
            </a:r>
            <a:r>
              <a:rPr lang="en-US" dirty="0" err="1"/>
              <a:t>bảng</a:t>
            </a:r>
            <a:r>
              <a:rPr lang="en-US" dirty="0"/>
              <a:t> </a:t>
            </a:r>
            <a:r>
              <a:rPr lang="en-US" dirty="0" err="1"/>
              <a:t>để</a:t>
            </a:r>
            <a:r>
              <a:rPr lang="en-US" dirty="0"/>
              <a:t> </a:t>
            </a:r>
            <a:r>
              <a:rPr lang="en-US" dirty="0" err="1"/>
              <a:t>liệt</a:t>
            </a:r>
            <a:r>
              <a:rPr lang="en-US" dirty="0"/>
              <a:t> </a:t>
            </a:r>
            <a:r>
              <a:rPr lang="en-US" dirty="0" err="1"/>
              <a:t>kê</a:t>
            </a:r>
            <a:r>
              <a:rPr lang="en-US" dirty="0"/>
              <a:t> </a:t>
            </a:r>
            <a:r>
              <a:rPr lang="en-US" dirty="0" err="1"/>
              <a:t>hành</a:t>
            </a:r>
            <a:r>
              <a:rPr lang="en-US" dirty="0"/>
              <a:t> vi </a:t>
            </a:r>
            <a:r>
              <a:rPr lang="en-US" dirty="0" err="1"/>
              <a:t>theo</a:t>
            </a:r>
            <a:r>
              <a:rPr lang="en-US" dirty="0"/>
              <a:t> </a:t>
            </a:r>
            <a:r>
              <a:rPr lang="en-US" dirty="0" err="1"/>
              <a:t>giờ</a:t>
            </a:r>
            <a:r>
              <a:rPr lang="en-US" dirty="0"/>
              <a:t>, </a:t>
            </a:r>
            <a:r>
              <a:rPr lang="en-US" dirty="0" err="1"/>
              <a:t>theo</a:t>
            </a:r>
            <a:r>
              <a:rPr lang="en-US" dirty="0"/>
              <a:t> </a:t>
            </a:r>
            <a:r>
              <a:rPr lang="en-US" dirty="0" err="1"/>
              <a:t>ngày</a:t>
            </a:r>
            <a:r>
              <a:rPr lang="en-US" dirty="0"/>
              <a:t>, </a:t>
            </a:r>
            <a:r>
              <a:rPr lang="en-US" dirty="0" err="1"/>
              <a:t>theo</a:t>
            </a:r>
            <a:r>
              <a:rPr lang="en-US" dirty="0"/>
              <a:t> </a:t>
            </a:r>
            <a:r>
              <a:rPr lang="en-US" dirty="0" err="1"/>
              <a:t>tuần</a:t>
            </a:r>
            <a:r>
              <a:rPr lang="en-US" dirty="0"/>
              <a:t> </a:t>
            </a:r>
            <a:r>
              <a:rPr lang="en-US" dirty="0" err="1"/>
              <a:t>hoặc</a:t>
            </a:r>
            <a:r>
              <a:rPr lang="en-US" dirty="0"/>
              <a:t> </a:t>
            </a:r>
            <a:r>
              <a:rPr lang="en-US" dirty="0" err="1"/>
              <a:t>theo</a:t>
            </a:r>
            <a:r>
              <a:rPr lang="en-US" dirty="0"/>
              <a:t> </a:t>
            </a:r>
            <a:r>
              <a:rPr lang="en-US" dirty="0" err="1"/>
              <a:t>tháng</a:t>
            </a:r>
            <a:r>
              <a:rPr lang="en-US" dirty="0"/>
              <a:t> </a:t>
            </a:r>
            <a:r>
              <a:rPr lang="en-US" dirty="0" err="1"/>
              <a:t>tuỳ</a:t>
            </a:r>
            <a:r>
              <a:rPr lang="en-US" dirty="0"/>
              <a:t> </a:t>
            </a:r>
            <a:r>
              <a:rPr lang="en-US" dirty="0" err="1"/>
              <a:t>theo</a:t>
            </a:r>
            <a:r>
              <a:rPr lang="en-US" dirty="0"/>
              <a:t> </a:t>
            </a:r>
            <a:r>
              <a:rPr lang="en-US" dirty="0" err="1"/>
              <a:t>từng</a:t>
            </a:r>
            <a:r>
              <a:rPr lang="en-US" dirty="0"/>
              <a:t> </a:t>
            </a:r>
            <a:r>
              <a:rPr lang="en-US" dirty="0" err="1"/>
              <a:t>loại</a:t>
            </a:r>
            <a:r>
              <a:rPr lang="en-US" dirty="0"/>
              <a:t> </a:t>
            </a:r>
            <a:r>
              <a:rPr lang="en-US" dirty="0" err="1"/>
              <a:t>hành</a:t>
            </a:r>
            <a:r>
              <a:rPr lang="en-US" dirty="0"/>
              <a:t> vi, </a:t>
            </a:r>
            <a:r>
              <a:rPr lang="en-US" dirty="0" err="1"/>
              <a:t>tần</a:t>
            </a:r>
            <a:r>
              <a:rPr lang="en-US" dirty="0"/>
              <a:t> </a:t>
            </a:r>
            <a:r>
              <a:rPr lang="en-US" dirty="0" err="1"/>
              <a:t>suất</a:t>
            </a:r>
            <a:r>
              <a:rPr lang="en-US" dirty="0"/>
              <a:t> (</a:t>
            </a:r>
            <a:r>
              <a:rPr lang="en-US" dirty="0" err="1"/>
              <a:t>số</a:t>
            </a:r>
            <a:r>
              <a:rPr lang="en-US" dirty="0"/>
              <a:t> </a:t>
            </a:r>
            <a:r>
              <a:rPr lang="en-US" dirty="0" err="1"/>
              <a:t>lần</a:t>
            </a:r>
            <a:r>
              <a:rPr lang="en-US" dirty="0"/>
              <a:t>) </a:t>
            </a:r>
            <a:r>
              <a:rPr lang="en-US" dirty="0" err="1"/>
              <a:t>diễn</a:t>
            </a:r>
            <a:r>
              <a:rPr lang="en-US" dirty="0"/>
              <a:t> ra và </a:t>
            </a:r>
            <a:r>
              <a:rPr lang="en-US" dirty="0" err="1"/>
              <a:t>mức</a:t>
            </a:r>
            <a:r>
              <a:rPr lang="en-US" dirty="0"/>
              <a:t> độ </a:t>
            </a:r>
            <a:r>
              <a:rPr lang="en-US" dirty="0" err="1"/>
              <a:t>nghiêm</a:t>
            </a:r>
            <a:r>
              <a:rPr lang="en-US" dirty="0"/>
              <a:t> </a:t>
            </a:r>
            <a:r>
              <a:rPr lang="en-US" dirty="0" err="1"/>
              <a:t>trọng</a:t>
            </a:r>
            <a:r>
              <a:rPr lang="en-US" dirty="0"/>
              <a:t> hay </a:t>
            </a:r>
            <a:r>
              <a:rPr lang="en-US" dirty="0" err="1"/>
              <a:t>không</a:t>
            </a:r>
            <a:r>
              <a:rPr lang="en-US" dirty="0"/>
              <a:t> </a:t>
            </a:r>
            <a:r>
              <a:rPr lang="en-US" i="1" dirty="0"/>
              <a:t>(</a:t>
            </a:r>
            <a:r>
              <a:rPr lang="en-US" i="1" dirty="0" err="1"/>
              <a:t>Phụ</a:t>
            </a:r>
            <a:r>
              <a:rPr lang="en-US" i="1" dirty="0"/>
              <a:t> </a:t>
            </a:r>
            <a:r>
              <a:rPr lang="en-US" i="1" dirty="0" err="1"/>
              <a:t>lục</a:t>
            </a:r>
            <a:r>
              <a:rPr lang="en-US" i="1" dirty="0"/>
              <a:t> </a:t>
            </a:r>
            <a:r>
              <a:rPr lang="en-US" i="1" dirty="0" err="1"/>
              <a:t>số</a:t>
            </a:r>
            <a:r>
              <a:rPr lang="en-US" i="1" dirty="0"/>
              <a:t> 4).</a:t>
            </a:r>
            <a:endParaRPr lang="en-US" dirty="0"/>
          </a:p>
          <a:p>
            <a:r>
              <a:rPr lang="en-US" dirty="0"/>
              <a:t>Treo </a:t>
            </a:r>
            <a:r>
              <a:rPr lang="en-US" dirty="0" err="1"/>
              <a:t>hoặc</a:t>
            </a:r>
            <a:r>
              <a:rPr lang="en-US" dirty="0"/>
              <a:t> </a:t>
            </a:r>
            <a:r>
              <a:rPr lang="en-US" dirty="0" err="1"/>
              <a:t>để</a:t>
            </a:r>
            <a:r>
              <a:rPr lang="en-US" dirty="0"/>
              <a:t> </a:t>
            </a:r>
            <a:r>
              <a:rPr lang="en-US" dirty="0" err="1"/>
              <a:t>bảng</a:t>
            </a:r>
            <a:r>
              <a:rPr lang="en-US" dirty="0"/>
              <a:t> </a:t>
            </a:r>
            <a:r>
              <a:rPr lang="en-US" dirty="0" err="1"/>
              <a:t>thưởng</a:t>
            </a:r>
            <a:r>
              <a:rPr lang="en-US" dirty="0"/>
              <a:t> </a:t>
            </a:r>
            <a:r>
              <a:rPr lang="en-US" dirty="0" err="1"/>
              <a:t>quy</a:t>
            </a:r>
            <a:r>
              <a:rPr lang="en-US" dirty="0"/>
              <a:t> </a:t>
            </a:r>
            <a:r>
              <a:rPr lang="en-US" dirty="0" err="1"/>
              <a:t>đổi</a:t>
            </a:r>
            <a:r>
              <a:rPr lang="en-US" dirty="0"/>
              <a:t> ở </a:t>
            </a:r>
            <a:r>
              <a:rPr lang="en-US" dirty="0" err="1"/>
              <a:t>nơi</a:t>
            </a:r>
            <a:r>
              <a:rPr lang="en-US" dirty="0"/>
              <a:t> </a:t>
            </a:r>
            <a:r>
              <a:rPr lang="en-US" dirty="0" err="1"/>
              <a:t>dễ</a:t>
            </a:r>
            <a:r>
              <a:rPr lang="en-US" dirty="0"/>
              <a:t> </a:t>
            </a:r>
            <a:r>
              <a:rPr lang="en-US" dirty="0" err="1"/>
              <a:t>thấy</a:t>
            </a:r>
            <a:r>
              <a:rPr lang="en-US" dirty="0"/>
              <a:t> và </a:t>
            </a:r>
            <a:r>
              <a:rPr lang="en-US" dirty="0" err="1"/>
              <a:t>để</a:t>
            </a:r>
            <a:r>
              <a:rPr lang="en-US" dirty="0"/>
              <a:t> </a:t>
            </a:r>
            <a:r>
              <a:rPr lang="en-US" dirty="0" err="1"/>
              <a:t>trẻ</a:t>
            </a:r>
            <a:r>
              <a:rPr lang="en-US" dirty="0"/>
              <a:t> </a:t>
            </a:r>
            <a:r>
              <a:rPr lang="en-US" dirty="0" err="1"/>
              <a:t>luôn</a:t>
            </a:r>
            <a:r>
              <a:rPr lang="en-US" dirty="0"/>
              <a:t> </a:t>
            </a:r>
            <a:r>
              <a:rPr lang="en-US" dirty="0" err="1"/>
              <a:t>nhìn</a:t>
            </a:r>
            <a:r>
              <a:rPr lang="en-US" dirty="0"/>
              <a:t> </a:t>
            </a:r>
            <a:r>
              <a:rPr lang="en-US" dirty="0" err="1"/>
              <a:t>thấy</a:t>
            </a:r>
            <a:r>
              <a:rPr lang="en-US" dirty="0"/>
              <a:t>.</a:t>
            </a:r>
          </a:p>
          <a:p>
            <a:r>
              <a:rPr lang="en-US" dirty="0" err="1"/>
              <a:t>Khi</a:t>
            </a:r>
            <a:r>
              <a:rPr lang="en-US" dirty="0"/>
              <a:t> </a:t>
            </a:r>
            <a:r>
              <a:rPr lang="en-US" dirty="0" err="1"/>
              <a:t>đánh</a:t>
            </a:r>
            <a:r>
              <a:rPr lang="en-US" dirty="0"/>
              <a:t> </a:t>
            </a:r>
            <a:r>
              <a:rPr lang="en-US" dirty="0" err="1"/>
              <a:t>dấu</a:t>
            </a:r>
            <a:r>
              <a:rPr lang="en-US" dirty="0"/>
              <a:t> </a:t>
            </a:r>
            <a:r>
              <a:rPr lang="en-US" dirty="0" err="1"/>
              <a:t>trẻ</a:t>
            </a:r>
            <a:r>
              <a:rPr lang="en-US" dirty="0"/>
              <a:t> </a:t>
            </a:r>
            <a:r>
              <a:rPr lang="en-US" dirty="0" err="1"/>
              <a:t>tốt</a:t>
            </a:r>
            <a:r>
              <a:rPr lang="en-US" dirty="0"/>
              <a:t> hay </a:t>
            </a:r>
            <a:r>
              <a:rPr lang="en-US" dirty="0" err="1"/>
              <a:t>xấu</a:t>
            </a:r>
            <a:r>
              <a:rPr lang="en-US" dirty="0"/>
              <a:t>, </a:t>
            </a:r>
            <a:r>
              <a:rPr lang="en-US" dirty="0" err="1"/>
              <a:t>cho</a:t>
            </a:r>
            <a:r>
              <a:rPr lang="en-US" dirty="0"/>
              <a:t> </a:t>
            </a:r>
            <a:r>
              <a:rPr lang="en-US" dirty="0" err="1"/>
              <a:t>trẻ</a:t>
            </a:r>
            <a:r>
              <a:rPr lang="en-US" dirty="0"/>
              <a:t> </a:t>
            </a:r>
            <a:r>
              <a:rPr lang="en-US" dirty="0" err="1"/>
              <a:t>biết</a:t>
            </a:r>
            <a:r>
              <a:rPr lang="en-US" dirty="0"/>
              <a:t> </a:t>
            </a:r>
            <a:r>
              <a:rPr lang="en-US" dirty="0" err="1"/>
              <a:t>mình</a:t>
            </a:r>
            <a:r>
              <a:rPr lang="en-US" dirty="0"/>
              <a:t> </a:t>
            </a:r>
            <a:r>
              <a:rPr lang="en-US" dirty="0" err="1"/>
              <a:t>đã</a:t>
            </a:r>
            <a:r>
              <a:rPr lang="en-US" dirty="0"/>
              <a:t> </a:t>
            </a:r>
            <a:r>
              <a:rPr lang="en-US" dirty="0" err="1"/>
              <a:t>đánh</a:t>
            </a:r>
            <a:r>
              <a:rPr lang="en-US" dirty="0"/>
              <a:t> </a:t>
            </a:r>
            <a:r>
              <a:rPr lang="en-US" dirty="0" err="1"/>
              <a:t>giá</a:t>
            </a:r>
            <a:r>
              <a:rPr lang="en-US" dirty="0"/>
              <a:t> </a:t>
            </a:r>
            <a:r>
              <a:rPr lang="en-US" dirty="0" err="1"/>
              <a:t>như</a:t>
            </a:r>
            <a:r>
              <a:rPr lang="en-US" dirty="0"/>
              <a:t> </a:t>
            </a:r>
            <a:r>
              <a:rPr lang="en-US" dirty="0" err="1"/>
              <a:t>vậy</a:t>
            </a:r>
            <a:r>
              <a:rPr lang="en-US" dirty="0"/>
              <a:t>.</a:t>
            </a:r>
          </a:p>
          <a:p>
            <a:r>
              <a:rPr lang="en-US" dirty="0" err="1"/>
              <a:t>Thống</a:t>
            </a:r>
            <a:r>
              <a:rPr lang="en-US" dirty="0"/>
              <a:t> </a:t>
            </a:r>
            <a:r>
              <a:rPr lang="en-US" dirty="0" err="1"/>
              <a:t>nhất</a:t>
            </a:r>
            <a:r>
              <a:rPr lang="en-US" dirty="0"/>
              <a:t> </a:t>
            </a:r>
            <a:r>
              <a:rPr lang="en-US" dirty="0" err="1"/>
              <a:t>với</a:t>
            </a:r>
            <a:r>
              <a:rPr lang="en-US" dirty="0"/>
              <a:t> </a:t>
            </a:r>
            <a:r>
              <a:rPr lang="en-US" dirty="0" err="1"/>
              <a:t>trẻ</a:t>
            </a:r>
            <a:r>
              <a:rPr lang="en-US" dirty="0"/>
              <a:t> </a:t>
            </a:r>
            <a:r>
              <a:rPr lang="en-US" dirty="0" err="1"/>
              <a:t>về</a:t>
            </a:r>
            <a:r>
              <a:rPr lang="en-US" dirty="0"/>
              <a:t> </a:t>
            </a:r>
            <a:r>
              <a:rPr lang="en-US" dirty="0" err="1"/>
              <a:t>phần</a:t>
            </a:r>
            <a:r>
              <a:rPr lang="en-US" dirty="0"/>
              <a:t> </a:t>
            </a:r>
            <a:r>
              <a:rPr lang="en-US" dirty="0" err="1"/>
              <a:t>thưởng</a:t>
            </a:r>
            <a:r>
              <a:rPr lang="en-US" dirty="0"/>
              <a:t> </a:t>
            </a:r>
            <a:r>
              <a:rPr lang="en-US" dirty="0" err="1"/>
              <a:t>hoặc</a:t>
            </a:r>
            <a:r>
              <a:rPr lang="en-US" dirty="0"/>
              <a:t> </a:t>
            </a:r>
            <a:r>
              <a:rPr lang="en-US" dirty="0" err="1"/>
              <a:t>hình</a:t>
            </a:r>
            <a:r>
              <a:rPr lang="en-US" dirty="0"/>
              <a:t> </a:t>
            </a:r>
            <a:r>
              <a:rPr lang="en-US" dirty="0" err="1"/>
              <a:t>phạt</a:t>
            </a:r>
            <a:r>
              <a:rPr lang="en-US" dirty="0"/>
              <a:t> </a:t>
            </a:r>
            <a:r>
              <a:rPr lang="en-US" dirty="0" err="1"/>
              <a:t>trẻ</a:t>
            </a:r>
            <a:r>
              <a:rPr lang="en-US" dirty="0"/>
              <a:t> </a:t>
            </a:r>
            <a:r>
              <a:rPr lang="en-US" dirty="0" err="1"/>
              <a:t>sẽ</a:t>
            </a:r>
            <a:r>
              <a:rPr lang="en-US" dirty="0"/>
              <a:t> </a:t>
            </a:r>
            <a:r>
              <a:rPr lang="en-US" dirty="0" err="1"/>
              <a:t>có</a:t>
            </a:r>
            <a:r>
              <a:rPr lang="en-US" dirty="0"/>
              <a:t> </a:t>
            </a:r>
            <a:r>
              <a:rPr lang="en-US" dirty="0" err="1"/>
              <a:t>khi</a:t>
            </a:r>
            <a:r>
              <a:rPr lang="en-US" dirty="0"/>
              <a:t> </a:t>
            </a:r>
            <a:r>
              <a:rPr lang="en-US" dirty="0" err="1"/>
              <a:t>có</a:t>
            </a:r>
            <a:r>
              <a:rPr lang="en-US" dirty="0"/>
              <a:t> </a:t>
            </a:r>
            <a:r>
              <a:rPr lang="en-US" dirty="0" err="1"/>
              <a:t>được</a:t>
            </a:r>
            <a:r>
              <a:rPr lang="en-US" dirty="0"/>
              <a:t> </a:t>
            </a:r>
            <a:r>
              <a:rPr lang="en-US" dirty="0" err="1"/>
              <a:t>một</a:t>
            </a:r>
            <a:r>
              <a:rPr lang="en-US" dirty="0"/>
              <a:t> </a:t>
            </a:r>
            <a:r>
              <a:rPr lang="en-US" dirty="0" err="1"/>
              <a:t>số</a:t>
            </a:r>
            <a:r>
              <a:rPr lang="en-US" dirty="0"/>
              <a:t> </a:t>
            </a:r>
            <a:r>
              <a:rPr lang="en-US" dirty="0" err="1"/>
              <a:t>lượng</a:t>
            </a:r>
            <a:r>
              <a:rPr lang="en-US" dirty="0"/>
              <a:t> </a:t>
            </a:r>
            <a:r>
              <a:rPr lang="en-US" dirty="0" err="1"/>
              <a:t>điểm</a:t>
            </a:r>
            <a:r>
              <a:rPr lang="en-US" dirty="0"/>
              <a:t> </a:t>
            </a:r>
            <a:r>
              <a:rPr lang="en-US" dirty="0" err="1"/>
              <a:t>tốt</a:t>
            </a:r>
            <a:r>
              <a:rPr lang="en-US" dirty="0"/>
              <a:t>/</a:t>
            </a:r>
            <a:r>
              <a:rPr lang="en-US" dirty="0" err="1"/>
              <a:t>xấu</a:t>
            </a:r>
            <a:r>
              <a:rPr lang="en-US" dirty="0"/>
              <a:t> </a:t>
            </a:r>
            <a:r>
              <a:rPr lang="en-US" dirty="0" err="1"/>
              <a:t>nhất</a:t>
            </a:r>
            <a:r>
              <a:rPr lang="en-US" dirty="0"/>
              <a:t> </a:t>
            </a:r>
            <a:r>
              <a:rPr lang="en-US" dirty="0" err="1"/>
              <a:t>định</a:t>
            </a:r>
            <a:r>
              <a:rPr lang="en-US" dirty="0"/>
              <a:t>.</a:t>
            </a:r>
          </a:p>
          <a:p>
            <a:endParaRPr lang="en-US" dirty="0"/>
          </a:p>
        </p:txBody>
      </p:sp>
      <p:sp>
        <p:nvSpPr>
          <p:cNvPr id="4" name="Title 1">
            <a:extLst>
              <a:ext uri="{FF2B5EF4-FFF2-40B4-BE49-F238E27FC236}">
                <a16:creationId xmlns:a16="http://schemas.microsoft.com/office/drawing/2014/main" id="{1AFBE28A-778A-4FE1-BE6B-239B80248C92}"/>
              </a:ext>
            </a:extLst>
          </p:cNvPr>
          <p:cNvSpPr txBox="1">
            <a:spLocks/>
          </p:cNvSpPr>
          <p:nvPr/>
        </p:nvSpPr>
        <p:spPr>
          <a:xfrm>
            <a:off x="769972" y="537194"/>
            <a:ext cx="6571343" cy="4247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dirty="0" err="1"/>
              <a:t>Các</a:t>
            </a:r>
            <a:r>
              <a:rPr lang="en-US" sz="2400" dirty="0"/>
              <a:t> </a:t>
            </a:r>
            <a:r>
              <a:rPr lang="en-US" sz="2400" dirty="0" err="1"/>
              <a:t>kĩ</a:t>
            </a:r>
            <a:r>
              <a:rPr lang="en-US" sz="2400" dirty="0"/>
              <a:t>  </a:t>
            </a:r>
            <a:r>
              <a:rPr lang="en-US" sz="2400" dirty="0" err="1"/>
              <a:t>thuật</a:t>
            </a:r>
            <a:r>
              <a:rPr lang="en-US" sz="2400" dirty="0"/>
              <a:t> can </a:t>
            </a:r>
            <a:r>
              <a:rPr lang="en-US" sz="2400" dirty="0" err="1"/>
              <a:t>thiệp</a:t>
            </a:r>
            <a:r>
              <a:rPr lang="en-US" sz="2400" dirty="0"/>
              <a:t> </a:t>
            </a:r>
            <a:r>
              <a:rPr lang="en-US" sz="2400" dirty="0" err="1"/>
              <a:t>hành</a:t>
            </a:r>
            <a:r>
              <a:rPr lang="en-US" sz="2400" dirty="0"/>
              <a:t> vi</a:t>
            </a:r>
            <a:br>
              <a:rPr lang="en-US" sz="2400" dirty="0"/>
            </a:br>
            <a:endParaRPr lang="en-US" sz="2400" dirty="0"/>
          </a:p>
        </p:txBody>
      </p:sp>
      <p:pic>
        <p:nvPicPr>
          <p:cNvPr id="5" name="Picture 4">
            <a:extLst>
              <a:ext uri="{FF2B5EF4-FFF2-40B4-BE49-F238E27FC236}">
                <a16:creationId xmlns:a16="http://schemas.microsoft.com/office/drawing/2014/main" id="{F1B221D7-575D-4AD6-8649-9C77B56CC2D0}"/>
              </a:ext>
            </a:extLst>
          </p:cNvPr>
          <p:cNvPicPr>
            <a:picLocks noChangeAspect="1"/>
          </p:cNvPicPr>
          <p:nvPr/>
        </p:nvPicPr>
        <p:blipFill>
          <a:blip r:embed="rId2"/>
          <a:stretch>
            <a:fillRect/>
          </a:stretch>
        </p:blipFill>
        <p:spPr>
          <a:xfrm>
            <a:off x="2928731" y="5534809"/>
            <a:ext cx="2640254" cy="1571994"/>
          </a:xfrm>
          <a:prstGeom prst="rect">
            <a:avLst/>
          </a:prstGeom>
        </p:spPr>
      </p:pic>
      <p:pic>
        <p:nvPicPr>
          <p:cNvPr id="6" name="Picture 5">
            <a:extLst>
              <a:ext uri="{FF2B5EF4-FFF2-40B4-BE49-F238E27FC236}">
                <a16:creationId xmlns:a16="http://schemas.microsoft.com/office/drawing/2014/main" id="{59D4684B-4D03-491A-9E5E-D962A8310AA4}"/>
              </a:ext>
            </a:extLst>
          </p:cNvPr>
          <p:cNvPicPr>
            <a:picLocks noChangeAspect="1"/>
          </p:cNvPicPr>
          <p:nvPr/>
        </p:nvPicPr>
        <p:blipFill>
          <a:blip r:embed="rId3"/>
          <a:stretch>
            <a:fillRect/>
          </a:stretch>
        </p:blipFill>
        <p:spPr>
          <a:xfrm>
            <a:off x="6491634" y="0"/>
            <a:ext cx="2652366" cy="2132594"/>
          </a:xfrm>
          <a:prstGeom prst="rect">
            <a:avLst/>
          </a:prstGeom>
        </p:spPr>
      </p:pic>
    </p:spTree>
    <p:extLst>
      <p:ext uri="{BB962C8B-B14F-4D97-AF65-F5344CB8AC3E}">
        <p14:creationId xmlns:p14="http://schemas.microsoft.com/office/powerpoint/2010/main" val="3957598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C74C-6786-4E1C-AD0B-D88F3167F9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9AA1A6-7F3A-4602-884E-19A43332C5E8}"/>
              </a:ext>
            </a:extLst>
          </p:cNvPr>
          <p:cNvSpPr>
            <a:spLocks noGrp="1"/>
          </p:cNvSpPr>
          <p:nvPr>
            <p:ph idx="1"/>
          </p:nvPr>
        </p:nvSpPr>
        <p:spPr>
          <a:xfrm>
            <a:off x="1" y="1435185"/>
            <a:ext cx="9236764" cy="4031162"/>
          </a:xfrm>
        </p:spPr>
        <p:txBody>
          <a:bodyPr>
            <a:normAutofit lnSpcReduction="10000"/>
          </a:bodyPr>
          <a:lstStyle/>
          <a:p>
            <a:pPr marL="0" lvl="0" indent="0">
              <a:buNone/>
            </a:pPr>
            <a:r>
              <a:rPr lang="en-US" i="1" dirty="0"/>
              <a:t>5) </a:t>
            </a:r>
            <a:r>
              <a:rPr lang="en-US" i="1" dirty="0" err="1"/>
              <a:t>Thời</a:t>
            </a:r>
            <a:r>
              <a:rPr lang="en-US" i="1" dirty="0"/>
              <a:t> </a:t>
            </a:r>
            <a:r>
              <a:rPr lang="en-US" i="1" dirty="0" err="1"/>
              <a:t>gian</a:t>
            </a:r>
            <a:r>
              <a:rPr lang="en-US" i="1" dirty="0"/>
              <a:t> </a:t>
            </a:r>
            <a:r>
              <a:rPr lang="en-US" i="1" dirty="0" err="1"/>
              <a:t>tách</a:t>
            </a:r>
            <a:r>
              <a:rPr lang="en-US" i="1" dirty="0"/>
              <a:t> biệt (Time out)</a:t>
            </a:r>
            <a:endParaRPr lang="en-US" dirty="0"/>
          </a:p>
          <a:p>
            <a:pPr marL="0" indent="0" algn="just">
              <a:buNone/>
            </a:pPr>
            <a:r>
              <a:rPr lang="en-US" dirty="0"/>
              <a:t>- Ý </a:t>
            </a:r>
            <a:r>
              <a:rPr lang="en-US" dirty="0" err="1"/>
              <a:t>nghĩa</a:t>
            </a:r>
            <a:r>
              <a:rPr lang="en-US" dirty="0"/>
              <a:t>: </a:t>
            </a:r>
            <a:r>
              <a:rPr lang="en-US" dirty="0" err="1"/>
              <a:t>Đây</a:t>
            </a:r>
            <a:r>
              <a:rPr lang="en-US" dirty="0"/>
              <a:t> </a:t>
            </a:r>
            <a:r>
              <a:rPr lang="en-US" dirty="0" err="1"/>
              <a:t>là</a:t>
            </a:r>
            <a:r>
              <a:rPr lang="en-US" dirty="0"/>
              <a:t> </a:t>
            </a:r>
            <a:r>
              <a:rPr lang="en-US" dirty="0" err="1"/>
              <a:t>phương</a:t>
            </a:r>
            <a:r>
              <a:rPr lang="en-US" dirty="0"/>
              <a:t> </a:t>
            </a:r>
            <a:r>
              <a:rPr lang="en-US" dirty="0" err="1"/>
              <a:t>pháp</a:t>
            </a:r>
            <a:r>
              <a:rPr lang="en-US" dirty="0"/>
              <a:t> </a:t>
            </a:r>
            <a:r>
              <a:rPr lang="en-US" dirty="0" err="1"/>
              <a:t>hiệu</a:t>
            </a:r>
            <a:r>
              <a:rPr lang="en-US" dirty="0"/>
              <a:t> </a:t>
            </a:r>
            <a:r>
              <a:rPr lang="en-US" dirty="0" err="1"/>
              <a:t>quả</a:t>
            </a:r>
            <a:r>
              <a:rPr lang="en-US" dirty="0"/>
              <a:t> và </a:t>
            </a:r>
            <a:r>
              <a:rPr lang="en-US" dirty="0" err="1"/>
              <a:t>được</a:t>
            </a:r>
            <a:r>
              <a:rPr lang="en-US" dirty="0"/>
              <a:t> </a:t>
            </a:r>
            <a:r>
              <a:rPr lang="en-US" dirty="0" err="1"/>
              <a:t>sử</a:t>
            </a:r>
            <a:r>
              <a:rPr lang="en-US" dirty="0"/>
              <a:t> </a:t>
            </a:r>
            <a:r>
              <a:rPr lang="en-US" dirty="0" err="1"/>
              <a:t>dụng</a:t>
            </a:r>
            <a:r>
              <a:rPr lang="en-US" dirty="0"/>
              <a:t> </a:t>
            </a:r>
            <a:r>
              <a:rPr lang="en-US" dirty="0" err="1"/>
              <a:t>phổ</a:t>
            </a:r>
            <a:r>
              <a:rPr lang="en-US" dirty="0"/>
              <a:t> </a:t>
            </a:r>
            <a:r>
              <a:rPr lang="en-US" dirty="0" err="1"/>
              <a:t>biến</a:t>
            </a:r>
            <a:r>
              <a:rPr lang="en-US" dirty="0"/>
              <a:t> </a:t>
            </a:r>
            <a:r>
              <a:rPr lang="en-US" dirty="0" err="1"/>
              <a:t>trong</a:t>
            </a:r>
            <a:r>
              <a:rPr lang="en-US" dirty="0"/>
              <a:t> can </a:t>
            </a:r>
            <a:r>
              <a:rPr lang="en-US" dirty="0" err="1"/>
              <a:t>thiệp</a:t>
            </a:r>
            <a:r>
              <a:rPr lang="en-US" dirty="0"/>
              <a:t> </a:t>
            </a:r>
            <a:r>
              <a:rPr lang="en-US" dirty="0" err="1"/>
              <a:t>hành</a:t>
            </a:r>
            <a:r>
              <a:rPr lang="en-US" dirty="0"/>
              <a:t> vi </a:t>
            </a:r>
            <a:r>
              <a:rPr lang="en-US" dirty="0" err="1"/>
              <a:t>cho</a:t>
            </a:r>
            <a:r>
              <a:rPr lang="en-US" dirty="0"/>
              <a:t> </a:t>
            </a:r>
            <a:r>
              <a:rPr lang="en-US" dirty="0" err="1"/>
              <a:t>trẻ</a:t>
            </a:r>
            <a:r>
              <a:rPr lang="en-US" dirty="0"/>
              <a:t>. Phương </a:t>
            </a:r>
            <a:r>
              <a:rPr lang="en-US" dirty="0" err="1"/>
              <a:t>pháp</a:t>
            </a:r>
            <a:r>
              <a:rPr lang="en-US" dirty="0"/>
              <a:t> </a:t>
            </a:r>
            <a:r>
              <a:rPr lang="en-US" dirty="0" err="1"/>
              <a:t>dễ</a:t>
            </a:r>
            <a:r>
              <a:rPr lang="en-US" dirty="0"/>
              <a:t> </a:t>
            </a:r>
            <a:r>
              <a:rPr lang="en-US" dirty="0" err="1"/>
              <a:t>thực</a:t>
            </a:r>
            <a:r>
              <a:rPr lang="en-US" dirty="0"/>
              <a:t> </a:t>
            </a:r>
            <a:r>
              <a:rPr lang="en-US" dirty="0" err="1"/>
              <a:t>hiện</a:t>
            </a:r>
            <a:r>
              <a:rPr lang="en-US" dirty="0"/>
              <a:t>, </a:t>
            </a:r>
            <a:r>
              <a:rPr lang="en-US" dirty="0" err="1"/>
              <a:t>không</a:t>
            </a:r>
            <a:r>
              <a:rPr lang="en-US" dirty="0"/>
              <a:t> </a:t>
            </a:r>
            <a:r>
              <a:rPr lang="en-US" dirty="0" err="1"/>
              <a:t>gây</a:t>
            </a:r>
            <a:r>
              <a:rPr lang="en-US" dirty="0"/>
              <a:t> </a:t>
            </a:r>
            <a:r>
              <a:rPr lang="en-US" dirty="0" err="1"/>
              <a:t>hại</a:t>
            </a:r>
            <a:r>
              <a:rPr lang="en-US" dirty="0"/>
              <a:t> </a:t>
            </a:r>
            <a:r>
              <a:rPr lang="en-US" dirty="0" err="1"/>
              <a:t>hoặc</a:t>
            </a:r>
            <a:r>
              <a:rPr lang="en-US" dirty="0"/>
              <a:t> </a:t>
            </a:r>
            <a:r>
              <a:rPr lang="en-US" dirty="0" err="1"/>
              <a:t>có</a:t>
            </a:r>
            <a:r>
              <a:rPr lang="en-US" dirty="0"/>
              <a:t> </a:t>
            </a:r>
            <a:r>
              <a:rPr lang="en-US" dirty="0" err="1"/>
              <a:t>phản</a:t>
            </a:r>
            <a:r>
              <a:rPr lang="en-US" dirty="0"/>
              <a:t> </a:t>
            </a:r>
            <a:r>
              <a:rPr lang="en-US" dirty="0" err="1"/>
              <a:t>ứng</a:t>
            </a:r>
            <a:r>
              <a:rPr lang="en-US" dirty="0"/>
              <a:t> </a:t>
            </a:r>
            <a:r>
              <a:rPr lang="en-US" dirty="0" err="1"/>
              <a:t>phụ</a:t>
            </a:r>
            <a:r>
              <a:rPr lang="en-US" dirty="0"/>
              <a:t>.</a:t>
            </a:r>
          </a:p>
          <a:p>
            <a:pPr algn="just">
              <a:buFontTx/>
              <a:buChar char="-"/>
            </a:pPr>
            <a:r>
              <a:rPr lang="en-US" dirty="0" err="1"/>
              <a:t>Cách</a:t>
            </a:r>
            <a:r>
              <a:rPr lang="en-US" dirty="0"/>
              <a:t> </a:t>
            </a:r>
            <a:r>
              <a:rPr lang="en-US" dirty="0" err="1"/>
              <a:t>thực</a:t>
            </a:r>
            <a:r>
              <a:rPr lang="en-US" dirty="0"/>
              <a:t> </a:t>
            </a:r>
            <a:r>
              <a:rPr lang="en-US" dirty="0" err="1"/>
              <a:t>hiện</a:t>
            </a:r>
            <a:r>
              <a:rPr lang="en-US" dirty="0"/>
              <a:t>: </a:t>
            </a:r>
            <a:r>
              <a:rPr lang="en-US" dirty="0" err="1"/>
              <a:t>Khi</a:t>
            </a:r>
            <a:r>
              <a:rPr lang="en-US" dirty="0"/>
              <a:t> </a:t>
            </a:r>
            <a:r>
              <a:rPr lang="en-US" dirty="0" err="1"/>
              <a:t>trẻ</a:t>
            </a:r>
            <a:r>
              <a:rPr lang="en-US" dirty="0"/>
              <a:t> </a:t>
            </a:r>
            <a:r>
              <a:rPr lang="en-US" dirty="0" err="1"/>
              <a:t>phạm</a:t>
            </a:r>
            <a:r>
              <a:rPr lang="en-US" dirty="0"/>
              <a:t> </a:t>
            </a:r>
            <a:r>
              <a:rPr lang="en-US" dirty="0" err="1"/>
              <a:t>lỗi</a:t>
            </a:r>
            <a:r>
              <a:rPr lang="en-US" dirty="0"/>
              <a:t> giáo </a:t>
            </a:r>
            <a:r>
              <a:rPr lang="en-US" dirty="0" err="1"/>
              <a:t>viên</a:t>
            </a:r>
            <a:r>
              <a:rPr lang="en-US" dirty="0"/>
              <a:t> </a:t>
            </a:r>
            <a:r>
              <a:rPr lang="en-US" dirty="0" err="1"/>
              <a:t>cần</a:t>
            </a:r>
            <a:r>
              <a:rPr lang="en-US" dirty="0"/>
              <a:t> </a:t>
            </a:r>
            <a:r>
              <a:rPr lang="en-US" dirty="0" err="1"/>
              <a:t>thông</a:t>
            </a:r>
            <a:r>
              <a:rPr lang="en-US" dirty="0"/>
              <a:t> tin </a:t>
            </a:r>
            <a:r>
              <a:rPr lang="en-US" dirty="0" err="1"/>
              <a:t>cho</a:t>
            </a:r>
            <a:r>
              <a:rPr lang="en-US" dirty="0"/>
              <a:t> </a:t>
            </a:r>
            <a:r>
              <a:rPr lang="en-US" dirty="0" err="1"/>
              <a:t>trẻ</a:t>
            </a:r>
            <a:r>
              <a:rPr lang="en-US" dirty="0"/>
              <a:t> </a:t>
            </a:r>
            <a:r>
              <a:rPr lang="en-US" dirty="0" err="1"/>
              <a:t>biết</a:t>
            </a:r>
            <a:r>
              <a:rPr lang="en-US" dirty="0"/>
              <a:t> </a:t>
            </a:r>
            <a:r>
              <a:rPr lang="en-US" dirty="0" err="1"/>
              <a:t>đó</a:t>
            </a:r>
            <a:r>
              <a:rPr lang="en-US" dirty="0"/>
              <a:t> </a:t>
            </a:r>
            <a:r>
              <a:rPr lang="en-US" dirty="0" err="1"/>
              <a:t>là</a:t>
            </a:r>
            <a:r>
              <a:rPr lang="en-US" dirty="0"/>
              <a:t> </a:t>
            </a:r>
            <a:r>
              <a:rPr lang="en-US" dirty="0" err="1"/>
              <a:t>hành</a:t>
            </a:r>
            <a:r>
              <a:rPr lang="en-US" dirty="0"/>
              <a:t> vi </a:t>
            </a:r>
            <a:r>
              <a:rPr lang="en-US" dirty="0" err="1"/>
              <a:t>sai</a:t>
            </a:r>
            <a:r>
              <a:rPr lang="en-US" dirty="0"/>
              <a:t> và </a:t>
            </a:r>
            <a:r>
              <a:rPr lang="en-US" dirty="0" err="1"/>
              <a:t>cần</a:t>
            </a:r>
            <a:r>
              <a:rPr lang="en-US" dirty="0"/>
              <a:t> </a:t>
            </a:r>
            <a:r>
              <a:rPr lang="en-US" dirty="0" err="1"/>
              <a:t>phải</a:t>
            </a:r>
            <a:r>
              <a:rPr lang="en-US" dirty="0"/>
              <a:t> </a:t>
            </a:r>
            <a:r>
              <a:rPr lang="en-US" dirty="0" err="1"/>
              <a:t>dừng</a:t>
            </a:r>
            <a:r>
              <a:rPr lang="en-US" dirty="0"/>
              <a:t> </a:t>
            </a:r>
            <a:r>
              <a:rPr lang="en-US" dirty="0" err="1"/>
              <a:t>lại</a:t>
            </a:r>
            <a:r>
              <a:rPr lang="en-US" dirty="0"/>
              <a:t>. </a:t>
            </a:r>
          </a:p>
          <a:p>
            <a:pPr marL="0" indent="0" algn="just">
              <a:buNone/>
            </a:pPr>
            <a:r>
              <a:rPr lang="en-US" dirty="0" err="1"/>
              <a:t>Ví</a:t>
            </a:r>
            <a:r>
              <a:rPr lang="en-US" dirty="0"/>
              <a:t> </a:t>
            </a:r>
            <a:r>
              <a:rPr lang="en-US" dirty="0" err="1"/>
              <a:t>dụ</a:t>
            </a:r>
            <a:r>
              <a:rPr lang="en-US" dirty="0"/>
              <a:t> </a:t>
            </a:r>
            <a:r>
              <a:rPr lang="en-US" dirty="0" err="1"/>
              <a:t>trẻ</a:t>
            </a:r>
            <a:r>
              <a:rPr lang="en-US" dirty="0"/>
              <a:t> </a:t>
            </a:r>
            <a:r>
              <a:rPr lang="en-US" dirty="0" err="1"/>
              <a:t>tô</a:t>
            </a:r>
            <a:r>
              <a:rPr lang="en-US" dirty="0"/>
              <a:t> </a:t>
            </a:r>
            <a:r>
              <a:rPr lang="en-US" dirty="0" err="1"/>
              <a:t>màu</a:t>
            </a:r>
            <a:r>
              <a:rPr lang="en-US" dirty="0"/>
              <a:t>, </a:t>
            </a:r>
            <a:r>
              <a:rPr lang="en-US" dirty="0" err="1"/>
              <a:t>dừng</a:t>
            </a:r>
            <a:r>
              <a:rPr lang="en-US" dirty="0"/>
              <a:t> </a:t>
            </a:r>
            <a:r>
              <a:rPr lang="en-US" dirty="0" err="1"/>
              <a:t>lại</a:t>
            </a:r>
            <a:r>
              <a:rPr lang="en-US" dirty="0"/>
              <a:t>, </a:t>
            </a:r>
            <a:r>
              <a:rPr lang="en-US" dirty="0" err="1"/>
              <a:t>bẻ</a:t>
            </a:r>
            <a:r>
              <a:rPr lang="en-US" dirty="0"/>
              <a:t> </a:t>
            </a:r>
            <a:r>
              <a:rPr lang="en-US" dirty="0" err="1"/>
              <a:t>gẫy</a:t>
            </a:r>
            <a:r>
              <a:rPr lang="en-US" dirty="0"/>
              <a:t> </a:t>
            </a:r>
            <a:r>
              <a:rPr lang="en-US" dirty="0" err="1"/>
              <a:t>bút</a:t>
            </a:r>
            <a:r>
              <a:rPr lang="en-US" dirty="0"/>
              <a:t> </a:t>
            </a:r>
            <a:r>
              <a:rPr lang="en-US" dirty="0" err="1"/>
              <a:t>sáp</a:t>
            </a:r>
            <a:r>
              <a:rPr lang="en-US" dirty="0"/>
              <a:t>, </a:t>
            </a:r>
            <a:r>
              <a:rPr lang="en-US" dirty="0" err="1"/>
              <a:t>vứt</a:t>
            </a:r>
            <a:r>
              <a:rPr lang="en-US" dirty="0"/>
              <a:t> ra </a:t>
            </a:r>
            <a:r>
              <a:rPr lang="en-US" dirty="0" err="1"/>
              <a:t>sàn</a:t>
            </a:r>
            <a:r>
              <a:rPr lang="en-US" dirty="0"/>
              <a:t>. Giáo </a:t>
            </a:r>
            <a:r>
              <a:rPr lang="en-US" dirty="0" err="1"/>
              <a:t>viên</a:t>
            </a:r>
            <a:r>
              <a:rPr lang="en-US" dirty="0"/>
              <a:t> </a:t>
            </a:r>
            <a:r>
              <a:rPr lang="en-US" dirty="0" err="1"/>
              <a:t>có</a:t>
            </a:r>
            <a:r>
              <a:rPr lang="en-US" dirty="0"/>
              <a:t> </a:t>
            </a:r>
            <a:r>
              <a:rPr lang="en-US" dirty="0" err="1"/>
              <a:t>thể</a:t>
            </a:r>
            <a:r>
              <a:rPr lang="en-US" dirty="0"/>
              <a:t> </a:t>
            </a:r>
            <a:r>
              <a:rPr lang="en-US" dirty="0" err="1"/>
              <a:t>yêu</a:t>
            </a:r>
            <a:r>
              <a:rPr lang="en-US" dirty="0"/>
              <a:t> </a:t>
            </a:r>
            <a:r>
              <a:rPr lang="en-US" dirty="0" err="1"/>
              <a:t>cầu</a:t>
            </a:r>
            <a:r>
              <a:rPr lang="en-US" dirty="0"/>
              <a:t> </a:t>
            </a:r>
            <a:r>
              <a:rPr lang="en-US" dirty="0" err="1"/>
              <a:t>trẻ</a:t>
            </a:r>
            <a:r>
              <a:rPr lang="en-US" dirty="0"/>
              <a:t> ra </a:t>
            </a:r>
            <a:r>
              <a:rPr lang="en-US" dirty="0" err="1"/>
              <a:t>đứng</a:t>
            </a:r>
            <a:r>
              <a:rPr lang="en-US" dirty="0"/>
              <a:t> </a:t>
            </a:r>
            <a:r>
              <a:rPr lang="en-US" dirty="0" err="1"/>
              <a:t>góc</a:t>
            </a:r>
            <a:r>
              <a:rPr lang="en-US" dirty="0"/>
              <a:t> </a:t>
            </a:r>
            <a:r>
              <a:rPr lang="en-US" dirty="0" err="1"/>
              <a:t>tường</a:t>
            </a:r>
            <a:r>
              <a:rPr lang="en-US" dirty="0"/>
              <a:t> </a:t>
            </a:r>
            <a:r>
              <a:rPr lang="en-US" dirty="0" err="1"/>
              <a:t>hoặc</a:t>
            </a:r>
            <a:r>
              <a:rPr lang="en-US" dirty="0"/>
              <a:t> </a:t>
            </a:r>
            <a:r>
              <a:rPr lang="en-US" dirty="0" err="1"/>
              <a:t>đứng</a:t>
            </a:r>
            <a:r>
              <a:rPr lang="en-US" dirty="0"/>
              <a:t> </a:t>
            </a:r>
            <a:r>
              <a:rPr lang="en-US" dirty="0" err="1"/>
              <a:t>đối</a:t>
            </a:r>
            <a:r>
              <a:rPr lang="en-US" dirty="0"/>
              <a:t> </a:t>
            </a:r>
            <a:r>
              <a:rPr lang="en-US" dirty="0" err="1"/>
              <a:t>diện</a:t>
            </a:r>
            <a:r>
              <a:rPr lang="en-US" dirty="0"/>
              <a:t> </a:t>
            </a:r>
            <a:r>
              <a:rPr lang="en-US" dirty="0" err="1"/>
              <a:t>bờ</a:t>
            </a:r>
            <a:r>
              <a:rPr lang="en-US" dirty="0"/>
              <a:t> </a:t>
            </a:r>
            <a:r>
              <a:rPr lang="en-US" dirty="0" err="1"/>
              <a:t>tường</a:t>
            </a:r>
            <a:r>
              <a:rPr lang="en-US" dirty="0"/>
              <a:t>, </a:t>
            </a:r>
            <a:r>
              <a:rPr lang="en-US" dirty="0" err="1"/>
              <a:t>hoặc</a:t>
            </a:r>
            <a:r>
              <a:rPr lang="en-US" dirty="0"/>
              <a:t> </a:t>
            </a:r>
            <a:r>
              <a:rPr lang="en-US" dirty="0" err="1"/>
              <a:t>yêu</a:t>
            </a:r>
            <a:r>
              <a:rPr lang="en-US" dirty="0"/>
              <a:t> </a:t>
            </a:r>
            <a:r>
              <a:rPr lang="en-US" dirty="0" err="1"/>
              <a:t>cầu</a:t>
            </a:r>
            <a:r>
              <a:rPr lang="en-US" dirty="0"/>
              <a:t> </a:t>
            </a:r>
            <a:r>
              <a:rPr lang="en-US" dirty="0" err="1"/>
              <a:t>trẻ</a:t>
            </a:r>
            <a:r>
              <a:rPr lang="en-US" dirty="0"/>
              <a:t> </a:t>
            </a:r>
            <a:r>
              <a:rPr lang="en-US" dirty="0" err="1"/>
              <a:t>vào</a:t>
            </a:r>
            <a:r>
              <a:rPr lang="en-US" dirty="0"/>
              <a:t> phòng </a:t>
            </a:r>
            <a:r>
              <a:rPr lang="en-US" dirty="0" err="1"/>
              <a:t>riêng</a:t>
            </a:r>
            <a:r>
              <a:rPr lang="en-US" dirty="0"/>
              <a:t> </a:t>
            </a:r>
            <a:r>
              <a:rPr lang="en-US" dirty="0" err="1"/>
              <a:t>nào</a:t>
            </a:r>
            <a:r>
              <a:rPr lang="en-US" dirty="0"/>
              <a:t> </a:t>
            </a:r>
            <a:r>
              <a:rPr lang="en-US" dirty="0" err="1"/>
              <a:t>đó</a:t>
            </a:r>
            <a:r>
              <a:rPr lang="en-US" dirty="0"/>
              <a:t> </a:t>
            </a:r>
            <a:r>
              <a:rPr lang="en-US" dirty="0" err="1"/>
              <a:t>không</a:t>
            </a:r>
            <a:r>
              <a:rPr lang="en-US" dirty="0"/>
              <a:t> </a:t>
            </a:r>
            <a:r>
              <a:rPr lang="en-US" dirty="0" err="1"/>
              <a:t>có</a:t>
            </a:r>
            <a:r>
              <a:rPr lang="en-US" dirty="0"/>
              <a:t> </a:t>
            </a:r>
            <a:r>
              <a:rPr lang="en-US" dirty="0" err="1"/>
              <a:t>phương</a:t>
            </a:r>
            <a:r>
              <a:rPr lang="en-US" dirty="0"/>
              <a:t> </a:t>
            </a:r>
            <a:r>
              <a:rPr lang="en-US" dirty="0" err="1"/>
              <a:t>tiện</a:t>
            </a:r>
            <a:r>
              <a:rPr lang="en-US" dirty="0"/>
              <a:t> </a:t>
            </a:r>
            <a:r>
              <a:rPr lang="en-US" dirty="0" err="1"/>
              <a:t>vui</a:t>
            </a:r>
            <a:r>
              <a:rPr lang="en-US" dirty="0"/>
              <a:t> </a:t>
            </a:r>
            <a:r>
              <a:rPr lang="en-US" dirty="0" err="1"/>
              <a:t>chơi</a:t>
            </a:r>
            <a:r>
              <a:rPr lang="en-US" dirty="0"/>
              <a:t> </a:t>
            </a:r>
            <a:r>
              <a:rPr lang="en-US" dirty="0" err="1"/>
              <a:t>giải</a:t>
            </a:r>
            <a:r>
              <a:rPr lang="en-US" dirty="0"/>
              <a:t> </a:t>
            </a:r>
            <a:r>
              <a:rPr lang="en-US" dirty="0" err="1"/>
              <a:t>trí</a:t>
            </a:r>
            <a:r>
              <a:rPr lang="en-US" dirty="0"/>
              <a:t> </a:t>
            </a:r>
            <a:r>
              <a:rPr lang="en-US" dirty="0" err="1"/>
              <a:t>một</a:t>
            </a:r>
            <a:r>
              <a:rPr lang="en-US" dirty="0"/>
              <a:t> </a:t>
            </a:r>
            <a:r>
              <a:rPr lang="en-US" dirty="0" err="1"/>
              <a:t>vài</a:t>
            </a:r>
            <a:r>
              <a:rPr lang="en-US" dirty="0"/>
              <a:t> </a:t>
            </a:r>
            <a:r>
              <a:rPr lang="en-US" dirty="0" err="1"/>
              <a:t>phút</a:t>
            </a:r>
            <a:r>
              <a:rPr lang="en-US" dirty="0"/>
              <a:t> (</a:t>
            </a:r>
            <a:r>
              <a:rPr lang="en-US" dirty="0" err="1"/>
              <a:t>có</a:t>
            </a:r>
            <a:r>
              <a:rPr lang="en-US" dirty="0"/>
              <a:t> </a:t>
            </a:r>
            <a:r>
              <a:rPr lang="en-US" dirty="0" err="1"/>
              <a:t>kiểm</a:t>
            </a:r>
            <a:r>
              <a:rPr lang="en-US" dirty="0"/>
              <a:t> </a:t>
            </a:r>
            <a:r>
              <a:rPr lang="en-US" dirty="0" err="1"/>
              <a:t>soát</a:t>
            </a:r>
            <a:r>
              <a:rPr lang="en-US" dirty="0"/>
              <a:t>). </a:t>
            </a:r>
            <a:r>
              <a:rPr lang="en-US" dirty="0" err="1"/>
              <a:t>Nếu</a:t>
            </a:r>
            <a:r>
              <a:rPr lang="en-US" dirty="0"/>
              <a:t> </a:t>
            </a:r>
            <a:r>
              <a:rPr lang="en-US" dirty="0" err="1"/>
              <a:t>trẻ</a:t>
            </a:r>
            <a:r>
              <a:rPr lang="en-US" dirty="0"/>
              <a:t> </a:t>
            </a:r>
            <a:r>
              <a:rPr lang="en-US" dirty="0" err="1"/>
              <a:t>không</a:t>
            </a:r>
            <a:r>
              <a:rPr lang="en-US" dirty="0"/>
              <a:t> </a:t>
            </a:r>
            <a:r>
              <a:rPr lang="en-US" dirty="0" err="1"/>
              <a:t>chịu</a:t>
            </a:r>
            <a:r>
              <a:rPr lang="en-US" dirty="0"/>
              <a:t> </a:t>
            </a:r>
            <a:r>
              <a:rPr lang="en-US" dirty="0" err="1"/>
              <a:t>làm</a:t>
            </a:r>
            <a:r>
              <a:rPr lang="en-US" dirty="0"/>
              <a:t> </a:t>
            </a:r>
            <a:r>
              <a:rPr lang="en-US" dirty="0" err="1"/>
              <a:t>theo</a:t>
            </a:r>
            <a:r>
              <a:rPr lang="en-US" dirty="0"/>
              <a:t> </a:t>
            </a:r>
            <a:r>
              <a:rPr lang="en-US" dirty="0" err="1"/>
              <a:t>yêu</a:t>
            </a:r>
            <a:r>
              <a:rPr lang="en-US" dirty="0"/>
              <a:t> </a:t>
            </a:r>
            <a:r>
              <a:rPr lang="en-US" dirty="0" err="1"/>
              <a:t>cầu</a:t>
            </a:r>
            <a:r>
              <a:rPr lang="en-US" dirty="0"/>
              <a:t>, giáo </a:t>
            </a:r>
            <a:r>
              <a:rPr lang="en-US" dirty="0" err="1"/>
              <a:t>viên</a:t>
            </a:r>
            <a:r>
              <a:rPr lang="en-US" dirty="0"/>
              <a:t> </a:t>
            </a:r>
            <a:r>
              <a:rPr lang="en-US" dirty="0" err="1"/>
              <a:t>có</a:t>
            </a:r>
            <a:r>
              <a:rPr lang="en-US" dirty="0"/>
              <a:t> </a:t>
            </a:r>
            <a:r>
              <a:rPr lang="en-US" dirty="0" err="1"/>
              <a:t>thể</a:t>
            </a:r>
            <a:r>
              <a:rPr lang="en-US" dirty="0"/>
              <a:t> </a:t>
            </a:r>
            <a:r>
              <a:rPr lang="en-US" dirty="0" err="1"/>
              <a:t>hỗ</a:t>
            </a:r>
            <a:r>
              <a:rPr lang="en-US" dirty="0"/>
              <a:t> </a:t>
            </a:r>
            <a:r>
              <a:rPr lang="en-US" dirty="0" err="1"/>
              <a:t>trợ</a:t>
            </a:r>
            <a:r>
              <a:rPr lang="en-US" dirty="0"/>
              <a:t> </a:t>
            </a:r>
            <a:r>
              <a:rPr lang="en-US" dirty="0" err="1"/>
              <a:t>thể</a:t>
            </a:r>
            <a:r>
              <a:rPr lang="en-US" dirty="0"/>
              <a:t> </a:t>
            </a:r>
            <a:r>
              <a:rPr lang="en-US" dirty="0" err="1"/>
              <a:t>chất</a:t>
            </a:r>
            <a:r>
              <a:rPr lang="en-US" dirty="0"/>
              <a:t> </a:t>
            </a:r>
            <a:r>
              <a:rPr lang="en-US" dirty="0" err="1"/>
              <a:t>bán</a:t>
            </a:r>
            <a:r>
              <a:rPr lang="en-US" dirty="0"/>
              <a:t> </a:t>
            </a:r>
            <a:r>
              <a:rPr lang="en-US" dirty="0" err="1"/>
              <a:t>phần</a:t>
            </a:r>
            <a:r>
              <a:rPr lang="en-US" dirty="0"/>
              <a:t> </a:t>
            </a:r>
            <a:r>
              <a:rPr lang="en-US" dirty="0" err="1"/>
              <a:t>hoặc</a:t>
            </a:r>
            <a:r>
              <a:rPr lang="en-US" dirty="0"/>
              <a:t> </a:t>
            </a:r>
            <a:r>
              <a:rPr lang="en-US" dirty="0" err="1"/>
              <a:t>toàn</a:t>
            </a:r>
            <a:r>
              <a:rPr lang="en-US" dirty="0"/>
              <a:t> </a:t>
            </a:r>
            <a:r>
              <a:rPr lang="en-US" dirty="0" err="1"/>
              <a:t>phần</a:t>
            </a:r>
            <a:r>
              <a:rPr lang="en-US" dirty="0"/>
              <a:t> </a:t>
            </a:r>
            <a:r>
              <a:rPr lang="en-US" dirty="0" err="1"/>
              <a:t>để</a:t>
            </a:r>
            <a:r>
              <a:rPr lang="en-US" dirty="0"/>
              <a:t> </a:t>
            </a:r>
            <a:r>
              <a:rPr lang="en-US" dirty="0" err="1"/>
              <a:t>trẻ</a:t>
            </a:r>
            <a:r>
              <a:rPr lang="en-US" dirty="0"/>
              <a:t> </a:t>
            </a:r>
            <a:r>
              <a:rPr lang="en-US" dirty="0" err="1"/>
              <a:t>thực</a:t>
            </a:r>
            <a:r>
              <a:rPr lang="en-US" dirty="0"/>
              <a:t> </a:t>
            </a:r>
            <a:r>
              <a:rPr lang="en-US" dirty="0" err="1"/>
              <a:t>hiện</a:t>
            </a:r>
            <a:r>
              <a:rPr lang="en-US" dirty="0"/>
              <a:t> </a:t>
            </a:r>
            <a:r>
              <a:rPr lang="en-US" dirty="0" err="1"/>
              <a:t>theo</a:t>
            </a:r>
            <a:r>
              <a:rPr lang="en-US" dirty="0"/>
              <a:t> </a:t>
            </a:r>
            <a:r>
              <a:rPr lang="en-US" dirty="0" err="1"/>
              <a:t>yêu</a:t>
            </a:r>
            <a:r>
              <a:rPr lang="en-US" dirty="0"/>
              <a:t> </a:t>
            </a:r>
            <a:r>
              <a:rPr lang="en-US" dirty="0" err="1"/>
              <a:t>cầu</a:t>
            </a:r>
            <a:r>
              <a:rPr lang="en-US" dirty="0"/>
              <a:t>.</a:t>
            </a:r>
          </a:p>
          <a:p>
            <a:endParaRPr lang="en-US" dirty="0"/>
          </a:p>
        </p:txBody>
      </p:sp>
      <p:sp>
        <p:nvSpPr>
          <p:cNvPr id="4" name="Title 1">
            <a:extLst>
              <a:ext uri="{FF2B5EF4-FFF2-40B4-BE49-F238E27FC236}">
                <a16:creationId xmlns:a16="http://schemas.microsoft.com/office/drawing/2014/main" id="{0585868C-4C23-4FE0-B217-8D246D077283}"/>
              </a:ext>
            </a:extLst>
          </p:cNvPr>
          <p:cNvSpPr txBox="1">
            <a:spLocks/>
          </p:cNvSpPr>
          <p:nvPr/>
        </p:nvSpPr>
        <p:spPr>
          <a:xfrm>
            <a:off x="1491936" y="328274"/>
            <a:ext cx="6571343" cy="4247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400" dirty="0" err="1"/>
              <a:t>Các</a:t>
            </a:r>
            <a:r>
              <a:rPr lang="en-US" sz="2400" dirty="0"/>
              <a:t> </a:t>
            </a:r>
            <a:r>
              <a:rPr lang="en-US" sz="2400" dirty="0" err="1"/>
              <a:t>kĩ</a:t>
            </a:r>
            <a:r>
              <a:rPr lang="en-US" sz="2400" dirty="0"/>
              <a:t>  </a:t>
            </a:r>
            <a:r>
              <a:rPr lang="en-US" sz="2400" dirty="0" err="1"/>
              <a:t>thuật</a:t>
            </a:r>
            <a:r>
              <a:rPr lang="en-US" sz="2400" dirty="0"/>
              <a:t> can </a:t>
            </a:r>
            <a:r>
              <a:rPr lang="en-US" sz="2400" dirty="0" err="1"/>
              <a:t>thiệp</a:t>
            </a:r>
            <a:r>
              <a:rPr lang="en-US" sz="2400" dirty="0"/>
              <a:t> </a:t>
            </a:r>
            <a:r>
              <a:rPr lang="en-US" sz="2400" dirty="0" err="1"/>
              <a:t>hành</a:t>
            </a:r>
            <a:r>
              <a:rPr lang="en-US" sz="2400" dirty="0"/>
              <a:t> vi</a:t>
            </a:r>
            <a:br>
              <a:rPr lang="en-US" sz="2400" dirty="0"/>
            </a:br>
            <a:endParaRPr lang="en-US" sz="2400" dirty="0"/>
          </a:p>
        </p:txBody>
      </p:sp>
    </p:spTree>
    <p:extLst>
      <p:ext uri="{BB962C8B-B14F-4D97-AF65-F5344CB8AC3E}">
        <p14:creationId xmlns:p14="http://schemas.microsoft.com/office/powerpoint/2010/main" val="2512982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801E-AB5C-456B-8A4B-A5A3EBE5FA07}"/>
              </a:ext>
            </a:extLst>
          </p:cNvPr>
          <p:cNvSpPr>
            <a:spLocks noGrp="1"/>
          </p:cNvSpPr>
          <p:nvPr>
            <p:ph type="title"/>
          </p:nvPr>
        </p:nvSpPr>
        <p:spPr>
          <a:xfrm>
            <a:off x="2137638" y="344292"/>
            <a:ext cx="6098018" cy="1847846"/>
          </a:xfrm>
        </p:spPr>
        <p:txBody>
          <a:bodyPr>
            <a:normAutofit/>
          </a:bodyPr>
          <a:lstStyle/>
          <a:p>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Công t</a:t>
            </a:r>
            <a:r>
              <a:rPr lang="en-US" altLang="en-US" sz="2600" b="1" cap="none"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b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RLPT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a:t>
            </a:r>
            <a:r>
              <a:rPr lang="en-US" altLang="en-US" sz="2600" b="1" cap="none"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dục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t>
            </a:r>
            <a:r>
              <a:rPr lang="en-US" altLang="en-US" sz="2600" b="1" cap="none"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à</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a:t>
            </a:r>
            <a:b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giáo dục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a:t>
            </a:r>
            <a:endParaRPr lang="en-US" sz="2600" dirty="0"/>
          </a:p>
        </p:txBody>
      </p:sp>
      <p:graphicFrame>
        <p:nvGraphicFramePr>
          <p:cNvPr id="4" name="Content Placeholder 3">
            <a:extLst>
              <a:ext uri="{FF2B5EF4-FFF2-40B4-BE49-F238E27FC236}">
                <a16:creationId xmlns:a16="http://schemas.microsoft.com/office/drawing/2014/main" id="{A075EC73-07AD-41B7-A83D-BFB2D5609BEF}"/>
              </a:ext>
            </a:extLst>
          </p:cNvPr>
          <p:cNvGraphicFramePr>
            <a:graphicFrameLocks noGrp="1"/>
          </p:cNvGraphicFramePr>
          <p:nvPr>
            <p:ph idx="1"/>
            <p:extLst>
              <p:ext uri="{D42A27DB-BD31-4B8C-83A1-F6EECF244321}">
                <p14:modId xmlns:p14="http://schemas.microsoft.com/office/powerpoint/2010/main" val="3133560720"/>
              </p:ext>
            </p:extLst>
          </p:nvPr>
        </p:nvGraphicFramePr>
        <p:xfrm>
          <a:off x="1471518" y="2192138"/>
          <a:ext cx="6630913" cy="3407537"/>
        </p:xfrm>
        <a:graphic>
          <a:graphicData uri="http://schemas.openxmlformats.org/drawingml/2006/table">
            <a:tbl>
              <a:tblPr firstRow="1" firstCol="1" bandRow="1">
                <a:tableStyleId>{5C22544A-7EE6-4342-B048-85BDC9FD1C3A}</a:tableStyleId>
              </a:tblPr>
              <a:tblGrid>
                <a:gridCol w="6630913">
                  <a:extLst>
                    <a:ext uri="{9D8B030D-6E8A-4147-A177-3AD203B41FA5}">
                      <a16:colId xmlns:a16="http://schemas.microsoft.com/office/drawing/2014/main" val="94484174"/>
                    </a:ext>
                  </a:extLst>
                </a:gridCol>
              </a:tblGrid>
              <a:tr h="2488863">
                <a:tc>
                  <a:txBody>
                    <a:bodyPr/>
                    <a:lstStyle/>
                    <a:p>
                      <a:pPr marL="266700" marR="0" lvl="0" indent="0" algn="just" defTabSz="685800" rtl="0" eaLnBrk="1" fontAlgn="auto" latinLnBrk="0" hangingPunct="1">
                        <a:lnSpc>
                          <a:spcPct val="150000"/>
                        </a:lnSpc>
                        <a:spcBef>
                          <a:spcPts val="0"/>
                        </a:spcBef>
                        <a:spcAft>
                          <a:spcPts val="0"/>
                        </a:spcAft>
                        <a:buClrTx/>
                        <a:buSzTx/>
                        <a:buFontTx/>
                        <a:buNone/>
                        <a:tabLst/>
                        <a:defRPr/>
                      </a:pPr>
                      <a:r>
                        <a:rPr lang="en-US" sz="2000" b="1" dirty="0" err="1">
                          <a:solidFill>
                            <a:srgbClr val="0070C0"/>
                          </a:solidFill>
                        </a:rPr>
                        <a:t>Hoạt</a:t>
                      </a:r>
                      <a:r>
                        <a:rPr lang="en-US" sz="2000" b="1" dirty="0">
                          <a:solidFill>
                            <a:srgbClr val="0070C0"/>
                          </a:solidFill>
                        </a:rPr>
                        <a:t> </a:t>
                      </a:r>
                      <a:r>
                        <a:rPr lang="en-US" sz="2000" b="1" dirty="0" err="1">
                          <a:solidFill>
                            <a:srgbClr val="0070C0"/>
                          </a:solidFill>
                        </a:rPr>
                        <a:t>động</a:t>
                      </a:r>
                      <a:r>
                        <a:rPr lang="en-US" sz="2000" b="1" dirty="0">
                          <a:solidFill>
                            <a:srgbClr val="0070C0"/>
                          </a:solidFill>
                        </a:rPr>
                        <a:t> 4</a:t>
                      </a:r>
                    </a:p>
                    <a:p>
                      <a:pPr marL="266700" marR="0" algn="just">
                        <a:lnSpc>
                          <a:spcPct val="150000"/>
                        </a:lnSpc>
                        <a:spcBef>
                          <a:spcPts val="0"/>
                        </a:spcBef>
                        <a:spcAft>
                          <a:spcPts val="0"/>
                        </a:spcAft>
                      </a:pPr>
                      <a:r>
                        <a:rPr lang="en-US" sz="2000" dirty="0">
                          <a:solidFill>
                            <a:schemeClr val="tx1"/>
                          </a:solidFill>
                          <a:effectLst/>
                        </a:rPr>
                        <a:t>Học </a:t>
                      </a:r>
                      <a:r>
                        <a:rPr lang="en-US" sz="2000" dirty="0" err="1">
                          <a:solidFill>
                            <a:schemeClr val="tx1"/>
                          </a:solidFill>
                          <a:effectLst/>
                        </a:rPr>
                        <a:t>viên</a:t>
                      </a:r>
                      <a:r>
                        <a:rPr lang="en-US" sz="2000" dirty="0">
                          <a:solidFill>
                            <a:schemeClr val="tx1"/>
                          </a:solidFill>
                          <a:effectLst/>
                        </a:rPr>
                        <a:t> </a:t>
                      </a:r>
                      <a:r>
                        <a:rPr lang="en-US" sz="2000" dirty="0" err="1">
                          <a:solidFill>
                            <a:schemeClr val="tx1"/>
                          </a:solidFill>
                          <a:effectLst/>
                        </a:rPr>
                        <a:t>suy</a:t>
                      </a:r>
                      <a:r>
                        <a:rPr lang="en-US" sz="2000" dirty="0">
                          <a:solidFill>
                            <a:schemeClr val="tx1"/>
                          </a:solidFill>
                          <a:effectLst/>
                        </a:rPr>
                        <a:t> </a:t>
                      </a:r>
                      <a:r>
                        <a:rPr lang="en-US" sz="2000" dirty="0" err="1">
                          <a:solidFill>
                            <a:schemeClr val="tx1"/>
                          </a:solidFill>
                          <a:effectLst/>
                        </a:rPr>
                        <a:t>nghĩ</a:t>
                      </a:r>
                      <a:r>
                        <a:rPr lang="en-US" sz="2000" dirty="0">
                          <a:solidFill>
                            <a:schemeClr val="tx1"/>
                          </a:solidFill>
                          <a:effectLst/>
                        </a:rPr>
                        <a:t> và </a:t>
                      </a:r>
                      <a:r>
                        <a:rPr lang="en-US" sz="2000" dirty="0" err="1">
                          <a:solidFill>
                            <a:schemeClr val="tx1"/>
                          </a:solidFill>
                          <a:effectLst/>
                        </a:rPr>
                        <a:t>trả</a:t>
                      </a:r>
                      <a:r>
                        <a:rPr lang="en-US" sz="2000" dirty="0">
                          <a:solidFill>
                            <a:schemeClr val="tx1"/>
                          </a:solidFill>
                          <a:effectLst/>
                        </a:rPr>
                        <a:t> </a:t>
                      </a:r>
                      <a:r>
                        <a:rPr lang="en-US" sz="2000" dirty="0" err="1">
                          <a:solidFill>
                            <a:schemeClr val="tx1"/>
                          </a:solidFill>
                          <a:effectLst/>
                        </a:rPr>
                        <a:t>lời</a:t>
                      </a:r>
                      <a:r>
                        <a:rPr lang="en-US" sz="2000" dirty="0">
                          <a:solidFill>
                            <a:schemeClr val="tx1"/>
                          </a:solidFill>
                          <a:effectLst/>
                        </a:rPr>
                        <a:t> </a:t>
                      </a:r>
                      <a:r>
                        <a:rPr lang="en-US" sz="2000" dirty="0" err="1">
                          <a:solidFill>
                            <a:schemeClr val="tx1"/>
                          </a:solidFill>
                          <a:effectLst/>
                        </a:rPr>
                        <a:t>câu</a:t>
                      </a:r>
                      <a:r>
                        <a:rPr lang="en-US" sz="2000" dirty="0">
                          <a:solidFill>
                            <a:schemeClr val="tx1"/>
                          </a:solidFill>
                          <a:effectLst/>
                        </a:rPr>
                        <a:t> </a:t>
                      </a:r>
                      <a:r>
                        <a:rPr lang="en-US" sz="2000" dirty="0" err="1">
                          <a:solidFill>
                            <a:schemeClr val="tx1"/>
                          </a:solidFill>
                          <a:effectLst/>
                        </a:rPr>
                        <a:t>hỏi</a:t>
                      </a:r>
                      <a:r>
                        <a:rPr lang="en-US" sz="2000" dirty="0">
                          <a:solidFill>
                            <a:schemeClr val="tx1"/>
                          </a:solidFill>
                          <a:effectLst/>
                        </a:rPr>
                        <a:t>:</a:t>
                      </a:r>
                    </a:p>
                    <a:p>
                      <a:pPr marL="266700" marR="0" algn="just">
                        <a:lnSpc>
                          <a:spcPct val="150000"/>
                        </a:lnSpc>
                        <a:spcBef>
                          <a:spcPts val="0"/>
                        </a:spcBef>
                        <a:spcAft>
                          <a:spcPts val="0"/>
                        </a:spcAft>
                      </a:pPr>
                      <a:r>
                        <a:rPr lang="en-US" sz="2000" dirty="0">
                          <a:solidFill>
                            <a:schemeClr val="tx1"/>
                          </a:solidFill>
                          <a:effectLst/>
                        </a:rPr>
                        <a:t>- </a:t>
                      </a:r>
                      <a:r>
                        <a:rPr lang="en-US" sz="2000" dirty="0" err="1">
                          <a:solidFill>
                            <a:schemeClr val="tx1"/>
                          </a:solidFill>
                          <a:effectLst/>
                        </a:rPr>
                        <a:t>Vai</a:t>
                      </a:r>
                      <a:r>
                        <a:rPr lang="en-US" sz="2000" dirty="0">
                          <a:solidFill>
                            <a:schemeClr val="tx1"/>
                          </a:solidFill>
                          <a:effectLst/>
                        </a:rPr>
                        <a:t> </a:t>
                      </a:r>
                      <a:r>
                        <a:rPr lang="en-US" sz="2000" dirty="0" err="1">
                          <a:solidFill>
                            <a:schemeClr val="tx1"/>
                          </a:solidFill>
                          <a:effectLst/>
                        </a:rPr>
                        <a:t>trò</a:t>
                      </a:r>
                      <a:r>
                        <a:rPr lang="en-US" sz="2000" dirty="0">
                          <a:solidFill>
                            <a:schemeClr val="tx1"/>
                          </a:solidFill>
                          <a:effectLst/>
                        </a:rPr>
                        <a:t> </a:t>
                      </a:r>
                      <a:r>
                        <a:rPr lang="en-US" sz="2000" dirty="0" err="1">
                          <a:solidFill>
                            <a:schemeClr val="tx1"/>
                          </a:solidFill>
                          <a:effectLst/>
                        </a:rPr>
                        <a:t>của</a:t>
                      </a:r>
                      <a:r>
                        <a:rPr lang="en-US" sz="2000" dirty="0">
                          <a:solidFill>
                            <a:schemeClr val="tx1"/>
                          </a:solidFill>
                          <a:effectLst/>
                        </a:rPr>
                        <a:t> cha </a:t>
                      </a:r>
                      <a:r>
                        <a:rPr lang="en-US" sz="2000" dirty="0" err="1">
                          <a:solidFill>
                            <a:schemeClr val="tx1"/>
                          </a:solidFill>
                          <a:effectLst/>
                        </a:rPr>
                        <a:t>mẹ</a:t>
                      </a:r>
                      <a:r>
                        <a:rPr lang="en-US" sz="2000" dirty="0">
                          <a:solidFill>
                            <a:schemeClr val="tx1"/>
                          </a:solidFill>
                          <a:effectLst/>
                        </a:rPr>
                        <a:t> </a:t>
                      </a:r>
                      <a:r>
                        <a:rPr lang="en-US" sz="2000" dirty="0" err="1">
                          <a:solidFill>
                            <a:schemeClr val="tx1"/>
                          </a:solidFill>
                          <a:effectLst/>
                        </a:rPr>
                        <a:t>trong</a:t>
                      </a:r>
                      <a:r>
                        <a:rPr lang="en-US" sz="2000" dirty="0">
                          <a:solidFill>
                            <a:schemeClr val="tx1"/>
                          </a:solidFill>
                          <a:effectLst/>
                        </a:rPr>
                        <a:t> giáo dục </a:t>
                      </a:r>
                      <a:r>
                        <a:rPr lang="en-US" sz="2000" dirty="0" err="1">
                          <a:solidFill>
                            <a:schemeClr val="tx1"/>
                          </a:solidFill>
                          <a:effectLst/>
                        </a:rPr>
                        <a:t>hoà</a:t>
                      </a:r>
                      <a:r>
                        <a:rPr lang="en-US" sz="2000" dirty="0">
                          <a:solidFill>
                            <a:schemeClr val="tx1"/>
                          </a:solidFill>
                          <a:effectLst/>
                        </a:rPr>
                        <a:t> </a:t>
                      </a:r>
                      <a:r>
                        <a:rPr lang="en-US" sz="2000" dirty="0" err="1">
                          <a:solidFill>
                            <a:schemeClr val="tx1"/>
                          </a:solidFill>
                          <a:effectLst/>
                        </a:rPr>
                        <a:t>nhập</a:t>
                      </a:r>
                      <a:r>
                        <a:rPr lang="en-US" sz="2000" dirty="0">
                          <a:solidFill>
                            <a:schemeClr val="tx1"/>
                          </a:solidFill>
                          <a:effectLst/>
                        </a:rPr>
                        <a:t> </a:t>
                      </a:r>
                      <a:r>
                        <a:rPr lang="en-US" sz="2000" dirty="0" err="1">
                          <a:solidFill>
                            <a:schemeClr val="tx1"/>
                          </a:solidFill>
                          <a:effectLst/>
                        </a:rPr>
                        <a:t>trẻ</a:t>
                      </a:r>
                      <a:r>
                        <a:rPr lang="en-US" sz="2000" dirty="0">
                          <a:solidFill>
                            <a:schemeClr val="tx1"/>
                          </a:solidFill>
                          <a:effectLst/>
                        </a:rPr>
                        <a:t> </a:t>
                      </a:r>
                      <a:r>
                        <a:rPr lang="en-US" sz="2000" dirty="0" err="1">
                          <a:solidFill>
                            <a:schemeClr val="tx1"/>
                          </a:solidFill>
                          <a:effectLst/>
                        </a:rPr>
                        <a:t>rối</a:t>
                      </a:r>
                      <a:r>
                        <a:rPr lang="en-US" sz="2000" dirty="0">
                          <a:solidFill>
                            <a:schemeClr val="tx1"/>
                          </a:solidFill>
                          <a:effectLst/>
                        </a:rPr>
                        <a:t> </a:t>
                      </a:r>
                      <a:r>
                        <a:rPr lang="en-US" sz="2000" dirty="0" err="1">
                          <a:solidFill>
                            <a:schemeClr val="tx1"/>
                          </a:solidFill>
                          <a:effectLst/>
                        </a:rPr>
                        <a:t>loạn</a:t>
                      </a:r>
                      <a:r>
                        <a:rPr lang="en-US" sz="2000" dirty="0">
                          <a:solidFill>
                            <a:schemeClr val="tx1"/>
                          </a:solidFill>
                          <a:effectLst/>
                        </a:rPr>
                        <a:t> phát triển?</a:t>
                      </a:r>
                    </a:p>
                    <a:p>
                      <a:pPr marL="266700" marR="0" algn="just">
                        <a:lnSpc>
                          <a:spcPct val="150000"/>
                        </a:lnSpc>
                        <a:spcBef>
                          <a:spcPts val="0"/>
                        </a:spcBef>
                        <a:spcAft>
                          <a:spcPts val="0"/>
                        </a:spcAft>
                      </a:pPr>
                      <a:r>
                        <a:rPr lang="en-US" sz="2000" dirty="0">
                          <a:solidFill>
                            <a:schemeClr val="tx1"/>
                          </a:solidFill>
                          <a:effectLst/>
                        </a:rPr>
                        <a:t>- </a:t>
                      </a:r>
                      <a:r>
                        <a:rPr lang="en-US" sz="2000" dirty="0" err="1">
                          <a:solidFill>
                            <a:schemeClr val="tx1"/>
                          </a:solidFill>
                          <a:effectLst/>
                        </a:rPr>
                        <a:t>Liệt</a:t>
                      </a:r>
                      <a:r>
                        <a:rPr lang="en-US" sz="2000" dirty="0">
                          <a:solidFill>
                            <a:schemeClr val="tx1"/>
                          </a:solidFill>
                          <a:effectLst/>
                        </a:rPr>
                        <a:t> </a:t>
                      </a:r>
                      <a:r>
                        <a:rPr lang="en-US" sz="2000" dirty="0" err="1">
                          <a:solidFill>
                            <a:schemeClr val="tx1"/>
                          </a:solidFill>
                          <a:effectLst/>
                        </a:rPr>
                        <a:t>kê</a:t>
                      </a:r>
                      <a:r>
                        <a:rPr lang="en-US" sz="2000" dirty="0">
                          <a:solidFill>
                            <a:schemeClr val="tx1"/>
                          </a:solidFill>
                          <a:effectLst/>
                        </a:rPr>
                        <a:t> </a:t>
                      </a:r>
                      <a:r>
                        <a:rPr lang="en-US" sz="2000" dirty="0" err="1">
                          <a:solidFill>
                            <a:schemeClr val="tx1"/>
                          </a:solidFill>
                          <a:effectLst/>
                        </a:rPr>
                        <a:t>các</a:t>
                      </a:r>
                      <a:r>
                        <a:rPr lang="en-US" sz="2000" dirty="0">
                          <a:solidFill>
                            <a:schemeClr val="tx1"/>
                          </a:solidFill>
                          <a:effectLst/>
                        </a:rPr>
                        <a:t> </a:t>
                      </a:r>
                      <a:r>
                        <a:rPr lang="en-US" sz="2000" dirty="0" err="1">
                          <a:solidFill>
                            <a:schemeClr val="tx1"/>
                          </a:solidFill>
                          <a:effectLst/>
                        </a:rPr>
                        <a:t>nội</a:t>
                      </a:r>
                      <a:r>
                        <a:rPr lang="en-US" sz="2000" dirty="0">
                          <a:solidFill>
                            <a:schemeClr val="tx1"/>
                          </a:solidFill>
                          <a:effectLst/>
                        </a:rPr>
                        <a:t> dung cha </a:t>
                      </a:r>
                      <a:r>
                        <a:rPr lang="en-US" sz="2000" dirty="0" err="1">
                          <a:solidFill>
                            <a:schemeClr val="tx1"/>
                          </a:solidFill>
                          <a:effectLst/>
                        </a:rPr>
                        <a:t>mẹ</a:t>
                      </a:r>
                      <a:r>
                        <a:rPr lang="en-US" sz="2000" dirty="0">
                          <a:solidFill>
                            <a:schemeClr val="tx1"/>
                          </a:solidFill>
                          <a:effectLst/>
                        </a:rPr>
                        <a:t> </a:t>
                      </a:r>
                      <a:r>
                        <a:rPr lang="en-US" sz="2000" dirty="0" err="1">
                          <a:solidFill>
                            <a:schemeClr val="tx1"/>
                          </a:solidFill>
                          <a:effectLst/>
                        </a:rPr>
                        <a:t>tham</a:t>
                      </a:r>
                      <a:r>
                        <a:rPr lang="en-US" sz="2000" dirty="0">
                          <a:solidFill>
                            <a:schemeClr val="tx1"/>
                          </a:solidFill>
                          <a:effectLst/>
                        </a:rPr>
                        <a:t> gia </a:t>
                      </a:r>
                      <a:r>
                        <a:rPr lang="en-US" sz="2000" dirty="0" err="1">
                          <a:solidFill>
                            <a:schemeClr val="tx1"/>
                          </a:solidFill>
                          <a:effectLst/>
                        </a:rPr>
                        <a:t>trong</a:t>
                      </a:r>
                      <a:r>
                        <a:rPr lang="en-US" sz="2000" dirty="0">
                          <a:solidFill>
                            <a:schemeClr val="tx1"/>
                          </a:solidFill>
                          <a:effectLst/>
                        </a:rPr>
                        <a:t> giáo dục </a:t>
                      </a:r>
                      <a:r>
                        <a:rPr lang="en-US" sz="2000" dirty="0" err="1">
                          <a:solidFill>
                            <a:schemeClr val="tx1"/>
                          </a:solidFill>
                          <a:effectLst/>
                        </a:rPr>
                        <a:t>hoà</a:t>
                      </a:r>
                      <a:r>
                        <a:rPr lang="en-US" sz="2000" dirty="0">
                          <a:solidFill>
                            <a:schemeClr val="tx1"/>
                          </a:solidFill>
                          <a:effectLst/>
                        </a:rPr>
                        <a:t> </a:t>
                      </a:r>
                      <a:r>
                        <a:rPr lang="en-US" sz="2000" dirty="0" err="1">
                          <a:solidFill>
                            <a:schemeClr val="tx1"/>
                          </a:solidFill>
                          <a:effectLst/>
                        </a:rPr>
                        <a:t>nhập</a:t>
                      </a:r>
                      <a:r>
                        <a:rPr lang="en-US" sz="2000" dirty="0">
                          <a:solidFill>
                            <a:schemeClr val="tx1"/>
                          </a:solidFill>
                          <a:effectLst/>
                        </a:rPr>
                        <a:t> </a:t>
                      </a:r>
                      <a:r>
                        <a:rPr lang="en-US" sz="2000" dirty="0" err="1">
                          <a:solidFill>
                            <a:schemeClr val="tx1"/>
                          </a:solidFill>
                          <a:effectLst/>
                        </a:rPr>
                        <a:t>trẻ</a:t>
                      </a:r>
                      <a:r>
                        <a:rPr lang="en-US" sz="2000" dirty="0">
                          <a:solidFill>
                            <a:schemeClr val="tx1"/>
                          </a:solidFill>
                          <a:effectLst/>
                        </a:rPr>
                        <a:t> </a:t>
                      </a:r>
                      <a:r>
                        <a:rPr lang="en-US" sz="2000" dirty="0" err="1">
                          <a:solidFill>
                            <a:schemeClr val="tx1"/>
                          </a:solidFill>
                          <a:effectLst/>
                        </a:rPr>
                        <a:t>rối</a:t>
                      </a:r>
                      <a:r>
                        <a:rPr lang="en-US" sz="2000" dirty="0">
                          <a:solidFill>
                            <a:schemeClr val="tx1"/>
                          </a:solidFill>
                          <a:effectLst/>
                        </a:rPr>
                        <a:t> </a:t>
                      </a:r>
                      <a:r>
                        <a:rPr lang="en-US" sz="2000" dirty="0" err="1">
                          <a:solidFill>
                            <a:schemeClr val="tx1"/>
                          </a:solidFill>
                          <a:effectLst/>
                        </a:rPr>
                        <a:t>loạn</a:t>
                      </a:r>
                      <a:r>
                        <a:rPr lang="en-US" sz="2000" dirty="0">
                          <a:solidFill>
                            <a:schemeClr val="tx1"/>
                          </a:solidFill>
                          <a:effectLst/>
                        </a:rPr>
                        <a:t> phát triển </a:t>
                      </a:r>
                      <a:r>
                        <a:rPr lang="en-US" sz="2000" dirty="0" err="1">
                          <a:solidFill>
                            <a:schemeClr val="tx1"/>
                          </a:solidFill>
                          <a:effectLst/>
                        </a:rPr>
                        <a:t>trong</a:t>
                      </a:r>
                      <a:r>
                        <a:rPr lang="en-US" sz="2000" dirty="0">
                          <a:solidFill>
                            <a:schemeClr val="tx1"/>
                          </a:solidFill>
                          <a:effectLst/>
                        </a:rPr>
                        <a:t> </a:t>
                      </a:r>
                      <a:r>
                        <a:rPr lang="en-US" sz="2000" dirty="0" err="1">
                          <a:solidFill>
                            <a:schemeClr val="tx1"/>
                          </a:solidFill>
                          <a:effectLst/>
                        </a:rPr>
                        <a:t>cơ</a:t>
                      </a:r>
                      <a:r>
                        <a:rPr lang="en-US" sz="2000" dirty="0">
                          <a:solidFill>
                            <a:schemeClr val="tx1"/>
                          </a:solidFill>
                          <a:effectLst/>
                        </a:rPr>
                        <a:t> </a:t>
                      </a:r>
                      <a:r>
                        <a:rPr lang="en-US" sz="2000" dirty="0" err="1">
                          <a:solidFill>
                            <a:schemeClr val="tx1"/>
                          </a:solidFill>
                          <a:effectLst/>
                        </a:rPr>
                        <a:t>sở</a:t>
                      </a:r>
                      <a:r>
                        <a:rPr lang="en-US" sz="2000" dirty="0">
                          <a:solidFill>
                            <a:schemeClr val="tx1"/>
                          </a:solidFill>
                          <a:effectLst/>
                        </a:rPr>
                        <a:t> giáo dục </a:t>
                      </a:r>
                      <a:r>
                        <a:rPr lang="en-US" sz="2000" dirty="0" err="1">
                          <a:solidFill>
                            <a:schemeClr val="tx1"/>
                          </a:solidFill>
                          <a:effectLst/>
                        </a:rPr>
                        <a:t>mầm</a:t>
                      </a:r>
                      <a:r>
                        <a:rPr lang="en-US" sz="2000" dirty="0">
                          <a:solidFill>
                            <a:schemeClr val="tx1"/>
                          </a:solidFill>
                          <a:effectLst/>
                        </a:rPr>
                        <a:t> non.</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6700" marR="0" lvl="0" indent="0" algn="just" defTabSz="685800" rtl="0" eaLnBrk="1" fontAlgn="auto" latinLnBrk="0" hangingPunct="1">
                        <a:lnSpc>
                          <a:spcPts val="1800"/>
                        </a:lnSpc>
                        <a:spcBef>
                          <a:spcPts val="0"/>
                        </a:spcBef>
                        <a:spcAft>
                          <a:spcPts val="0"/>
                        </a:spcAft>
                        <a:buClrTx/>
                        <a:buSzTx/>
                        <a:buFontTx/>
                        <a:buNone/>
                        <a:tabLst/>
                        <a:defRP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36279073"/>
                  </a:ext>
                </a:extLst>
              </a:tr>
            </a:tbl>
          </a:graphicData>
        </a:graphic>
      </p:graphicFrame>
      <p:pic>
        <p:nvPicPr>
          <p:cNvPr id="34819" name="Picture 3" descr="Động não Tải về Clip nghệ thuật - Động não png tải về - Miễn phí trong suốt  đối Mặt png Tải về.">
            <a:extLst>
              <a:ext uri="{FF2B5EF4-FFF2-40B4-BE49-F238E27FC236}">
                <a16:creationId xmlns:a16="http://schemas.microsoft.com/office/drawing/2014/main" id="{70FF2DC0-CF13-47DF-8A1F-7121B921A8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07442" cy="133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667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5B59-2CD6-4770-8F83-E8A24B00B0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314C89-95D0-49A7-AFE4-CB2EDDC52B67}"/>
              </a:ext>
            </a:extLst>
          </p:cNvPr>
          <p:cNvSpPr>
            <a:spLocks noGrp="1"/>
          </p:cNvSpPr>
          <p:nvPr>
            <p:ph idx="1"/>
          </p:nvPr>
        </p:nvSpPr>
        <p:spPr>
          <a:xfrm>
            <a:off x="0" y="1980191"/>
            <a:ext cx="9143999" cy="4261276"/>
          </a:xfrm>
        </p:spPr>
        <p:txBody>
          <a:bodyPr/>
          <a:lstStyle/>
          <a:p>
            <a:pPr marL="457200" lvl="1" indent="0">
              <a:buNone/>
            </a:pPr>
            <a:r>
              <a:rPr lang="en-US" sz="2200" b="1" i="1" dirty="0"/>
              <a:t>3.1. </a:t>
            </a:r>
            <a:r>
              <a:rPr lang="en-US" sz="2200" b="1" i="1" dirty="0" err="1"/>
              <a:t>Vai</a:t>
            </a:r>
            <a:r>
              <a:rPr lang="en-US" sz="2200" b="1" i="1" dirty="0"/>
              <a:t> </a:t>
            </a:r>
            <a:r>
              <a:rPr lang="en-US" sz="2200" b="1" i="1" dirty="0" err="1"/>
              <a:t>trò</a:t>
            </a:r>
            <a:r>
              <a:rPr lang="en-US" sz="2200" b="1" i="1" dirty="0"/>
              <a:t> </a:t>
            </a:r>
            <a:r>
              <a:rPr lang="en-US" sz="2200" b="1" i="1" dirty="0" err="1"/>
              <a:t>của</a:t>
            </a:r>
            <a:r>
              <a:rPr lang="en-US" sz="2200" b="1" i="1" dirty="0"/>
              <a:t> cha </a:t>
            </a:r>
            <a:r>
              <a:rPr lang="en-US" sz="2200" b="1" i="1" dirty="0" err="1"/>
              <a:t>mẹ</a:t>
            </a:r>
            <a:r>
              <a:rPr lang="en-US" sz="2200" b="1" i="1" dirty="0"/>
              <a:t> </a:t>
            </a:r>
            <a:r>
              <a:rPr lang="en-US" sz="2200" b="1" i="1" dirty="0" err="1"/>
              <a:t>trong</a:t>
            </a:r>
            <a:r>
              <a:rPr lang="en-US" sz="2200" b="1" i="1" dirty="0"/>
              <a:t> giáo dục </a:t>
            </a:r>
            <a:r>
              <a:rPr lang="en-US" sz="2200" b="1" i="1" dirty="0" err="1"/>
              <a:t>hoà</a:t>
            </a:r>
            <a:r>
              <a:rPr lang="en-US" sz="2200" b="1" i="1" dirty="0"/>
              <a:t> </a:t>
            </a:r>
            <a:r>
              <a:rPr lang="en-US" sz="2200" b="1" i="1" dirty="0" err="1"/>
              <a:t>nhập</a:t>
            </a:r>
            <a:r>
              <a:rPr lang="en-US" sz="2200" b="1" i="1" dirty="0"/>
              <a:t> </a:t>
            </a:r>
            <a:r>
              <a:rPr lang="en-US" sz="2200" b="1" i="1" dirty="0" err="1"/>
              <a:t>trẻ</a:t>
            </a:r>
            <a:r>
              <a:rPr lang="en-US" sz="2200" b="1" i="1" dirty="0"/>
              <a:t> </a:t>
            </a:r>
            <a:r>
              <a:rPr lang="en-US" sz="2200" b="1" i="1" dirty="0" err="1"/>
              <a:t>rối</a:t>
            </a:r>
            <a:r>
              <a:rPr lang="en-US" sz="2200" b="1" i="1" dirty="0"/>
              <a:t> </a:t>
            </a:r>
            <a:r>
              <a:rPr lang="en-US" sz="2200" b="1" i="1" dirty="0" err="1"/>
              <a:t>loạn</a:t>
            </a:r>
            <a:r>
              <a:rPr lang="en-US" sz="2200" b="1" i="1" dirty="0"/>
              <a:t> phát triển </a:t>
            </a:r>
            <a:endParaRPr lang="en-US" sz="2200" dirty="0"/>
          </a:p>
          <a:p>
            <a:r>
              <a:rPr lang="en-US" sz="2200" dirty="0"/>
              <a:t>Gia </a:t>
            </a:r>
            <a:r>
              <a:rPr lang="en-US" sz="2200" dirty="0" err="1"/>
              <a:t>đình</a:t>
            </a:r>
            <a:r>
              <a:rPr lang="en-US" sz="2200" dirty="0"/>
              <a:t> </a:t>
            </a:r>
            <a:r>
              <a:rPr lang="en-US" sz="2200" dirty="0" err="1"/>
              <a:t>trẻ</a:t>
            </a:r>
            <a:r>
              <a:rPr lang="en-US" sz="2200" dirty="0"/>
              <a:t> </a:t>
            </a:r>
            <a:r>
              <a:rPr lang="en-US" sz="2200" dirty="0" err="1"/>
              <a:t>rối</a:t>
            </a:r>
            <a:r>
              <a:rPr lang="en-US" sz="2200" dirty="0"/>
              <a:t> </a:t>
            </a:r>
            <a:r>
              <a:rPr lang="en-US" sz="2200" dirty="0" err="1"/>
              <a:t>loạn</a:t>
            </a:r>
            <a:r>
              <a:rPr lang="en-US" sz="2200" dirty="0"/>
              <a:t> phát triển </a:t>
            </a:r>
            <a:r>
              <a:rPr lang="en-US" sz="2200" dirty="0" err="1"/>
              <a:t>với</a:t>
            </a:r>
            <a:r>
              <a:rPr lang="en-US" sz="2200" dirty="0"/>
              <a:t> </a:t>
            </a:r>
            <a:r>
              <a:rPr lang="en-US" sz="2200" dirty="0" err="1"/>
              <a:t>những</a:t>
            </a:r>
            <a:r>
              <a:rPr lang="en-US" sz="2200" dirty="0"/>
              <a:t> </a:t>
            </a:r>
            <a:r>
              <a:rPr lang="en-US" sz="2200" dirty="0" err="1"/>
              <a:t>thành</a:t>
            </a:r>
            <a:r>
              <a:rPr lang="en-US" sz="2200" dirty="0"/>
              <a:t> </a:t>
            </a:r>
            <a:r>
              <a:rPr lang="en-US" sz="2200" dirty="0" err="1"/>
              <a:t>viên</a:t>
            </a:r>
            <a:r>
              <a:rPr lang="en-US" sz="2200" dirty="0"/>
              <a:t> </a:t>
            </a:r>
            <a:r>
              <a:rPr lang="en-US" sz="2200" dirty="0" err="1"/>
              <a:t>như</a:t>
            </a:r>
            <a:r>
              <a:rPr lang="en-US" sz="2200" dirty="0"/>
              <a:t> </a:t>
            </a:r>
            <a:r>
              <a:rPr lang="en-US" sz="2200" dirty="0" err="1"/>
              <a:t>ông</a:t>
            </a:r>
            <a:r>
              <a:rPr lang="en-US" sz="2200" dirty="0"/>
              <a:t> </a:t>
            </a:r>
            <a:r>
              <a:rPr lang="en-US" sz="2200" dirty="0" err="1"/>
              <a:t>bà</a:t>
            </a:r>
            <a:r>
              <a:rPr lang="en-US" sz="2200" dirty="0"/>
              <a:t>, cha, </a:t>
            </a:r>
            <a:r>
              <a:rPr lang="en-US" sz="2200" dirty="0" err="1"/>
              <a:t>mẹ</a:t>
            </a:r>
            <a:r>
              <a:rPr lang="en-US" sz="2200" dirty="0"/>
              <a:t>, </a:t>
            </a:r>
            <a:r>
              <a:rPr lang="en-US" sz="2200" dirty="0" err="1"/>
              <a:t>những</a:t>
            </a:r>
            <a:r>
              <a:rPr lang="en-US" sz="2200" dirty="0"/>
              <a:t> </a:t>
            </a:r>
            <a:r>
              <a:rPr lang="en-US" sz="2200" dirty="0" err="1"/>
              <a:t>người</a:t>
            </a:r>
            <a:r>
              <a:rPr lang="en-US" sz="2200" dirty="0"/>
              <a:t> </a:t>
            </a:r>
            <a:r>
              <a:rPr lang="en-US" sz="2200" dirty="0" err="1"/>
              <a:t>thân</a:t>
            </a:r>
            <a:r>
              <a:rPr lang="en-US" sz="2200" dirty="0"/>
              <a:t> </a:t>
            </a:r>
            <a:r>
              <a:rPr lang="en-US" sz="2200" dirty="0" err="1"/>
              <a:t>của</a:t>
            </a:r>
            <a:r>
              <a:rPr lang="en-US" sz="2200" dirty="0"/>
              <a:t> </a:t>
            </a:r>
            <a:r>
              <a:rPr lang="en-US" sz="2200" dirty="0" err="1"/>
              <a:t>trẻ</a:t>
            </a:r>
            <a:r>
              <a:rPr lang="en-US" sz="2200" dirty="0"/>
              <a:t> </a:t>
            </a:r>
            <a:r>
              <a:rPr lang="en-US" sz="2200" dirty="0" err="1"/>
              <a:t>là</a:t>
            </a:r>
            <a:r>
              <a:rPr lang="en-US" sz="2200" dirty="0"/>
              <a:t> </a:t>
            </a:r>
            <a:r>
              <a:rPr lang="en-US" sz="2200" dirty="0" err="1"/>
              <a:t>những</a:t>
            </a:r>
            <a:r>
              <a:rPr lang="en-US" sz="2200" dirty="0"/>
              <a:t> </a:t>
            </a:r>
            <a:r>
              <a:rPr lang="en-US" sz="2200" dirty="0" err="1"/>
              <a:t>người</a:t>
            </a:r>
            <a:r>
              <a:rPr lang="en-US" sz="2200" dirty="0"/>
              <a:t> </a:t>
            </a:r>
            <a:r>
              <a:rPr lang="en-US" sz="2200" dirty="0" err="1"/>
              <a:t>quan</a:t>
            </a:r>
            <a:r>
              <a:rPr lang="en-US" sz="2200" dirty="0"/>
              <a:t> </a:t>
            </a:r>
            <a:r>
              <a:rPr lang="en-US" sz="2200" dirty="0" err="1"/>
              <a:t>trọng</a:t>
            </a:r>
            <a:r>
              <a:rPr lang="en-US" sz="2200" dirty="0"/>
              <a:t> </a:t>
            </a:r>
            <a:r>
              <a:rPr lang="en-US" sz="2200" dirty="0" err="1"/>
              <a:t>nhất</a:t>
            </a:r>
            <a:r>
              <a:rPr lang="en-US" sz="2200" dirty="0"/>
              <a:t> </a:t>
            </a:r>
            <a:r>
              <a:rPr lang="en-US" sz="2200" dirty="0" err="1"/>
              <a:t>đối</a:t>
            </a:r>
            <a:r>
              <a:rPr lang="en-US" sz="2200" dirty="0"/>
              <a:t> </a:t>
            </a:r>
            <a:r>
              <a:rPr lang="en-US" sz="2200" dirty="0" err="1"/>
              <a:t>với</a:t>
            </a:r>
            <a:r>
              <a:rPr lang="en-US" sz="2200" dirty="0"/>
              <a:t> </a:t>
            </a:r>
            <a:r>
              <a:rPr lang="en-US" sz="2200" dirty="0" err="1"/>
              <a:t>sự</a:t>
            </a:r>
            <a:r>
              <a:rPr lang="en-US" sz="2200" dirty="0"/>
              <a:t> phát triển </a:t>
            </a:r>
            <a:r>
              <a:rPr lang="en-US" sz="2200" dirty="0" err="1"/>
              <a:t>của</a:t>
            </a:r>
            <a:r>
              <a:rPr lang="en-US" sz="2200" dirty="0"/>
              <a:t> </a:t>
            </a:r>
            <a:r>
              <a:rPr lang="en-US" sz="2200" dirty="0" err="1"/>
              <a:t>trẻ</a:t>
            </a:r>
            <a:r>
              <a:rPr lang="en-US" sz="2200" dirty="0"/>
              <a:t>. </a:t>
            </a:r>
            <a:r>
              <a:rPr lang="en-US" sz="2200" dirty="0" err="1"/>
              <a:t>Những</a:t>
            </a:r>
            <a:r>
              <a:rPr lang="en-US" sz="2200" dirty="0"/>
              <a:t> </a:t>
            </a:r>
            <a:r>
              <a:rPr lang="en-US" sz="2200" dirty="0" err="1"/>
              <a:t>thành</a:t>
            </a:r>
            <a:r>
              <a:rPr lang="en-US" sz="2200" dirty="0"/>
              <a:t> </a:t>
            </a:r>
            <a:r>
              <a:rPr lang="en-US" sz="2200" dirty="0" err="1"/>
              <a:t>viên</a:t>
            </a:r>
            <a:r>
              <a:rPr lang="en-US" sz="2200" dirty="0"/>
              <a:t> </a:t>
            </a:r>
            <a:r>
              <a:rPr lang="en-US" sz="2200" dirty="0" err="1"/>
              <a:t>này</a:t>
            </a:r>
            <a:r>
              <a:rPr lang="en-US" sz="2200" dirty="0"/>
              <a:t> </a:t>
            </a:r>
            <a:r>
              <a:rPr lang="en-US" sz="2200" dirty="0" err="1"/>
              <a:t>là</a:t>
            </a:r>
            <a:r>
              <a:rPr lang="en-US" sz="2200" dirty="0"/>
              <a:t> </a:t>
            </a:r>
            <a:r>
              <a:rPr lang="en-US" sz="2200" dirty="0" err="1"/>
              <a:t>những</a:t>
            </a:r>
            <a:r>
              <a:rPr lang="en-US" sz="2200" dirty="0"/>
              <a:t> </a:t>
            </a:r>
            <a:r>
              <a:rPr lang="en-US" sz="2200" dirty="0" err="1"/>
              <a:t>người</a:t>
            </a:r>
            <a:r>
              <a:rPr lang="en-US" sz="2200" dirty="0"/>
              <a:t> </a:t>
            </a:r>
            <a:r>
              <a:rPr lang="en-US" sz="2200" dirty="0" err="1"/>
              <a:t>trực</a:t>
            </a:r>
            <a:r>
              <a:rPr lang="en-US" sz="2200" dirty="0"/>
              <a:t> </a:t>
            </a:r>
            <a:r>
              <a:rPr lang="en-US" sz="2200" dirty="0" err="1"/>
              <a:t>tiếp</a:t>
            </a:r>
            <a:r>
              <a:rPr lang="en-US" sz="2200" dirty="0"/>
              <a:t>, </a:t>
            </a:r>
            <a:r>
              <a:rPr lang="en-US" sz="2200" dirty="0" err="1"/>
              <a:t>thường</a:t>
            </a:r>
            <a:r>
              <a:rPr lang="en-US" sz="2200" dirty="0"/>
              <a:t> </a:t>
            </a:r>
            <a:r>
              <a:rPr lang="en-US" sz="2200" dirty="0" err="1"/>
              <a:t>xuyên</a:t>
            </a:r>
            <a:r>
              <a:rPr lang="en-US" sz="2200" dirty="0"/>
              <a:t> </a:t>
            </a:r>
            <a:r>
              <a:rPr lang="en-US" sz="2200" dirty="0" err="1"/>
              <a:t>tham</a:t>
            </a:r>
            <a:r>
              <a:rPr lang="en-US" sz="2200" dirty="0"/>
              <a:t> gia </a:t>
            </a:r>
            <a:r>
              <a:rPr lang="en-US" sz="2200" dirty="0" err="1"/>
              <a:t>chăm</a:t>
            </a:r>
            <a:r>
              <a:rPr lang="en-US" sz="2200" dirty="0"/>
              <a:t> </a:t>
            </a:r>
            <a:r>
              <a:rPr lang="en-US" sz="2200" dirty="0" err="1"/>
              <a:t>sóc</a:t>
            </a:r>
            <a:r>
              <a:rPr lang="en-US" sz="2200" dirty="0"/>
              <a:t>, </a:t>
            </a:r>
            <a:r>
              <a:rPr lang="en-US" sz="2200" dirty="0" err="1"/>
              <a:t>dạy</a:t>
            </a:r>
            <a:r>
              <a:rPr lang="en-US" sz="2200" dirty="0"/>
              <a:t> </a:t>
            </a:r>
            <a:r>
              <a:rPr lang="en-US" sz="2200" dirty="0" err="1"/>
              <a:t>trẻ</a:t>
            </a:r>
            <a:r>
              <a:rPr lang="en-US" sz="2200" dirty="0"/>
              <a:t> </a:t>
            </a:r>
            <a:r>
              <a:rPr lang="en-US" sz="2200" dirty="0" err="1"/>
              <a:t>những</a:t>
            </a:r>
            <a:r>
              <a:rPr lang="en-US" sz="2200" dirty="0"/>
              <a:t> </a:t>
            </a:r>
            <a:r>
              <a:rPr lang="en-US" sz="2200" dirty="0" err="1"/>
              <a:t>kĩ</a:t>
            </a:r>
            <a:r>
              <a:rPr lang="en-US" sz="2200" dirty="0"/>
              <a:t> </a:t>
            </a:r>
            <a:r>
              <a:rPr lang="en-US" sz="2200" dirty="0" err="1"/>
              <a:t>năng</a:t>
            </a:r>
            <a:r>
              <a:rPr lang="en-US" sz="2200" dirty="0"/>
              <a:t> </a:t>
            </a:r>
            <a:r>
              <a:rPr lang="en-US" sz="2200" dirty="0" err="1"/>
              <a:t>sống</a:t>
            </a:r>
            <a:r>
              <a:rPr lang="en-US" sz="2200" dirty="0"/>
              <a:t> </a:t>
            </a:r>
            <a:r>
              <a:rPr lang="en-US" sz="2200" dirty="0" err="1"/>
              <a:t>để</a:t>
            </a:r>
            <a:r>
              <a:rPr lang="en-US" sz="2200" dirty="0"/>
              <a:t> </a:t>
            </a:r>
            <a:r>
              <a:rPr lang="en-US" sz="2200" dirty="0" err="1"/>
              <a:t>trẻ</a:t>
            </a:r>
            <a:r>
              <a:rPr lang="en-US" sz="2200" dirty="0"/>
              <a:t> </a:t>
            </a:r>
            <a:r>
              <a:rPr lang="en-US" sz="2200" dirty="0" err="1"/>
              <a:t>có</a:t>
            </a:r>
            <a:r>
              <a:rPr lang="en-US" sz="2200" dirty="0"/>
              <a:t> </a:t>
            </a:r>
            <a:r>
              <a:rPr lang="en-US" sz="2200" dirty="0" err="1"/>
              <a:t>thể</a:t>
            </a:r>
            <a:r>
              <a:rPr lang="en-US" sz="2200" dirty="0"/>
              <a:t> </a:t>
            </a:r>
            <a:r>
              <a:rPr lang="en-US" sz="2200" dirty="0" err="1"/>
              <a:t>trở</a:t>
            </a:r>
            <a:r>
              <a:rPr lang="en-US" sz="2200" dirty="0"/>
              <a:t> </a:t>
            </a:r>
            <a:r>
              <a:rPr lang="en-US" sz="2200" dirty="0" err="1"/>
              <a:t>thành</a:t>
            </a:r>
            <a:r>
              <a:rPr lang="en-US" sz="2200" dirty="0"/>
              <a:t> </a:t>
            </a:r>
            <a:r>
              <a:rPr lang="en-US" sz="2200" dirty="0" err="1"/>
              <a:t>một</a:t>
            </a:r>
            <a:r>
              <a:rPr lang="en-US" sz="2200" dirty="0"/>
              <a:t> </a:t>
            </a:r>
            <a:r>
              <a:rPr lang="en-US" sz="2200" dirty="0" err="1"/>
              <a:t>thành</a:t>
            </a:r>
            <a:r>
              <a:rPr lang="en-US" sz="2200" dirty="0"/>
              <a:t> </a:t>
            </a:r>
            <a:r>
              <a:rPr lang="en-US" sz="2200" dirty="0" err="1"/>
              <a:t>viên</a:t>
            </a:r>
            <a:r>
              <a:rPr lang="en-US" sz="2200" dirty="0"/>
              <a:t> </a:t>
            </a:r>
            <a:r>
              <a:rPr lang="en-US" sz="2200" dirty="0" err="1"/>
              <a:t>tích</a:t>
            </a:r>
            <a:r>
              <a:rPr lang="en-US" sz="2200" dirty="0"/>
              <a:t> </a:t>
            </a:r>
            <a:r>
              <a:rPr lang="en-US" sz="2200" dirty="0" err="1"/>
              <a:t>cực</a:t>
            </a:r>
            <a:r>
              <a:rPr lang="en-US" sz="2200" dirty="0"/>
              <a:t> </a:t>
            </a:r>
            <a:r>
              <a:rPr lang="en-US" sz="2200" dirty="0" err="1"/>
              <a:t>của</a:t>
            </a:r>
            <a:r>
              <a:rPr lang="en-US" sz="2200" dirty="0"/>
              <a:t> </a:t>
            </a:r>
            <a:r>
              <a:rPr lang="en-US" sz="2200" dirty="0" err="1"/>
              <a:t>xã</a:t>
            </a:r>
            <a:r>
              <a:rPr lang="en-US" sz="2200" dirty="0"/>
              <a:t> </a:t>
            </a:r>
            <a:r>
              <a:rPr lang="en-US" sz="2200" dirty="0" err="1"/>
              <a:t>hội</a:t>
            </a:r>
            <a:r>
              <a:rPr lang="en-US" sz="2200" dirty="0"/>
              <a:t>.</a:t>
            </a:r>
          </a:p>
          <a:p>
            <a:endParaRPr lang="en-US" dirty="0"/>
          </a:p>
        </p:txBody>
      </p:sp>
      <p:sp>
        <p:nvSpPr>
          <p:cNvPr id="4" name="Title 1">
            <a:extLst>
              <a:ext uri="{FF2B5EF4-FFF2-40B4-BE49-F238E27FC236}">
                <a16:creationId xmlns:a16="http://schemas.microsoft.com/office/drawing/2014/main" id="{32360365-8C4D-4A03-B886-A01A8B7195BA}"/>
              </a:ext>
            </a:extLst>
          </p:cNvPr>
          <p:cNvSpPr txBox="1">
            <a:spLocks/>
          </p:cNvSpPr>
          <p:nvPr/>
        </p:nvSpPr>
        <p:spPr>
          <a:xfrm>
            <a:off x="1628964" y="386682"/>
            <a:ext cx="7842039" cy="1369451"/>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Công t</a:t>
            </a:r>
            <a:r>
              <a:rPr lang="en-US" altLang="en-US" sz="2600" b="1" cap="none"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b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RLPT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a:t>
            </a:r>
            <a:r>
              <a:rPr lang="en-US" altLang="en-US" sz="2600" b="1" cap="none"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dục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t>
            </a:r>
            <a:r>
              <a:rPr lang="en-US" altLang="en-US" sz="2600" b="1" cap="none"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à</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a:t>
            </a:r>
            <a:b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giáo dục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a:t>
            </a:r>
            <a:endParaRPr lang="en-US" sz="2600" dirty="0"/>
          </a:p>
        </p:txBody>
      </p:sp>
    </p:spTree>
    <p:extLst>
      <p:ext uri="{BB962C8B-B14F-4D97-AF65-F5344CB8AC3E}">
        <p14:creationId xmlns:p14="http://schemas.microsoft.com/office/powerpoint/2010/main" val="114886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60AD-4303-3F4D-F952-7D6951BEB573}"/>
              </a:ext>
            </a:extLst>
          </p:cNvPr>
          <p:cNvSpPr>
            <a:spLocks noGrp="1"/>
          </p:cNvSpPr>
          <p:nvPr>
            <p:ph type="title"/>
          </p:nvPr>
        </p:nvSpPr>
        <p:spPr>
          <a:xfrm>
            <a:off x="1417016" y="903514"/>
            <a:ext cx="6507783" cy="514124"/>
          </a:xfrm>
        </p:spPr>
        <p:txBody>
          <a:bodyPr>
            <a:normAutofit/>
          </a:bodyPr>
          <a:lstStyle/>
          <a:p>
            <a:r>
              <a:rPr lang="en-US" sz="2400" dirty="0">
                <a:latin typeface="Times New Roman" panose="02020603050405020304" pitchFamily="18" charset="0"/>
                <a:cs typeface="Times New Roman" panose="02020603050405020304" pitchFamily="18" charset="0"/>
              </a:rPr>
              <a:t>Theo DSM – 5 </a:t>
            </a:r>
            <a:endParaRPr lang="vi-VN" sz="240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CE038165-3826-4CAC-0D9C-F78726B9B9AD}"/>
              </a:ext>
            </a:extLst>
          </p:cNvPr>
          <p:cNvGraphicFramePr>
            <a:graphicFrameLocks noGrp="1"/>
          </p:cNvGraphicFramePr>
          <p:nvPr>
            <p:ph sz="quarter" idx="1"/>
            <p:extLst>
              <p:ext uri="{D42A27DB-BD31-4B8C-83A1-F6EECF244321}">
                <p14:modId xmlns:p14="http://schemas.microsoft.com/office/powerpoint/2010/main" val="1371731755"/>
              </p:ext>
            </p:extLst>
          </p:nvPr>
        </p:nvGraphicFramePr>
        <p:xfrm>
          <a:off x="914400" y="1961322"/>
          <a:ext cx="7752522" cy="3993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0A37026-F461-F1CE-C3BB-AC21456DCDC0}"/>
              </a:ext>
            </a:extLst>
          </p:cNvPr>
          <p:cNvSpPr/>
          <p:nvPr/>
        </p:nvSpPr>
        <p:spPr>
          <a:xfrm>
            <a:off x="5252357" y="0"/>
            <a:ext cx="3527576" cy="512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1.2. </a:t>
            </a:r>
            <a:r>
              <a:rPr lang="en-US" sz="2000" b="1" i="1" dirty="0" err="1">
                <a:solidFill>
                  <a:schemeClr val="tx1"/>
                </a:solidFill>
              </a:rPr>
              <a:t>Phân</a:t>
            </a:r>
            <a:r>
              <a:rPr lang="en-US" sz="2000" b="1" i="1" dirty="0">
                <a:solidFill>
                  <a:schemeClr val="tx1"/>
                </a:solidFill>
              </a:rPr>
              <a:t> </a:t>
            </a:r>
            <a:r>
              <a:rPr lang="en-US" sz="2000" b="1" i="1" dirty="0" err="1">
                <a:solidFill>
                  <a:schemeClr val="tx1"/>
                </a:solidFill>
              </a:rPr>
              <a:t>loại</a:t>
            </a:r>
            <a:r>
              <a:rPr lang="en-US" sz="2000" b="1" i="1" dirty="0">
                <a:solidFill>
                  <a:schemeClr val="tx1"/>
                </a:solidFill>
              </a:rPr>
              <a:t> </a:t>
            </a:r>
            <a:r>
              <a:rPr lang="en-US" sz="2000" b="1" i="1" dirty="0" err="1">
                <a:solidFill>
                  <a:schemeClr val="tx1"/>
                </a:solidFill>
              </a:rPr>
              <a:t>trẻ</a:t>
            </a:r>
            <a:r>
              <a:rPr lang="en-US" sz="2000" b="1" i="1" dirty="0">
                <a:solidFill>
                  <a:schemeClr val="tx1"/>
                </a:solidFill>
              </a:rPr>
              <a:t> RLPT</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040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09EE-7B82-4A23-8AE4-909BDE6121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1F75E8-5099-4E1D-A4B3-94B28904E1AE}"/>
              </a:ext>
            </a:extLst>
          </p:cNvPr>
          <p:cNvSpPr>
            <a:spLocks noGrp="1"/>
          </p:cNvSpPr>
          <p:nvPr>
            <p:ph idx="1"/>
          </p:nvPr>
        </p:nvSpPr>
        <p:spPr>
          <a:xfrm>
            <a:off x="1443491" y="987069"/>
            <a:ext cx="6571343" cy="4479278"/>
          </a:xfrm>
        </p:spPr>
        <p:txBody>
          <a:bodyPr/>
          <a:lstStyle/>
          <a:p>
            <a:pPr marL="0" indent="0">
              <a:buNone/>
            </a:pPr>
            <a:r>
              <a:rPr lang="en-US" b="1" i="1" dirty="0"/>
              <a:t>3.2. </a:t>
            </a:r>
            <a:r>
              <a:rPr lang="en-US" b="1" i="1" dirty="0" err="1"/>
              <a:t>Nội</a:t>
            </a:r>
            <a:r>
              <a:rPr lang="en-US" b="1" i="1" dirty="0"/>
              <a:t> dung cha </a:t>
            </a:r>
            <a:r>
              <a:rPr lang="en-US" b="1" i="1" dirty="0" err="1"/>
              <a:t>mẹ</a:t>
            </a:r>
            <a:r>
              <a:rPr lang="en-US" b="1" i="1" dirty="0"/>
              <a:t> </a:t>
            </a:r>
            <a:r>
              <a:rPr lang="en-US" b="1" i="1" dirty="0" err="1"/>
              <a:t>tham</a:t>
            </a:r>
            <a:r>
              <a:rPr lang="en-US" b="1" i="1" dirty="0"/>
              <a:t> gia </a:t>
            </a:r>
            <a:r>
              <a:rPr lang="en-US" b="1" i="1" dirty="0" err="1"/>
              <a:t>trong</a:t>
            </a:r>
            <a:r>
              <a:rPr lang="en-US" b="1" i="1" dirty="0"/>
              <a:t> giáo dục </a:t>
            </a:r>
            <a:r>
              <a:rPr lang="en-US" b="1" i="1" dirty="0" err="1"/>
              <a:t>hoà</a:t>
            </a:r>
            <a:r>
              <a:rPr lang="en-US" b="1" i="1" dirty="0"/>
              <a:t> </a:t>
            </a:r>
            <a:r>
              <a:rPr lang="en-US" b="1" i="1" dirty="0" err="1"/>
              <a:t>nhập</a:t>
            </a:r>
            <a:r>
              <a:rPr lang="en-US" b="1" i="1" dirty="0"/>
              <a:t> </a:t>
            </a:r>
            <a:r>
              <a:rPr lang="en-US" b="1" i="1" dirty="0" err="1"/>
              <a:t>trẻ</a:t>
            </a:r>
            <a:r>
              <a:rPr lang="en-US" b="1" i="1" dirty="0"/>
              <a:t> </a:t>
            </a:r>
            <a:r>
              <a:rPr lang="en-US" b="1" i="1" dirty="0" err="1"/>
              <a:t>rối</a:t>
            </a:r>
            <a:r>
              <a:rPr lang="en-US" b="1" i="1" dirty="0"/>
              <a:t> </a:t>
            </a:r>
            <a:r>
              <a:rPr lang="en-US" b="1" i="1" dirty="0" err="1"/>
              <a:t>loạn</a:t>
            </a:r>
            <a:r>
              <a:rPr lang="en-US" b="1" i="1" dirty="0"/>
              <a:t> phát triển </a:t>
            </a:r>
            <a:r>
              <a:rPr lang="en-US" b="1" i="1" dirty="0" err="1"/>
              <a:t>trong</a:t>
            </a:r>
            <a:r>
              <a:rPr lang="en-US" b="1" i="1" dirty="0"/>
              <a:t> </a:t>
            </a:r>
            <a:r>
              <a:rPr lang="en-US" b="1" i="1" dirty="0" err="1"/>
              <a:t>cơ</a:t>
            </a:r>
            <a:r>
              <a:rPr lang="en-US" b="1" i="1" dirty="0"/>
              <a:t> </a:t>
            </a:r>
            <a:r>
              <a:rPr lang="en-US" b="1" i="1" dirty="0" err="1"/>
              <a:t>sở</a:t>
            </a:r>
            <a:r>
              <a:rPr lang="en-US" b="1" i="1" dirty="0"/>
              <a:t> giáo dục </a:t>
            </a:r>
            <a:r>
              <a:rPr lang="en-US" b="1" i="1" dirty="0" err="1"/>
              <a:t>mầm</a:t>
            </a:r>
            <a:r>
              <a:rPr lang="en-US" b="1" i="1" dirty="0"/>
              <a:t> non</a:t>
            </a:r>
            <a:endParaRPr lang="en-US" dirty="0"/>
          </a:p>
          <a:p>
            <a:endParaRPr lang="en-US" dirty="0"/>
          </a:p>
        </p:txBody>
      </p:sp>
      <p:graphicFrame>
        <p:nvGraphicFramePr>
          <p:cNvPr id="4" name="Diagram 3">
            <a:extLst>
              <a:ext uri="{FF2B5EF4-FFF2-40B4-BE49-F238E27FC236}">
                <a16:creationId xmlns:a16="http://schemas.microsoft.com/office/drawing/2014/main" id="{1CB84725-1D36-4A21-A01C-921E85BC40EC}"/>
              </a:ext>
            </a:extLst>
          </p:cNvPr>
          <p:cNvGraphicFramePr/>
          <p:nvPr>
            <p:extLst>
              <p:ext uri="{D42A27DB-BD31-4B8C-83A1-F6EECF244321}">
                <p14:modId xmlns:p14="http://schemas.microsoft.com/office/powerpoint/2010/main" val="867615518"/>
              </p:ext>
            </p:extLst>
          </p:nvPr>
        </p:nvGraphicFramePr>
        <p:xfrm>
          <a:off x="728869" y="2036303"/>
          <a:ext cx="7606747" cy="4009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93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801E-AB5C-456B-8A4B-A5A3EBE5FA07}"/>
              </a:ext>
            </a:extLst>
          </p:cNvPr>
          <p:cNvSpPr>
            <a:spLocks noGrp="1"/>
          </p:cNvSpPr>
          <p:nvPr>
            <p:ph type="title"/>
          </p:nvPr>
        </p:nvSpPr>
        <p:spPr>
          <a:xfrm>
            <a:off x="2137638" y="344292"/>
            <a:ext cx="6098018" cy="1847846"/>
          </a:xfrm>
        </p:spPr>
        <p:txBody>
          <a:bodyPr>
            <a:normAutofit/>
          </a:bodyPr>
          <a:lstStyle/>
          <a:p>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Công t</a:t>
            </a:r>
            <a:r>
              <a:rPr lang="en-US" altLang="en-US" sz="2600" b="1" cap="none"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b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RLPT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a:t>
            </a:r>
            <a:r>
              <a:rPr lang="en-US" altLang="en-US" sz="2600" b="1" cap="none"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dục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t>
            </a:r>
            <a:r>
              <a:rPr lang="en-US" altLang="en-US" sz="2600" b="1" cap="none"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à</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a:t>
            </a:r>
            <a:b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giáo dục </a:t>
            </a:r>
            <a:r>
              <a:rPr lang="en-US" altLang="en-US" sz="2600" b="1" cap="non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mầm</a:t>
            </a:r>
            <a:r>
              <a:rPr lang="en-US" altLang="en-US" sz="2600" b="1" cap="non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a:t>
            </a:r>
            <a:endParaRPr lang="en-US" sz="2600" dirty="0"/>
          </a:p>
        </p:txBody>
      </p:sp>
      <p:graphicFrame>
        <p:nvGraphicFramePr>
          <p:cNvPr id="4" name="Content Placeholder 3">
            <a:extLst>
              <a:ext uri="{FF2B5EF4-FFF2-40B4-BE49-F238E27FC236}">
                <a16:creationId xmlns:a16="http://schemas.microsoft.com/office/drawing/2014/main" id="{A075EC73-07AD-41B7-A83D-BFB2D5609BEF}"/>
              </a:ext>
            </a:extLst>
          </p:cNvPr>
          <p:cNvGraphicFramePr>
            <a:graphicFrameLocks noGrp="1"/>
          </p:cNvGraphicFramePr>
          <p:nvPr>
            <p:ph idx="1"/>
            <p:extLst>
              <p:ext uri="{D42A27DB-BD31-4B8C-83A1-F6EECF244321}">
                <p14:modId xmlns:p14="http://schemas.microsoft.com/office/powerpoint/2010/main" val="618924258"/>
              </p:ext>
            </p:extLst>
          </p:nvPr>
        </p:nvGraphicFramePr>
        <p:xfrm>
          <a:off x="1471518" y="2192138"/>
          <a:ext cx="6630913" cy="3135694"/>
        </p:xfrm>
        <a:graphic>
          <a:graphicData uri="http://schemas.openxmlformats.org/drawingml/2006/table">
            <a:tbl>
              <a:tblPr firstRow="1" firstCol="1" bandRow="1">
                <a:tableStyleId>{5C22544A-7EE6-4342-B048-85BDC9FD1C3A}</a:tableStyleId>
              </a:tblPr>
              <a:tblGrid>
                <a:gridCol w="6630913">
                  <a:extLst>
                    <a:ext uri="{9D8B030D-6E8A-4147-A177-3AD203B41FA5}">
                      <a16:colId xmlns:a16="http://schemas.microsoft.com/office/drawing/2014/main" val="94484174"/>
                    </a:ext>
                  </a:extLst>
                </a:gridCol>
              </a:tblGrid>
              <a:tr h="2488863">
                <a:tc>
                  <a:txBody>
                    <a:bodyPr/>
                    <a:lstStyle/>
                    <a:p>
                      <a:pPr marL="266700" marR="0" lvl="0" indent="0" algn="just" defTabSz="685800" rtl="0" eaLnBrk="1" fontAlgn="auto" latinLnBrk="0" hangingPunct="1">
                        <a:lnSpc>
                          <a:spcPct val="150000"/>
                        </a:lnSpc>
                        <a:spcBef>
                          <a:spcPts val="0"/>
                        </a:spcBef>
                        <a:spcAft>
                          <a:spcPts val="0"/>
                        </a:spcAft>
                        <a:buClrTx/>
                        <a:buSzTx/>
                        <a:buFontTx/>
                        <a:buNone/>
                        <a:tabLst/>
                        <a:defRPr/>
                      </a:pPr>
                      <a:r>
                        <a:rPr lang="en-US" sz="2000" b="1" dirty="0" err="1">
                          <a:solidFill>
                            <a:srgbClr val="0070C0"/>
                          </a:solidFill>
                        </a:rPr>
                        <a:t>Hoạt</a:t>
                      </a:r>
                      <a:r>
                        <a:rPr lang="en-US" sz="2000" b="1" dirty="0">
                          <a:solidFill>
                            <a:srgbClr val="0070C0"/>
                          </a:solidFill>
                        </a:rPr>
                        <a:t> </a:t>
                      </a:r>
                      <a:r>
                        <a:rPr lang="en-US" sz="2000" b="1" dirty="0" err="1">
                          <a:solidFill>
                            <a:srgbClr val="0070C0"/>
                          </a:solidFill>
                        </a:rPr>
                        <a:t>động</a:t>
                      </a:r>
                      <a:r>
                        <a:rPr lang="en-US" sz="2000" b="1" dirty="0">
                          <a:solidFill>
                            <a:srgbClr val="0070C0"/>
                          </a:solidFill>
                        </a:rPr>
                        <a:t> 5</a:t>
                      </a:r>
                    </a:p>
                    <a:p>
                      <a:pPr marL="266700" marR="0" algn="just">
                        <a:lnSpc>
                          <a:spcPct val="150000"/>
                        </a:lnSpc>
                        <a:spcBef>
                          <a:spcPts val="0"/>
                        </a:spcBef>
                        <a:spcAft>
                          <a:spcPts val="0"/>
                        </a:spcAft>
                      </a:pPr>
                      <a:r>
                        <a:rPr lang="en-US" sz="2400" b="1" kern="1200" dirty="0" err="1">
                          <a:solidFill>
                            <a:schemeClr val="tx1"/>
                          </a:solidFill>
                          <a:effectLst/>
                          <a:latin typeface="+mn-lt"/>
                          <a:ea typeface="+mn-ea"/>
                          <a:cs typeface="+mn-cs"/>
                        </a:rPr>
                        <a:t>Thầy</a:t>
                      </a:r>
                      <a:r>
                        <a:rPr lang="en-US" sz="2400" b="1" kern="1200" dirty="0">
                          <a:solidFill>
                            <a:schemeClr val="tx1"/>
                          </a:solidFill>
                          <a:effectLst/>
                          <a:latin typeface="+mn-lt"/>
                          <a:ea typeface="+mn-ea"/>
                          <a:cs typeface="+mn-cs"/>
                        </a:rPr>
                        <a:t>/</a:t>
                      </a:r>
                      <a:r>
                        <a:rPr lang="en-US" sz="2400" b="1" kern="1200" dirty="0" err="1">
                          <a:solidFill>
                            <a:schemeClr val="tx1"/>
                          </a:solidFill>
                          <a:effectLst/>
                          <a:latin typeface="+mn-lt"/>
                          <a:ea typeface="+mn-ea"/>
                          <a:cs typeface="+mn-cs"/>
                        </a:rPr>
                        <a:t>cô</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cho</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biết</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các</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phương</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pháp</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huy</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động</a:t>
                      </a:r>
                      <a:r>
                        <a:rPr lang="en-US" sz="2400" b="1" kern="1200" dirty="0">
                          <a:solidFill>
                            <a:schemeClr val="tx1"/>
                          </a:solidFill>
                          <a:effectLst/>
                          <a:latin typeface="+mn-lt"/>
                          <a:ea typeface="+mn-ea"/>
                          <a:cs typeface="+mn-cs"/>
                        </a:rPr>
                        <a:t> cha </a:t>
                      </a:r>
                      <a:r>
                        <a:rPr lang="en-US" sz="2400" b="1" kern="1200" dirty="0" err="1">
                          <a:solidFill>
                            <a:schemeClr val="tx1"/>
                          </a:solidFill>
                          <a:effectLst/>
                          <a:latin typeface="+mn-lt"/>
                          <a:ea typeface="+mn-ea"/>
                          <a:cs typeface="+mn-cs"/>
                        </a:rPr>
                        <a:t>mẹ</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tham</a:t>
                      </a:r>
                      <a:r>
                        <a:rPr lang="en-US" sz="2400" b="1" kern="1200" dirty="0">
                          <a:solidFill>
                            <a:schemeClr val="tx1"/>
                          </a:solidFill>
                          <a:effectLst/>
                          <a:latin typeface="+mn-lt"/>
                          <a:ea typeface="+mn-ea"/>
                          <a:cs typeface="+mn-cs"/>
                        </a:rPr>
                        <a:t> gia </a:t>
                      </a:r>
                      <a:r>
                        <a:rPr lang="en-US" sz="2400" b="1" kern="1200" dirty="0" err="1">
                          <a:solidFill>
                            <a:schemeClr val="tx1"/>
                          </a:solidFill>
                          <a:effectLst/>
                          <a:latin typeface="+mn-lt"/>
                          <a:ea typeface="+mn-ea"/>
                          <a:cs typeface="+mn-cs"/>
                        </a:rPr>
                        <a:t>trong</a:t>
                      </a:r>
                      <a:r>
                        <a:rPr lang="en-US" sz="2400" b="1" kern="1200" dirty="0">
                          <a:solidFill>
                            <a:schemeClr val="tx1"/>
                          </a:solidFill>
                          <a:effectLst/>
                          <a:latin typeface="+mn-lt"/>
                          <a:ea typeface="+mn-ea"/>
                          <a:cs typeface="+mn-cs"/>
                        </a:rPr>
                        <a:t> giáo dục </a:t>
                      </a:r>
                      <a:r>
                        <a:rPr lang="en-US" sz="2400" b="1" kern="1200" dirty="0" err="1">
                          <a:solidFill>
                            <a:schemeClr val="tx1"/>
                          </a:solidFill>
                          <a:effectLst/>
                          <a:latin typeface="+mn-lt"/>
                          <a:ea typeface="+mn-ea"/>
                          <a:cs typeface="+mn-cs"/>
                        </a:rPr>
                        <a:t>hoà</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nhập</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trẻ</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rối</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loạn</a:t>
                      </a:r>
                      <a:r>
                        <a:rPr lang="en-US" sz="2400" b="1" kern="1200" dirty="0">
                          <a:solidFill>
                            <a:schemeClr val="tx1"/>
                          </a:solidFill>
                          <a:effectLst/>
                          <a:latin typeface="+mn-lt"/>
                          <a:ea typeface="+mn-ea"/>
                          <a:cs typeface="+mn-cs"/>
                        </a:rPr>
                        <a:t> phát triển </a:t>
                      </a:r>
                      <a:r>
                        <a:rPr lang="en-US" sz="2400" b="1" kern="1200" dirty="0" err="1">
                          <a:solidFill>
                            <a:schemeClr val="tx1"/>
                          </a:solidFill>
                          <a:effectLst/>
                          <a:latin typeface="+mn-lt"/>
                          <a:ea typeface="+mn-ea"/>
                          <a:cs typeface="+mn-cs"/>
                        </a:rPr>
                        <a:t>trong</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cơ</a:t>
                      </a:r>
                      <a:r>
                        <a:rPr lang="en-US" sz="2400" b="1" kern="1200" dirty="0">
                          <a:solidFill>
                            <a:schemeClr val="tx1"/>
                          </a:solidFill>
                          <a:effectLst/>
                          <a:latin typeface="+mn-lt"/>
                          <a:ea typeface="+mn-ea"/>
                          <a:cs typeface="+mn-cs"/>
                        </a:rPr>
                        <a:t> </a:t>
                      </a:r>
                      <a:r>
                        <a:rPr lang="en-US" sz="2400" b="1" kern="1200" dirty="0" err="1">
                          <a:solidFill>
                            <a:schemeClr val="tx1"/>
                          </a:solidFill>
                          <a:effectLst/>
                          <a:latin typeface="+mn-lt"/>
                          <a:ea typeface="+mn-ea"/>
                          <a:cs typeface="+mn-cs"/>
                        </a:rPr>
                        <a:t>sở</a:t>
                      </a:r>
                      <a:r>
                        <a:rPr lang="en-US" sz="2400" b="1" kern="1200" dirty="0">
                          <a:solidFill>
                            <a:schemeClr val="tx1"/>
                          </a:solidFill>
                          <a:effectLst/>
                          <a:latin typeface="+mn-lt"/>
                          <a:ea typeface="+mn-ea"/>
                          <a:cs typeface="+mn-cs"/>
                        </a:rPr>
                        <a:t> giáo dục </a:t>
                      </a:r>
                      <a:r>
                        <a:rPr lang="en-US" sz="2400" b="1" kern="1200" dirty="0" err="1">
                          <a:solidFill>
                            <a:schemeClr val="tx1"/>
                          </a:solidFill>
                          <a:effectLst/>
                          <a:latin typeface="+mn-lt"/>
                          <a:ea typeface="+mn-ea"/>
                          <a:cs typeface="+mn-cs"/>
                        </a:rPr>
                        <a:t>mầm</a:t>
                      </a:r>
                      <a:r>
                        <a:rPr lang="en-US" sz="2400" b="1" kern="1200" dirty="0">
                          <a:solidFill>
                            <a:schemeClr val="tx1"/>
                          </a:solidFill>
                          <a:effectLst/>
                          <a:latin typeface="+mn-lt"/>
                          <a:ea typeface="+mn-ea"/>
                          <a:cs typeface="+mn-cs"/>
                        </a:rPr>
                        <a:t> non?</a:t>
                      </a:r>
                    </a:p>
                    <a:p>
                      <a:pPr marL="266700" marR="0" algn="just">
                        <a:lnSpc>
                          <a:spcPct val="150000"/>
                        </a:lnSpc>
                        <a:spcBef>
                          <a:spcPts val="0"/>
                        </a:spcBef>
                        <a:spcAft>
                          <a:spcPts val="0"/>
                        </a:spcAft>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Thời</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gian</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suy</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nghĩ</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 3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phút</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1" kern="1200" dirty="0">
                        <a:solidFill>
                          <a:schemeClr val="tx1"/>
                        </a:solidFill>
                        <a:effectLst/>
                        <a:latin typeface="+mn-lt"/>
                        <a:ea typeface="+mn-ea"/>
                        <a:cs typeface="+mn-cs"/>
                      </a:endParaRPr>
                    </a:p>
                  </a:txBody>
                  <a:tcPr marL="68580" marR="68580" marT="0" marB="0">
                    <a:noFill/>
                  </a:tcPr>
                </a:tc>
                <a:extLst>
                  <a:ext uri="{0D108BD9-81ED-4DB2-BD59-A6C34878D82A}">
                    <a16:rowId xmlns:a16="http://schemas.microsoft.com/office/drawing/2014/main" val="4136279073"/>
                  </a:ext>
                </a:extLst>
              </a:tr>
            </a:tbl>
          </a:graphicData>
        </a:graphic>
      </p:graphicFrame>
      <p:pic>
        <p:nvPicPr>
          <p:cNvPr id="34819" name="Picture 3" descr="Động não Tải về Clip nghệ thuật - Động não png tải về - Miễn phí trong suốt  đối Mặt png Tải về.">
            <a:extLst>
              <a:ext uri="{FF2B5EF4-FFF2-40B4-BE49-F238E27FC236}">
                <a16:creationId xmlns:a16="http://schemas.microsoft.com/office/drawing/2014/main" id="{70FF2DC0-CF13-47DF-8A1F-7121B921A8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007442" cy="133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7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4457-53B5-4E35-9D84-E114F07498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0EF734-094C-481F-896D-221464BFAA5A}"/>
              </a:ext>
            </a:extLst>
          </p:cNvPr>
          <p:cNvSpPr>
            <a:spLocks noGrp="1"/>
          </p:cNvSpPr>
          <p:nvPr>
            <p:ph idx="1"/>
          </p:nvPr>
        </p:nvSpPr>
        <p:spPr>
          <a:xfrm>
            <a:off x="193495" y="876456"/>
            <a:ext cx="9071333" cy="4127790"/>
          </a:xfrm>
        </p:spPr>
        <p:txBody>
          <a:bodyPr>
            <a:normAutofit fontScale="25000" lnSpcReduction="20000"/>
          </a:bodyPr>
          <a:lstStyle/>
          <a:p>
            <a:pPr lvl="0"/>
            <a:r>
              <a:rPr lang="en-US" sz="4800" dirty="0" err="1"/>
              <a:t>Tương</a:t>
            </a:r>
            <a:r>
              <a:rPr lang="en-US" sz="4800" dirty="0"/>
              <a:t> tác </a:t>
            </a:r>
            <a:r>
              <a:rPr lang="en-US" sz="4800" dirty="0" err="1"/>
              <a:t>với</a:t>
            </a:r>
            <a:r>
              <a:rPr lang="en-US" sz="4800" dirty="0"/>
              <a:t> </a:t>
            </a:r>
            <a:r>
              <a:rPr lang="en-US" sz="4800" dirty="0" err="1"/>
              <a:t>các</a:t>
            </a:r>
            <a:r>
              <a:rPr lang="en-US" sz="4800" dirty="0"/>
              <a:t> </a:t>
            </a:r>
            <a:r>
              <a:rPr lang="en-US" sz="4800" dirty="0" err="1"/>
              <a:t>thành</a:t>
            </a:r>
            <a:r>
              <a:rPr lang="en-US" sz="4800" dirty="0"/>
              <a:t> </a:t>
            </a:r>
            <a:r>
              <a:rPr lang="en-US" sz="4800" dirty="0" err="1"/>
              <a:t>viên</a:t>
            </a:r>
            <a:r>
              <a:rPr lang="en-US" sz="4800" dirty="0"/>
              <a:t> </a:t>
            </a:r>
            <a:r>
              <a:rPr lang="en-US" sz="4800" dirty="0" err="1"/>
              <a:t>trong</a:t>
            </a:r>
            <a:r>
              <a:rPr lang="en-US" sz="4800" dirty="0"/>
              <a:t> gia </a:t>
            </a:r>
            <a:r>
              <a:rPr lang="en-US" sz="4800" dirty="0" err="1"/>
              <a:t>đình</a:t>
            </a:r>
            <a:r>
              <a:rPr lang="en-US" sz="4800" dirty="0"/>
              <a:t> </a:t>
            </a:r>
            <a:r>
              <a:rPr lang="en-US" sz="4800" dirty="0" err="1"/>
              <a:t>để</a:t>
            </a:r>
            <a:r>
              <a:rPr lang="en-US" sz="4800" dirty="0"/>
              <a:t> </a:t>
            </a:r>
            <a:r>
              <a:rPr lang="en-US" sz="4800" dirty="0" err="1"/>
              <a:t>hiểu</a:t>
            </a:r>
            <a:r>
              <a:rPr lang="en-US" sz="4800" dirty="0"/>
              <a:t> </a:t>
            </a:r>
            <a:r>
              <a:rPr lang="en-US" sz="4800" dirty="0" err="1"/>
              <a:t>cuộc</a:t>
            </a:r>
            <a:r>
              <a:rPr lang="en-US" sz="4800" dirty="0"/>
              <a:t> </a:t>
            </a:r>
            <a:r>
              <a:rPr lang="en-US" sz="4800" dirty="0" err="1"/>
              <a:t>sống</a:t>
            </a:r>
            <a:r>
              <a:rPr lang="en-US" sz="4800" dirty="0"/>
              <a:t>, </a:t>
            </a:r>
            <a:r>
              <a:rPr lang="en-US" sz="4800" dirty="0" err="1"/>
              <a:t>mục</a:t>
            </a:r>
            <a:r>
              <a:rPr lang="en-US" sz="4800" dirty="0"/>
              <a:t> </a:t>
            </a:r>
            <a:r>
              <a:rPr lang="en-US" sz="4800" dirty="0" err="1"/>
              <a:t>tiêu</a:t>
            </a:r>
            <a:r>
              <a:rPr lang="en-US" sz="4800" dirty="0"/>
              <a:t>, </a:t>
            </a:r>
            <a:r>
              <a:rPr lang="en-US" sz="4800" dirty="0" err="1"/>
              <a:t>sức</a:t>
            </a:r>
            <a:r>
              <a:rPr lang="en-US" sz="4800" dirty="0"/>
              <a:t> </a:t>
            </a:r>
            <a:r>
              <a:rPr lang="en-US" sz="4800" dirty="0" err="1"/>
              <a:t>mạnh</a:t>
            </a:r>
            <a:r>
              <a:rPr lang="en-US" sz="4800" dirty="0"/>
              <a:t> và </a:t>
            </a:r>
            <a:r>
              <a:rPr lang="en-US" sz="4800" dirty="0" err="1"/>
              <a:t>thách</a:t>
            </a:r>
            <a:r>
              <a:rPr lang="en-US" sz="4800" dirty="0"/>
              <a:t> </a:t>
            </a:r>
            <a:r>
              <a:rPr lang="en-US" sz="4800" dirty="0" err="1"/>
              <a:t>thức</a:t>
            </a:r>
            <a:r>
              <a:rPr lang="en-US" sz="4800" dirty="0"/>
              <a:t> </a:t>
            </a:r>
            <a:r>
              <a:rPr lang="en-US" sz="4800" dirty="0" err="1"/>
              <a:t>của</a:t>
            </a:r>
            <a:r>
              <a:rPr lang="en-US" sz="4800" dirty="0"/>
              <a:t> </a:t>
            </a:r>
            <a:r>
              <a:rPr lang="en-US" sz="4800" dirty="0" err="1"/>
              <a:t>họ</a:t>
            </a:r>
            <a:r>
              <a:rPr lang="en-US" sz="4800" dirty="0"/>
              <a:t> và phát triển </a:t>
            </a:r>
            <a:r>
              <a:rPr lang="en-US" sz="4800" dirty="0" err="1"/>
              <a:t>mối</a:t>
            </a:r>
            <a:r>
              <a:rPr lang="en-US" sz="4800" dirty="0"/>
              <a:t> </a:t>
            </a:r>
            <a:r>
              <a:rPr lang="en-US" sz="4800" dirty="0" err="1"/>
              <a:t>quan</a:t>
            </a:r>
            <a:r>
              <a:rPr lang="en-US" sz="4800" dirty="0"/>
              <a:t> </a:t>
            </a:r>
            <a:r>
              <a:rPr lang="en-US" sz="4800" dirty="0" err="1"/>
              <a:t>hệ</a:t>
            </a:r>
            <a:r>
              <a:rPr lang="en-US" sz="4800" dirty="0"/>
              <a:t> </a:t>
            </a:r>
            <a:r>
              <a:rPr lang="en-US" sz="4800" dirty="0" err="1"/>
              <a:t>giữa</a:t>
            </a:r>
            <a:r>
              <a:rPr lang="en-US" sz="4800" dirty="0"/>
              <a:t> gia </a:t>
            </a:r>
            <a:r>
              <a:rPr lang="en-US" sz="4800" dirty="0" err="1"/>
              <a:t>đình</a:t>
            </a:r>
            <a:r>
              <a:rPr lang="en-US" sz="4800" dirty="0"/>
              <a:t> và </a:t>
            </a:r>
            <a:r>
              <a:rPr lang="en-US" sz="4800" dirty="0" err="1"/>
              <a:t>chuyên</a:t>
            </a:r>
            <a:r>
              <a:rPr lang="en-US" sz="4800" dirty="0"/>
              <a:t> gia;</a:t>
            </a:r>
          </a:p>
          <a:p>
            <a:pPr lvl="0"/>
            <a:r>
              <a:rPr lang="en-US" sz="4800" dirty="0" err="1"/>
              <a:t>Làm</a:t>
            </a:r>
            <a:r>
              <a:rPr lang="en-US" sz="4800" dirty="0"/>
              <a:t> </a:t>
            </a:r>
            <a:r>
              <a:rPr lang="en-US" sz="4800" dirty="0" err="1"/>
              <a:t>việc</a:t>
            </a:r>
            <a:r>
              <a:rPr lang="en-US" sz="4800" dirty="0"/>
              <a:t> </a:t>
            </a:r>
            <a:r>
              <a:rPr lang="en-US" sz="4800" dirty="0" err="1"/>
              <a:t>với</a:t>
            </a:r>
            <a:r>
              <a:rPr lang="en-US" sz="4800" dirty="0"/>
              <a:t> gia </a:t>
            </a:r>
            <a:r>
              <a:rPr lang="en-US" sz="4800" dirty="0" err="1"/>
              <a:t>đình</a:t>
            </a:r>
            <a:r>
              <a:rPr lang="en-US" sz="4800" dirty="0"/>
              <a:t> </a:t>
            </a:r>
            <a:r>
              <a:rPr lang="en-US" sz="4800" dirty="0" err="1"/>
              <a:t>để</a:t>
            </a:r>
            <a:r>
              <a:rPr lang="en-US" sz="4800" dirty="0"/>
              <a:t> </a:t>
            </a:r>
            <a:r>
              <a:rPr lang="en-US" sz="4800" dirty="0" err="1"/>
              <a:t>thiết</a:t>
            </a:r>
            <a:r>
              <a:rPr lang="en-US" sz="4800" dirty="0"/>
              <a:t> </a:t>
            </a:r>
            <a:r>
              <a:rPr lang="en-US" sz="4800" dirty="0" err="1"/>
              <a:t>lập</a:t>
            </a:r>
            <a:r>
              <a:rPr lang="en-US" sz="4800" dirty="0"/>
              <a:t> </a:t>
            </a:r>
            <a:r>
              <a:rPr lang="en-US" sz="4800" dirty="0" err="1"/>
              <a:t>mục</a:t>
            </a:r>
            <a:r>
              <a:rPr lang="en-US" sz="4800" dirty="0"/>
              <a:t> </a:t>
            </a:r>
            <a:r>
              <a:rPr lang="en-US" sz="4800" dirty="0" err="1"/>
              <a:t>tiêu</a:t>
            </a:r>
            <a:r>
              <a:rPr lang="en-US" sz="4800" dirty="0"/>
              <a:t>, </a:t>
            </a:r>
            <a:r>
              <a:rPr lang="en-US" sz="4800" dirty="0" err="1"/>
              <a:t>tăng</a:t>
            </a:r>
            <a:r>
              <a:rPr lang="en-US" sz="4800" dirty="0"/>
              <a:t> </a:t>
            </a:r>
            <a:r>
              <a:rPr lang="en-US" sz="4800" dirty="0" err="1"/>
              <a:t>cường</a:t>
            </a:r>
            <a:r>
              <a:rPr lang="en-US" sz="4800" dirty="0"/>
              <a:t> </a:t>
            </a:r>
            <a:r>
              <a:rPr lang="en-US" sz="4800" dirty="0" err="1"/>
              <a:t>năng</a:t>
            </a:r>
            <a:r>
              <a:rPr lang="en-US" sz="4800" dirty="0"/>
              <a:t> </a:t>
            </a:r>
            <a:r>
              <a:rPr lang="en-US" sz="4800" dirty="0" err="1"/>
              <a:t>lực</a:t>
            </a:r>
            <a:r>
              <a:rPr lang="en-US" sz="4800" dirty="0"/>
              <a:t> và </a:t>
            </a:r>
            <a:r>
              <a:rPr lang="en-US" sz="4800" dirty="0" err="1"/>
              <a:t>đưa</a:t>
            </a:r>
            <a:r>
              <a:rPr lang="en-US" sz="4800" dirty="0"/>
              <a:t> ra </a:t>
            </a:r>
            <a:r>
              <a:rPr lang="en-US" sz="4800" dirty="0" err="1"/>
              <a:t>quyết</a:t>
            </a:r>
            <a:r>
              <a:rPr lang="en-US" sz="4800" dirty="0"/>
              <a:t> </a:t>
            </a:r>
            <a:r>
              <a:rPr lang="en-US" sz="4800" dirty="0" err="1"/>
              <a:t>định</a:t>
            </a:r>
            <a:endParaRPr lang="en-US" sz="4800" dirty="0"/>
          </a:p>
          <a:p>
            <a:pPr lvl="0"/>
            <a:r>
              <a:rPr lang="en-US" sz="4800" dirty="0" err="1"/>
              <a:t>Cung</a:t>
            </a:r>
            <a:r>
              <a:rPr lang="en-US" sz="4800" dirty="0"/>
              <a:t> </a:t>
            </a:r>
            <a:r>
              <a:rPr lang="en-US" sz="4800" dirty="0" err="1"/>
              <a:t>cấp</a:t>
            </a:r>
            <a:r>
              <a:rPr lang="en-US" sz="4800" dirty="0"/>
              <a:t> </a:t>
            </a:r>
            <a:r>
              <a:rPr lang="en-US" sz="4800" dirty="0" err="1"/>
              <a:t>các</a:t>
            </a:r>
            <a:r>
              <a:rPr lang="en-US" sz="4800" dirty="0"/>
              <a:t> </a:t>
            </a:r>
            <a:r>
              <a:rPr lang="en-US" sz="4800" dirty="0" err="1"/>
              <a:t>biện</a:t>
            </a:r>
            <a:r>
              <a:rPr lang="en-US" sz="4800" dirty="0"/>
              <a:t> </a:t>
            </a:r>
            <a:r>
              <a:rPr lang="en-US" sz="4800" dirty="0" err="1"/>
              <a:t>pháp</a:t>
            </a:r>
            <a:r>
              <a:rPr lang="en-US" sz="4800" dirty="0"/>
              <a:t> </a:t>
            </a:r>
            <a:r>
              <a:rPr lang="en-US" sz="4800" dirty="0" err="1"/>
              <a:t>được</a:t>
            </a:r>
            <a:r>
              <a:rPr lang="en-US" sz="4800" dirty="0"/>
              <a:t> </a:t>
            </a:r>
            <a:r>
              <a:rPr lang="en-US" sz="4800" dirty="0" err="1"/>
              <a:t>cá</a:t>
            </a:r>
            <a:r>
              <a:rPr lang="en-US" sz="4800" dirty="0"/>
              <a:t> </a:t>
            </a:r>
            <a:r>
              <a:rPr lang="en-US" sz="4800" dirty="0" err="1"/>
              <a:t>nhân</a:t>
            </a:r>
            <a:r>
              <a:rPr lang="en-US" sz="4800" dirty="0"/>
              <a:t> </a:t>
            </a:r>
            <a:r>
              <a:rPr lang="en-US" sz="4800" dirty="0" err="1"/>
              <a:t>hoá</a:t>
            </a:r>
            <a:r>
              <a:rPr lang="en-US" sz="4800" dirty="0"/>
              <a:t>, </a:t>
            </a:r>
            <a:r>
              <a:rPr lang="en-US" sz="4800" dirty="0" err="1"/>
              <a:t>đáp</a:t>
            </a:r>
            <a:r>
              <a:rPr lang="en-US" sz="4800" dirty="0"/>
              <a:t> </a:t>
            </a:r>
            <a:r>
              <a:rPr lang="en-US" sz="4800" dirty="0" err="1"/>
              <a:t>ứng</a:t>
            </a:r>
            <a:r>
              <a:rPr lang="en-US" sz="4800" dirty="0"/>
              <a:t> </a:t>
            </a:r>
            <a:r>
              <a:rPr lang="en-US" sz="4800" dirty="0" err="1"/>
              <a:t>về</a:t>
            </a:r>
            <a:r>
              <a:rPr lang="en-US" sz="4800" dirty="0"/>
              <a:t> </a:t>
            </a:r>
            <a:r>
              <a:rPr lang="en-US" sz="4800" dirty="0" err="1"/>
              <a:t>mặt</a:t>
            </a:r>
            <a:r>
              <a:rPr lang="en-US" sz="4800" dirty="0"/>
              <a:t> </a:t>
            </a:r>
            <a:r>
              <a:rPr lang="en-US" sz="4800" dirty="0" err="1"/>
              <a:t>văn</a:t>
            </a:r>
            <a:r>
              <a:rPr lang="en-US" sz="4800" dirty="0"/>
              <a:t> </a:t>
            </a:r>
            <a:r>
              <a:rPr lang="en-US" sz="4800" dirty="0" err="1"/>
              <a:t>hoá</a:t>
            </a:r>
            <a:r>
              <a:rPr lang="en-US" sz="4800" dirty="0"/>
              <a:t> và </a:t>
            </a:r>
            <a:r>
              <a:rPr lang="en-US" sz="4800" dirty="0" err="1"/>
              <a:t>dựa</a:t>
            </a:r>
            <a:r>
              <a:rPr lang="en-US" sz="4800" dirty="0"/>
              <a:t> </a:t>
            </a:r>
            <a:r>
              <a:rPr lang="en-US" sz="4800" dirty="0" err="1"/>
              <a:t>trên</a:t>
            </a:r>
            <a:r>
              <a:rPr lang="en-US" sz="4800" dirty="0"/>
              <a:t> </a:t>
            </a:r>
            <a:r>
              <a:rPr lang="en-US" sz="4800" dirty="0" err="1"/>
              <a:t>bằng</a:t>
            </a:r>
            <a:r>
              <a:rPr lang="en-US" sz="4800" dirty="0"/>
              <a:t> </a:t>
            </a:r>
            <a:r>
              <a:rPr lang="en-US" sz="4800" dirty="0" err="1"/>
              <a:t>chứng</a:t>
            </a:r>
            <a:r>
              <a:rPr lang="en-US" sz="4800" dirty="0"/>
              <a:t> </a:t>
            </a:r>
            <a:r>
              <a:rPr lang="en-US" sz="4800" dirty="0" err="1"/>
              <a:t>cho</a:t>
            </a:r>
            <a:r>
              <a:rPr lang="en-US" sz="4800" dirty="0"/>
              <a:t> </a:t>
            </a:r>
            <a:r>
              <a:rPr lang="en-US" sz="4800" dirty="0" err="1"/>
              <a:t>mỗi</a:t>
            </a:r>
            <a:r>
              <a:rPr lang="en-US" sz="4800" dirty="0"/>
              <a:t> gia </a:t>
            </a:r>
            <a:r>
              <a:rPr lang="en-US" sz="4800" dirty="0" err="1"/>
              <a:t>đình</a:t>
            </a:r>
            <a:r>
              <a:rPr lang="en-US" sz="4800" dirty="0"/>
              <a:t>:</a:t>
            </a:r>
          </a:p>
          <a:p>
            <a:pPr lvl="0"/>
            <a:r>
              <a:rPr lang="vi-VN" sz="4800" dirty="0"/>
              <a:t>Hỗ trợ gia đình </a:t>
            </a:r>
            <a:r>
              <a:rPr lang="en-US" sz="4800" dirty="0" err="1"/>
              <a:t>thực</a:t>
            </a:r>
            <a:r>
              <a:rPr lang="en-US" sz="4800" dirty="0"/>
              <a:t> </a:t>
            </a:r>
            <a:r>
              <a:rPr lang="en-US" sz="4800" dirty="0" err="1"/>
              <a:t>hiện</a:t>
            </a:r>
            <a:r>
              <a:rPr lang="en-US" sz="4800" dirty="0"/>
              <a:t> </a:t>
            </a:r>
            <a:r>
              <a:rPr lang="vi-VN" sz="4800" dirty="0"/>
              <a:t>vai trò chăm sóc con cái của họ.</a:t>
            </a:r>
            <a:endParaRPr lang="en-US" sz="4800" dirty="0"/>
          </a:p>
          <a:p>
            <a:pPr lvl="0"/>
            <a:r>
              <a:rPr lang="en-US" sz="4800" dirty="0" err="1"/>
              <a:t>Chỉ</a:t>
            </a:r>
            <a:r>
              <a:rPr lang="en-US" sz="4800" dirty="0"/>
              <a:t> </a:t>
            </a:r>
            <a:r>
              <a:rPr lang="en-US" sz="4800" dirty="0" err="1"/>
              <a:t>dẫn</a:t>
            </a:r>
            <a:r>
              <a:rPr lang="en-US" sz="4800" dirty="0"/>
              <a:t> và </a:t>
            </a:r>
            <a:r>
              <a:rPr lang="en-US" sz="4800" dirty="0" err="1"/>
              <a:t>khuyến</a:t>
            </a:r>
            <a:r>
              <a:rPr lang="en-US" sz="4800" dirty="0"/>
              <a:t> </a:t>
            </a:r>
            <a:r>
              <a:rPr lang="en-US" sz="4800" dirty="0" err="1"/>
              <a:t>khích</a:t>
            </a:r>
            <a:r>
              <a:rPr lang="en-US" sz="4800" dirty="0"/>
              <a:t> </a:t>
            </a:r>
            <a:r>
              <a:rPr lang="en-US" sz="4800" dirty="0" err="1"/>
              <a:t>các</a:t>
            </a:r>
            <a:r>
              <a:rPr lang="en-US" sz="4800" dirty="0"/>
              <a:t> </a:t>
            </a:r>
            <a:r>
              <a:rPr lang="en-US" sz="4800" dirty="0" err="1"/>
              <a:t>thành</a:t>
            </a:r>
            <a:r>
              <a:rPr lang="en-US" sz="4800" dirty="0"/>
              <a:t> </a:t>
            </a:r>
            <a:r>
              <a:rPr lang="en-US" sz="4800" dirty="0" err="1"/>
              <a:t>viên</a:t>
            </a:r>
            <a:r>
              <a:rPr lang="en-US" sz="4800" dirty="0"/>
              <a:t> </a:t>
            </a:r>
            <a:r>
              <a:rPr lang="en-US" sz="4800" dirty="0" err="1"/>
              <a:t>trong</a:t>
            </a:r>
            <a:r>
              <a:rPr lang="en-US" sz="4800" dirty="0"/>
              <a:t> gia </a:t>
            </a:r>
            <a:r>
              <a:rPr lang="en-US" sz="4800" dirty="0" err="1"/>
              <a:t>đình</a:t>
            </a:r>
            <a:r>
              <a:rPr lang="en-US" sz="4800" dirty="0"/>
              <a:t> </a:t>
            </a:r>
            <a:r>
              <a:rPr lang="en-US" sz="4800" dirty="0" err="1"/>
              <a:t>tham</a:t>
            </a:r>
            <a:r>
              <a:rPr lang="en-US" sz="4800" dirty="0"/>
              <a:t> gia </a:t>
            </a:r>
            <a:r>
              <a:rPr lang="vi-VN" sz="4800" dirty="0"/>
              <a:t>tất cả các thành phần của quá trình cung cấp dịch vụ can thiệp sớm cho trẻ nhỏ.</a:t>
            </a:r>
            <a:endParaRPr lang="en-US" sz="4800" dirty="0"/>
          </a:p>
          <a:p>
            <a:pPr lvl="0"/>
            <a:r>
              <a:rPr lang="vi-VN" sz="4800" dirty="0"/>
              <a:t>Cung cấp thông tin, hướng dẫn và giáo dục cho các gia đình về sự phát triển của trẻ em và các nhu cầu về sức khoẻ và an toàn của con họ.</a:t>
            </a:r>
            <a:endParaRPr lang="en-US" sz="4800" dirty="0"/>
          </a:p>
          <a:p>
            <a:pPr lvl="0"/>
            <a:r>
              <a:rPr lang="vi-VN" sz="4800" dirty="0"/>
              <a:t>Cung cấp thông tin, hướng dẫn và giáo dục cho gia đình về các quy định, chính sách và thủ tục để đủ điều kiện tham gia, can thiệp và chuyển tiếp </a:t>
            </a:r>
            <a:r>
              <a:rPr lang="en-US" sz="4800" dirty="0" err="1"/>
              <a:t>theo</a:t>
            </a:r>
            <a:r>
              <a:rPr lang="en-US" sz="4800" dirty="0"/>
              <a:t> </a:t>
            </a:r>
            <a:r>
              <a:rPr lang="en-US" sz="4800" dirty="0" err="1"/>
              <a:t>các</a:t>
            </a:r>
            <a:r>
              <a:rPr lang="en-US" sz="4800" dirty="0"/>
              <a:t> </a:t>
            </a:r>
            <a:r>
              <a:rPr lang="vi-VN" sz="4800" dirty="0"/>
              <a:t>chương trình </a:t>
            </a:r>
            <a:r>
              <a:rPr lang="en-US" sz="4800" dirty="0" err="1"/>
              <a:t>khác</a:t>
            </a:r>
            <a:r>
              <a:rPr lang="vi-VN" sz="4800" dirty="0"/>
              <a:t>.</a:t>
            </a:r>
            <a:endParaRPr lang="en-US" sz="4800" dirty="0"/>
          </a:p>
          <a:p>
            <a:pPr lvl="0"/>
            <a:r>
              <a:rPr lang="vi-VN" sz="4800" dirty="0"/>
              <a:t>Cung cấp thông tin, hướng dẫn và giáo dục cho các gia đình về các mô hình cung cấp dịch vụ hoà nhập và can thiệp sớm cho trẻ nhỏ.</a:t>
            </a:r>
            <a:endParaRPr lang="en-US" sz="4800" dirty="0"/>
          </a:p>
          <a:p>
            <a:pPr lvl="0"/>
            <a:r>
              <a:rPr lang="vi-VN" sz="4800" dirty="0"/>
              <a:t>Phối hợp với gia đình để xác định điểm mạnh, nhu cầu, mối quan tâm và ưu tiên của gia đình.</a:t>
            </a:r>
            <a:endParaRPr lang="en-US" sz="4800" dirty="0"/>
          </a:p>
          <a:p>
            <a:pPr lvl="0"/>
            <a:r>
              <a:rPr lang="vi-VN" sz="4800" dirty="0"/>
              <a:t>Đề cập đến gia đình về các nguồn lực và dịch vụ để giúp đáp ứng các nhu cầu gia đình và các thành viên trong gia đình</a:t>
            </a:r>
            <a:endParaRPr lang="en-US" sz="4800" dirty="0"/>
          </a:p>
          <a:p>
            <a:pPr lvl="0"/>
            <a:r>
              <a:rPr lang="vi-VN" sz="4800" dirty="0"/>
              <a:t>Cung cấp thông tin cho gia đình về quyền của cha mẹ và các biện pháp bảo vệ cũng như cách biện hộ cho bản thân, gia đình và con họ.</a:t>
            </a:r>
            <a:endParaRPr lang="en-US" sz="4800" dirty="0"/>
          </a:p>
          <a:p>
            <a:pPr lvl="0"/>
            <a:r>
              <a:rPr lang="en-US" sz="4800" dirty="0" err="1"/>
              <a:t>Tư</a:t>
            </a:r>
            <a:r>
              <a:rPr lang="en-US" sz="4800" dirty="0"/>
              <a:t> </a:t>
            </a:r>
            <a:r>
              <a:rPr lang="en-US" sz="4800" dirty="0" err="1"/>
              <a:t>vấn</a:t>
            </a:r>
            <a:r>
              <a:rPr lang="en-US" sz="4800" dirty="0"/>
              <a:t> </a:t>
            </a:r>
            <a:r>
              <a:rPr lang="en-US" sz="4800" dirty="0" err="1"/>
              <a:t>giám</a:t>
            </a:r>
            <a:r>
              <a:rPr lang="en-US" sz="4800" dirty="0"/>
              <a:t> </a:t>
            </a:r>
            <a:r>
              <a:rPr lang="en-US" sz="4800" dirty="0" err="1"/>
              <a:t>sát</a:t>
            </a:r>
            <a:r>
              <a:rPr lang="en-US" sz="4800" dirty="0"/>
              <a:t> </a:t>
            </a:r>
            <a:r>
              <a:rPr lang="en-US" sz="4800" dirty="0" err="1"/>
              <a:t>các</a:t>
            </a:r>
            <a:r>
              <a:rPr lang="en-US" sz="4800" dirty="0"/>
              <a:t> </a:t>
            </a:r>
            <a:r>
              <a:rPr lang="en-US" sz="4800" dirty="0" err="1"/>
              <a:t>hoạt</a:t>
            </a:r>
            <a:r>
              <a:rPr lang="en-US" sz="4800" dirty="0"/>
              <a:t> </a:t>
            </a:r>
            <a:r>
              <a:rPr lang="en-US" sz="4800" dirty="0" err="1"/>
              <a:t>động</a:t>
            </a:r>
            <a:r>
              <a:rPr lang="en-US" sz="4800" dirty="0"/>
              <a:t> gia </a:t>
            </a:r>
            <a:r>
              <a:rPr lang="en-US" sz="4800" dirty="0" err="1"/>
              <a:t>đình</a:t>
            </a:r>
            <a:r>
              <a:rPr lang="en-US" sz="4800" dirty="0"/>
              <a:t> </a:t>
            </a:r>
            <a:r>
              <a:rPr lang="en-US" sz="4800" dirty="0" err="1"/>
              <a:t>thực</a:t>
            </a:r>
            <a:r>
              <a:rPr lang="en-US" sz="4800" dirty="0"/>
              <a:t> </a:t>
            </a:r>
            <a:r>
              <a:rPr lang="en-US" sz="4800" dirty="0" err="1"/>
              <a:t>hiện</a:t>
            </a:r>
            <a:r>
              <a:rPr lang="en-US" sz="4800" dirty="0"/>
              <a:t> </a:t>
            </a:r>
            <a:r>
              <a:rPr lang="en-US" sz="4800" dirty="0" err="1"/>
              <a:t>hỗ</a:t>
            </a:r>
            <a:r>
              <a:rPr lang="en-US" sz="4800" dirty="0"/>
              <a:t> </a:t>
            </a:r>
            <a:r>
              <a:rPr lang="en-US" sz="4800" dirty="0" err="1"/>
              <a:t>trợ</a:t>
            </a:r>
            <a:r>
              <a:rPr lang="en-US" sz="4800" dirty="0"/>
              <a:t> </a:t>
            </a:r>
            <a:r>
              <a:rPr lang="en-US" sz="4800" dirty="0" err="1"/>
              <a:t>trẻ</a:t>
            </a:r>
            <a:r>
              <a:rPr lang="en-US" sz="4800" dirty="0"/>
              <a:t>;</a:t>
            </a:r>
          </a:p>
          <a:p>
            <a:pPr lvl="0"/>
            <a:r>
              <a:rPr lang="en-US" sz="4800" dirty="0" err="1"/>
              <a:t>Đánh</a:t>
            </a:r>
            <a:r>
              <a:rPr lang="en-US" sz="4800" dirty="0"/>
              <a:t> </a:t>
            </a:r>
            <a:r>
              <a:rPr lang="en-US" sz="4800" dirty="0" err="1"/>
              <a:t>giá</a:t>
            </a:r>
            <a:r>
              <a:rPr lang="en-US" sz="4800" dirty="0"/>
              <a:t> và </a:t>
            </a:r>
            <a:r>
              <a:rPr lang="en-US" sz="4800" dirty="0" err="1"/>
              <a:t>đề</a:t>
            </a:r>
            <a:r>
              <a:rPr lang="en-US" sz="4800" dirty="0"/>
              <a:t> </a:t>
            </a:r>
            <a:r>
              <a:rPr lang="en-US" sz="4800" dirty="0" err="1"/>
              <a:t>xuất</a:t>
            </a:r>
            <a:r>
              <a:rPr lang="en-US" sz="4800" dirty="0"/>
              <a:t> </a:t>
            </a:r>
            <a:r>
              <a:rPr lang="en-US" sz="4800" dirty="0" err="1"/>
              <a:t>điều</a:t>
            </a:r>
            <a:r>
              <a:rPr lang="en-US" sz="4800" dirty="0"/>
              <a:t> </a:t>
            </a:r>
            <a:r>
              <a:rPr lang="en-US" sz="4800" dirty="0" err="1"/>
              <a:t>chỉnh</a:t>
            </a:r>
            <a:r>
              <a:rPr lang="en-US" sz="4800" dirty="0"/>
              <a:t> </a:t>
            </a:r>
            <a:r>
              <a:rPr lang="en-US" sz="4800" dirty="0" err="1"/>
              <a:t>kế</a:t>
            </a:r>
            <a:r>
              <a:rPr lang="en-US" sz="4800" dirty="0"/>
              <a:t> </a:t>
            </a:r>
            <a:r>
              <a:rPr lang="en-US" sz="4800" dirty="0" err="1"/>
              <a:t>hoạch</a:t>
            </a:r>
            <a:r>
              <a:rPr lang="en-US" sz="4800" dirty="0"/>
              <a:t> </a:t>
            </a:r>
            <a:r>
              <a:rPr lang="en-US" sz="4800" dirty="0" err="1"/>
              <a:t>tiếp</a:t>
            </a:r>
            <a:r>
              <a:rPr lang="en-US" sz="4800" dirty="0"/>
              <a:t> </a:t>
            </a:r>
            <a:r>
              <a:rPr lang="en-US" sz="4800" dirty="0" err="1"/>
              <a:t>theo.</a:t>
            </a:r>
            <a:endParaRPr lang="en-US" sz="4800" dirty="0"/>
          </a:p>
          <a:p>
            <a:endParaRPr lang="en-US" dirty="0"/>
          </a:p>
        </p:txBody>
      </p:sp>
      <p:sp>
        <p:nvSpPr>
          <p:cNvPr id="4" name="Rectangle 3">
            <a:extLst>
              <a:ext uri="{FF2B5EF4-FFF2-40B4-BE49-F238E27FC236}">
                <a16:creationId xmlns:a16="http://schemas.microsoft.com/office/drawing/2014/main" id="{E36312DB-8793-4BCF-AB07-3DDF6CCAA93D}"/>
              </a:ext>
            </a:extLst>
          </p:cNvPr>
          <p:cNvSpPr/>
          <p:nvPr/>
        </p:nvSpPr>
        <p:spPr>
          <a:xfrm>
            <a:off x="772302" y="122221"/>
            <a:ext cx="7242532" cy="646331"/>
          </a:xfrm>
          <a:prstGeom prst="rect">
            <a:avLst/>
          </a:prstGeom>
        </p:spPr>
        <p:txBody>
          <a:bodyPr wrap="square">
            <a:spAutoFit/>
          </a:bodyPr>
          <a:lstStyle/>
          <a:p>
            <a:r>
              <a:rPr lang="en-US" dirty="0" err="1"/>
              <a:t>Quá</a:t>
            </a:r>
            <a:r>
              <a:rPr lang="en-US" dirty="0"/>
              <a:t> </a:t>
            </a:r>
            <a:r>
              <a:rPr lang="en-US" dirty="0" err="1"/>
              <a:t>trình</a:t>
            </a:r>
            <a:r>
              <a:rPr lang="en-US" dirty="0"/>
              <a:t> </a:t>
            </a:r>
            <a:r>
              <a:rPr lang="en-US" dirty="0" err="1"/>
              <a:t>dẫn</a:t>
            </a:r>
            <a:r>
              <a:rPr lang="en-US" dirty="0"/>
              <a:t> </a:t>
            </a:r>
            <a:r>
              <a:rPr lang="en-US" dirty="0" err="1"/>
              <a:t>dắt</a:t>
            </a:r>
            <a:r>
              <a:rPr lang="en-US" dirty="0"/>
              <a:t> </a:t>
            </a:r>
            <a:r>
              <a:rPr lang="en-US" dirty="0" err="1"/>
              <a:t>của</a:t>
            </a:r>
            <a:r>
              <a:rPr lang="en-US" dirty="0"/>
              <a:t> </a:t>
            </a:r>
            <a:r>
              <a:rPr lang="en-US" dirty="0" err="1"/>
              <a:t>các</a:t>
            </a:r>
            <a:r>
              <a:rPr lang="en-US" dirty="0"/>
              <a:t> </a:t>
            </a:r>
            <a:r>
              <a:rPr lang="en-US" dirty="0" err="1"/>
              <a:t>nhà</a:t>
            </a:r>
            <a:r>
              <a:rPr lang="en-US" dirty="0"/>
              <a:t> </a:t>
            </a:r>
            <a:r>
              <a:rPr lang="en-US" dirty="0" err="1"/>
              <a:t>chuyên</a:t>
            </a:r>
            <a:r>
              <a:rPr lang="en-US" dirty="0"/>
              <a:t> </a:t>
            </a:r>
            <a:r>
              <a:rPr lang="en-US" dirty="0" err="1"/>
              <a:t>môn</a:t>
            </a:r>
            <a:r>
              <a:rPr lang="en-US" dirty="0"/>
              <a:t> </a:t>
            </a:r>
            <a:r>
              <a:rPr lang="en-US" dirty="0" err="1"/>
              <a:t>cho</a:t>
            </a:r>
            <a:r>
              <a:rPr lang="en-US" dirty="0"/>
              <a:t> </a:t>
            </a:r>
            <a:r>
              <a:rPr lang="en-US" dirty="0" err="1"/>
              <a:t>các</a:t>
            </a:r>
            <a:r>
              <a:rPr lang="en-US" dirty="0"/>
              <a:t> </a:t>
            </a:r>
            <a:r>
              <a:rPr lang="en-US" dirty="0" err="1"/>
              <a:t>thành</a:t>
            </a:r>
            <a:r>
              <a:rPr lang="en-US" dirty="0"/>
              <a:t> </a:t>
            </a:r>
            <a:r>
              <a:rPr lang="en-US" dirty="0" err="1"/>
              <a:t>viên</a:t>
            </a:r>
            <a:r>
              <a:rPr lang="en-US" dirty="0"/>
              <a:t> </a:t>
            </a:r>
            <a:r>
              <a:rPr lang="en-US" dirty="0" err="1"/>
              <a:t>của</a:t>
            </a:r>
            <a:r>
              <a:rPr lang="en-US" dirty="0"/>
              <a:t> gia </a:t>
            </a:r>
            <a:r>
              <a:rPr lang="en-US" dirty="0" err="1"/>
              <a:t>đình</a:t>
            </a:r>
            <a:r>
              <a:rPr lang="en-US" dirty="0"/>
              <a:t> </a:t>
            </a:r>
            <a:r>
              <a:rPr lang="en-US" dirty="0" err="1"/>
              <a:t>theo</a:t>
            </a:r>
            <a:r>
              <a:rPr lang="en-US" dirty="0"/>
              <a:t> </a:t>
            </a:r>
            <a:r>
              <a:rPr lang="en-US" dirty="0" err="1"/>
              <a:t>trình</a:t>
            </a:r>
            <a:r>
              <a:rPr lang="en-US" dirty="0"/>
              <a:t> </a:t>
            </a:r>
            <a:r>
              <a:rPr lang="en-US" dirty="0" err="1"/>
              <a:t>tự</a:t>
            </a:r>
            <a:r>
              <a:rPr lang="en-US" dirty="0"/>
              <a:t> sau:</a:t>
            </a:r>
          </a:p>
        </p:txBody>
      </p:sp>
    </p:spTree>
    <p:extLst>
      <p:ext uri="{BB962C8B-B14F-4D97-AF65-F5344CB8AC3E}">
        <p14:creationId xmlns:p14="http://schemas.microsoft.com/office/powerpoint/2010/main" val="1934710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0966-374D-4216-84D5-C821785270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8DF21A-9FEC-47BF-8415-2D7AE0EC1558}"/>
              </a:ext>
            </a:extLst>
          </p:cNvPr>
          <p:cNvSpPr>
            <a:spLocks noGrp="1"/>
          </p:cNvSpPr>
          <p:nvPr>
            <p:ph idx="1"/>
          </p:nvPr>
        </p:nvSpPr>
        <p:spPr>
          <a:xfrm>
            <a:off x="145773" y="1017346"/>
            <a:ext cx="8998227" cy="5036134"/>
          </a:xfrm>
        </p:spPr>
        <p:txBody>
          <a:bodyPr>
            <a:normAutofit fontScale="85000" lnSpcReduction="10000"/>
          </a:bodyPr>
          <a:lstStyle/>
          <a:p>
            <a:r>
              <a:rPr lang="en-US" dirty="0" err="1">
                <a:highlight>
                  <a:srgbClr val="FFFF00"/>
                </a:highlight>
              </a:rPr>
              <a:t>Vì</a:t>
            </a:r>
            <a:r>
              <a:rPr lang="en-US" dirty="0">
                <a:highlight>
                  <a:srgbClr val="FFFF00"/>
                </a:highlight>
              </a:rPr>
              <a:t> </a:t>
            </a:r>
            <a:r>
              <a:rPr lang="en-US" dirty="0" err="1">
                <a:highlight>
                  <a:srgbClr val="FFFF00"/>
                </a:highlight>
              </a:rPr>
              <a:t>thế</a:t>
            </a:r>
            <a:r>
              <a:rPr lang="en-US" dirty="0">
                <a:highlight>
                  <a:srgbClr val="FFFF00"/>
                </a:highlight>
              </a:rPr>
              <a:t>, </a:t>
            </a:r>
            <a:r>
              <a:rPr lang="en-US" dirty="0" err="1">
                <a:highlight>
                  <a:srgbClr val="FFFF00"/>
                </a:highlight>
              </a:rPr>
              <a:t>để</a:t>
            </a:r>
            <a:r>
              <a:rPr lang="en-US" dirty="0">
                <a:highlight>
                  <a:srgbClr val="FFFF00"/>
                </a:highlight>
              </a:rPr>
              <a:t> </a:t>
            </a:r>
            <a:r>
              <a:rPr lang="en-US" dirty="0" err="1">
                <a:highlight>
                  <a:srgbClr val="FFFF00"/>
                </a:highlight>
              </a:rPr>
              <a:t>giúp</a:t>
            </a:r>
            <a:r>
              <a:rPr lang="en-US" dirty="0">
                <a:highlight>
                  <a:srgbClr val="FFFF00"/>
                </a:highlight>
              </a:rPr>
              <a:t> cha </a:t>
            </a:r>
            <a:r>
              <a:rPr lang="en-US" dirty="0" err="1">
                <a:highlight>
                  <a:srgbClr val="FFFF00"/>
                </a:highlight>
              </a:rPr>
              <a:t>mẹ</a:t>
            </a:r>
            <a:r>
              <a:rPr lang="en-US" dirty="0">
                <a:highlight>
                  <a:srgbClr val="FFFF00"/>
                </a:highlight>
              </a:rPr>
              <a:t> </a:t>
            </a:r>
            <a:r>
              <a:rPr lang="en-US" dirty="0" err="1">
                <a:highlight>
                  <a:srgbClr val="FFFF00"/>
                </a:highlight>
              </a:rPr>
              <a:t>giảm</a:t>
            </a:r>
            <a:r>
              <a:rPr lang="en-US" dirty="0">
                <a:highlight>
                  <a:srgbClr val="FFFF00"/>
                </a:highlight>
              </a:rPr>
              <a:t> </a:t>
            </a:r>
            <a:r>
              <a:rPr lang="en-US" dirty="0" err="1">
                <a:highlight>
                  <a:srgbClr val="FFFF00"/>
                </a:highlight>
              </a:rPr>
              <a:t>thiểu</a:t>
            </a:r>
            <a:r>
              <a:rPr lang="en-US" dirty="0">
                <a:highlight>
                  <a:srgbClr val="FFFF00"/>
                </a:highlight>
              </a:rPr>
              <a:t> </a:t>
            </a:r>
            <a:r>
              <a:rPr lang="en-US" dirty="0" err="1">
                <a:highlight>
                  <a:srgbClr val="FFFF00"/>
                </a:highlight>
              </a:rPr>
              <a:t>những</a:t>
            </a:r>
            <a:r>
              <a:rPr lang="en-US" dirty="0">
                <a:highlight>
                  <a:srgbClr val="FFFF00"/>
                </a:highlight>
              </a:rPr>
              <a:t> </a:t>
            </a:r>
            <a:r>
              <a:rPr lang="en-US" dirty="0" err="1">
                <a:highlight>
                  <a:srgbClr val="FFFF00"/>
                </a:highlight>
              </a:rPr>
              <a:t>căng</a:t>
            </a:r>
            <a:r>
              <a:rPr lang="en-US" dirty="0">
                <a:highlight>
                  <a:srgbClr val="FFFF00"/>
                </a:highlight>
              </a:rPr>
              <a:t> </a:t>
            </a:r>
            <a:r>
              <a:rPr lang="en-US" dirty="0" err="1">
                <a:highlight>
                  <a:srgbClr val="FFFF00"/>
                </a:highlight>
              </a:rPr>
              <a:t>thẳng</a:t>
            </a:r>
            <a:r>
              <a:rPr lang="en-US" dirty="0">
                <a:highlight>
                  <a:srgbClr val="FFFF00"/>
                </a:highlight>
              </a:rPr>
              <a:t> tâm </a:t>
            </a:r>
            <a:r>
              <a:rPr lang="en-US" dirty="0" err="1">
                <a:highlight>
                  <a:srgbClr val="FFFF00"/>
                </a:highlight>
              </a:rPr>
              <a:t>lí</a:t>
            </a:r>
            <a:r>
              <a:rPr lang="en-US" dirty="0">
                <a:highlight>
                  <a:srgbClr val="FFFF00"/>
                </a:highlight>
              </a:rPr>
              <a:t>, </a:t>
            </a:r>
            <a:r>
              <a:rPr lang="en-US" dirty="0" err="1">
                <a:highlight>
                  <a:srgbClr val="FFFF00"/>
                </a:highlight>
              </a:rPr>
              <a:t>nhanh</a:t>
            </a:r>
            <a:r>
              <a:rPr lang="en-US" dirty="0">
                <a:highlight>
                  <a:srgbClr val="FFFF00"/>
                </a:highlight>
              </a:rPr>
              <a:t> </a:t>
            </a:r>
            <a:r>
              <a:rPr lang="en-US" dirty="0" err="1">
                <a:highlight>
                  <a:srgbClr val="FFFF00"/>
                </a:highlight>
              </a:rPr>
              <a:t>chóng</a:t>
            </a:r>
            <a:r>
              <a:rPr lang="en-US" dirty="0">
                <a:highlight>
                  <a:srgbClr val="FFFF00"/>
                </a:highlight>
              </a:rPr>
              <a:t> </a:t>
            </a:r>
            <a:r>
              <a:rPr lang="en-US" dirty="0" err="1">
                <a:highlight>
                  <a:srgbClr val="FFFF00"/>
                </a:highlight>
              </a:rPr>
              <a:t>chấp</a:t>
            </a:r>
            <a:r>
              <a:rPr lang="en-US" dirty="0">
                <a:highlight>
                  <a:srgbClr val="FFFF00"/>
                </a:highlight>
              </a:rPr>
              <a:t> </a:t>
            </a:r>
            <a:r>
              <a:rPr lang="en-US" dirty="0" err="1">
                <a:highlight>
                  <a:srgbClr val="FFFF00"/>
                </a:highlight>
              </a:rPr>
              <a:t>nhận</a:t>
            </a:r>
            <a:r>
              <a:rPr lang="en-US" dirty="0">
                <a:highlight>
                  <a:srgbClr val="FFFF00"/>
                </a:highlight>
              </a:rPr>
              <a:t>, </a:t>
            </a:r>
            <a:r>
              <a:rPr lang="en-US" dirty="0" err="1">
                <a:highlight>
                  <a:srgbClr val="FFFF00"/>
                </a:highlight>
              </a:rPr>
              <a:t>đối</a:t>
            </a:r>
            <a:r>
              <a:rPr lang="en-US" dirty="0">
                <a:highlight>
                  <a:srgbClr val="FFFF00"/>
                </a:highlight>
              </a:rPr>
              <a:t> </a:t>
            </a:r>
            <a:r>
              <a:rPr lang="en-US" dirty="0" err="1">
                <a:highlight>
                  <a:srgbClr val="FFFF00"/>
                </a:highlight>
              </a:rPr>
              <a:t>diện</a:t>
            </a:r>
            <a:r>
              <a:rPr lang="en-US" dirty="0">
                <a:highlight>
                  <a:srgbClr val="FFFF00"/>
                </a:highlight>
              </a:rPr>
              <a:t> </a:t>
            </a:r>
            <a:r>
              <a:rPr lang="en-US" dirty="0" err="1">
                <a:highlight>
                  <a:srgbClr val="FFFF00"/>
                </a:highlight>
              </a:rPr>
              <a:t>với</a:t>
            </a:r>
            <a:r>
              <a:rPr lang="en-US" dirty="0">
                <a:highlight>
                  <a:srgbClr val="FFFF00"/>
                </a:highlight>
              </a:rPr>
              <a:t> </a:t>
            </a:r>
            <a:r>
              <a:rPr lang="en-US" dirty="0" err="1">
                <a:highlight>
                  <a:srgbClr val="FFFF00"/>
                </a:highlight>
              </a:rPr>
              <a:t>hiện</a:t>
            </a:r>
            <a:r>
              <a:rPr lang="en-US" dirty="0">
                <a:highlight>
                  <a:srgbClr val="FFFF00"/>
                </a:highlight>
              </a:rPr>
              <a:t> </a:t>
            </a:r>
            <a:r>
              <a:rPr lang="en-US" dirty="0" err="1">
                <a:highlight>
                  <a:srgbClr val="FFFF00"/>
                </a:highlight>
              </a:rPr>
              <a:t>thực</a:t>
            </a:r>
            <a:r>
              <a:rPr lang="en-US" dirty="0">
                <a:highlight>
                  <a:srgbClr val="FFFF00"/>
                </a:highlight>
              </a:rPr>
              <a:t> và </a:t>
            </a:r>
            <a:r>
              <a:rPr lang="en-US" dirty="0" err="1">
                <a:highlight>
                  <a:srgbClr val="FFFF00"/>
                </a:highlight>
              </a:rPr>
              <a:t>sớm</a:t>
            </a:r>
            <a:r>
              <a:rPr lang="en-US" dirty="0">
                <a:highlight>
                  <a:srgbClr val="FFFF00"/>
                </a:highlight>
              </a:rPr>
              <a:t> </a:t>
            </a:r>
            <a:r>
              <a:rPr lang="en-US" dirty="0" err="1">
                <a:highlight>
                  <a:srgbClr val="FFFF00"/>
                </a:highlight>
              </a:rPr>
              <a:t>tìm</a:t>
            </a:r>
            <a:r>
              <a:rPr lang="en-US" dirty="0">
                <a:highlight>
                  <a:srgbClr val="FFFF00"/>
                </a:highlight>
              </a:rPr>
              <a:t> </a:t>
            </a:r>
            <a:r>
              <a:rPr lang="en-US" dirty="0" err="1">
                <a:highlight>
                  <a:srgbClr val="FFFF00"/>
                </a:highlight>
              </a:rPr>
              <a:t>cách</a:t>
            </a:r>
            <a:r>
              <a:rPr lang="en-US" dirty="0">
                <a:highlight>
                  <a:srgbClr val="FFFF00"/>
                </a:highlight>
              </a:rPr>
              <a:t> </a:t>
            </a:r>
            <a:r>
              <a:rPr lang="en-US" dirty="0" err="1">
                <a:highlight>
                  <a:srgbClr val="FFFF00"/>
                </a:highlight>
              </a:rPr>
              <a:t>đúng</a:t>
            </a:r>
            <a:r>
              <a:rPr lang="en-US" dirty="0">
                <a:highlight>
                  <a:srgbClr val="FFFF00"/>
                </a:highlight>
              </a:rPr>
              <a:t> </a:t>
            </a:r>
            <a:r>
              <a:rPr lang="en-US" dirty="0" err="1">
                <a:highlight>
                  <a:srgbClr val="FFFF00"/>
                </a:highlight>
              </a:rPr>
              <a:t>để</a:t>
            </a:r>
            <a:r>
              <a:rPr lang="en-US" dirty="0">
                <a:highlight>
                  <a:srgbClr val="FFFF00"/>
                </a:highlight>
              </a:rPr>
              <a:t> </a:t>
            </a:r>
            <a:r>
              <a:rPr lang="en-US" dirty="0" err="1">
                <a:highlight>
                  <a:srgbClr val="FFFF00"/>
                </a:highlight>
              </a:rPr>
              <a:t>hỗ</a:t>
            </a:r>
            <a:r>
              <a:rPr lang="en-US" dirty="0">
                <a:highlight>
                  <a:srgbClr val="FFFF00"/>
                </a:highlight>
              </a:rPr>
              <a:t> </a:t>
            </a:r>
            <a:r>
              <a:rPr lang="en-US" dirty="0" err="1">
                <a:highlight>
                  <a:srgbClr val="FFFF00"/>
                </a:highlight>
              </a:rPr>
              <a:t>trợ</a:t>
            </a:r>
            <a:r>
              <a:rPr lang="en-US" dirty="0">
                <a:highlight>
                  <a:srgbClr val="FFFF00"/>
                </a:highlight>
              </a:rPr>
              <a:t> </a:t>
            </a:r>
            <a:r>
              <a:rPr lang="en-US" dirty="0" err="1">
                <a:highlight>
                  <a:srgbClr val="FFFF00"/>
                </a:highlight>
              </a:rPr>
              <a:t>trẻ</a:t>
            </a:r>
            <a:r>
              <a:rPr lang="en-US" dirty="0">
                <a:highlight>
                  <a:srgbClr val="FFFF00"/>
                </a:highlight>
              </a:rPr>
              <a:t> </a:t>
            </a:r>
            <a:r>
              <a:rPr lang="en-US" dirty="0" err="1">
                <a:highlight>
                  <a:srgbClr val="FFFF00"/>
                </a:highlight>
              </a:rPr>
              <a:t>có</a:t>
            </a:r>
            <a:r>
              <a:rPr lang="en-US" dirty="0">
                <a:highlight>
                  <a:srgbClr val="FFFF00"/>
                </a:highlight>
              </a:rPr>
              <a:t> </a:t>
            </a:r>
            <a:r>
              <a:rPr lang="en-US" dirty="0" err="1">
                <a:highlight>
                  <a:srgbClr val="FFFF00"/>
                </a:highlight>
              </a:rPr>
              <a:t>nghi</a:t>
            </a:r>
            <a:r>
              <a:rPr lang="en-US" dirty="0">
                <a:highlight>
                  <a:srgbClr val="FFFF00"/>
                </a:highlight>
              </a:rPr>
              <a:t> </a:t>
            </a:r>
            <a:r>
              <a:rPr lang="en-US" dirty="0" err="1">
                <a:highlight>
                  <a:srgbClr val="FFFF00"/>
                </a:highlight>
              </a:rPr>
              <a:t>ngờ</a:t>
            </a:r>
            <a:r>
              <a:rPr lang="en-US" dirty="0">
                <a:highlight>
                  <a:srgbClr val="FFFF00"/>
                </a:highlight>
              </a:rPr>
              <a:t> </a:t>
            </a:r>
            <a:r>
              <a:rPr lang="en-US" dirty="0" err="1">
                <a:highlight>
                  <a:srgbClr val="FFFF00"/>
                </a:highlight>
              </a:rPr>
              <a:t>rối</a:t>
            </a:r>
            <a:r>
              <a:rPr lang="en-US" dirty="0">
                <a:highlight>
                  <a:srgbClr val="FFFF00"/>
                </a:highlight>
              </a:rPr>
              <a:t> </a:t>
            </a:r>
            <a:r>
              <a:rPr lang="en-US" dirty="0" err="1">
                <a:highlight>
                  <a:srgbClr val="FFFF00"/>
                </a:highlight>
              </a:rPr>
              <a:t>loạn</a:t>
            </a:r>
            <a:r>
              <a:rPr lang="en-US" dirty="0">
                <a:highlight>
                  <a:srgbClr val="FFFF00"/>
                </a:highlight>
              </a:rPr>
              <a:t> phát triển, giáo </a:t>
            </a:r>
            <a:r>
              <a:rPr lang="en-US" dirty="0" err="1">
                <a:highlight>
                  <a:srgbClr val="FFFF00"/>
                </a:highlight>
              </a:rPr>
              <a:t>viên</a:t>
            </a:r>
            <a:r>
              <a:rPr lang="en-US" dirty="0">
                <a:highlight>
                  <a:srgbClr val="FFFF00"/>
                </a:highlight>
              </a:rPr>
              <a:t> </a:t>
            </a:r>
            <a:r>
              <a:rPr lang="en-US" dirty="0" err="1">
                <a:highlight>
                  <a:srgbClr val="FFFF00"/>
                </a:highlight>
              </a:rPr>
              <a:t>mầm</a:t>
            </a:r>
            <a:r>
              <a:rPr lang="en-US" dirty="0">
                <a:highlight>
                  <a:srgbClr val="FFFF00"/>
                </a:highlight>
              </a:rPr>
              <a:t> non </a:t>
            </a:r>
            <a:r>
              <a:rPr lang="en-US" dirty="0" err="1">
                <a:highlight>
                  <a:srgbClr val="FFFF00"/>
                </a:highlight>
              </a:rPr>
              <a:t>cần</a:t>
            </a:r>
            <a:r>
              <a:rPr lang="en-US" dirty="0">
                <a:highlight>
                  <a:srgbClr val="FFFF00"/>
                </a:highlight>
              </a:rPr>
              <a:t> </a:t>
            </a:r>
            <a:r>
              <a:rPr lang="en-US" dirty="0" err="1">
                <a:highlight>
                  <a:srgbClr val="FFFF00"/>
                </a:highlight>
              </a:rPr>
              <a:t>thực</a:t>
            </a:r>
            <a:r>
              <a:rPr lang="en-US" dirty="0">
                <a:highlight>
                  <a:srgbClr val="FFFF00"/>
                </a:highlight>
              </a:rPr>
              <a:t> </a:t>
            </a:r>
            <a:r>
              <a:rPr lang="en-US" dirty="0" err="1">
                <a:highlight>
                  <a:srgbClr val="FFFF00"/>
                </a:highlight>
              </a:rPr>
              <a:t>hiện</a:t>
            </a:r>
            <a:r>
              <a:rPr lang="en-US" dirty="0">
                <a:highlight>
                  <a:srgbClr val="FFFF00"/>
                </a:highlight>
              </a:rPr>
              <a:t> </a:t>
            </a:r>
            <a:r>
              <a:rPr lang="en-US" dirty="0" err="1">
                <a:highlight>
                  <a:srgbClr val="FFFF00"/>
                </a:highlight>
              </a:rPr>
              <a:t>như</a:t>
            </a:r>
            <a:r>
              <a:rPr lang="en-US" dirty="0">
                <a:highlight>
                  <a:srgbClr val="FFFF00"/>
                </a:highlight>
              </a:rPr>
              <a:t> sau:</a:t>
            </a:r>
          </a:p>
          <a:p>
            <a:pPr lvl="0"/>
            <a:r>
              <a:rPr lang="en-US" dirty="0" err="1"/>
              <a:t>Khuyến</a:t>
            </a:r>
            <a:r>
              <a:rPr lang="en-US" dirty="0"/>
              <a:t> </a:t>
            </a:r>
            <a:r>
              <a:rPr lang="en-US" dirty="0" err="1"/>
              <a:t>khích</a:t>
            </a:r>
            <a:r>
              <a:rPr lang="en-US" dirty="0"/>
              <a:t> cha </a:t>
            </a:r>
            <a:r>
              <a:rPr lang="en-US" dirty="0" err="1"/>
              <a:t>mẹ</a:t>
            </a:r>
            <a:r>
              <a:rPr lang="en-US" dirty="0"/>
              <a:t> chia </a:t>
            </a:r>
            <a:r>
              <a:rPr lang="en-US" dirty="0" err="1"/>
              <a:t>sẻ</a:t>
            </a:r>
            <a:r>
              <a:rPr lang="en-US" dirty="0"/>
              <a:t> </a:t>
            </a:r>
            <a:r>
              <a:rPr lang="en-US" dirty="0" err="1"/>
              <a:t>những</a:t>
            </a:r>
            <a:r>
              <a:rPr lang="en-US" dirty="0"/>
              <a:t> </a:t>
            </a:r>
            <a:r>
              <a:rPr lang="en-US" dirty="0" err="1"/>
              <a:t>suy</a:t>
            </a:r>
            <a:r>
              <a:rPr lang="en-US" dirty="0"/>
              <a:t> </a:t>
            </a:r>
            <a:r>
              <a:rPr lang="en-US" dirty="0" err="1"/>
              <a:t>nghĩ</a:t>
            </a:r>
            <a:r>
              <a:rPr lang="en-US" dirty="0"/>
              <a:t>, </a:t>
            </a:r>
            <a:r>
              <a:rPr lang="en-US" dirty="0" err="1"/>
              <a:t>thắc</a:t>
            </a:r>
            <a:r>
              <a:rPr lang="en-US" dirty="0"/>
              <a:t> </a:t>
            </a:r>
            <a:r>
              <a:rPr lang="en-US" dirty="0" err="1"/>
              <a:t>mắc</a:t>
            </a:r>
            <a:r>
              <a:rPr lang="en-US" dirty="0"/>
              <a:t> </a:t>
            </a:r>
            <a:r>
              <a:rPr lang="en-US" dirty="0" err="1"/>
              <a:t>về</a:t>
            </a:r>
            <a:r>
              <a:rPr lang="en-US" dirty="0"/>
              <a:t> </a:t>
            </a:r>
            <a:r>
              <a:rPr lang="en-US" dirty="0" err="1"/>
              <a:t>sự</a:t>
            </a:r>
            <a:r>
              <a:rPr lang="en-US" dirty="0"/>
              <a:t> phát triển </a:t>
            </a:r>
            <a:r>
              <a:rPr lang="en-US" dirty="0" err="1"/>
              <a:t>của</a:t>
            </a:r>
            <a:r>
              <a:rPr lang="en-US" dirty="0"/>
              <a:t> </a:t>
            </a:r>
            <a:r>
              <a:rPr lang="en-US" dirty="0" err="1"/>
              <a:t>trẻ</a:t>
            </a:r>
            <a:r>
              <a:rPr lang="en-US" dirty="0"/>
              <a:t>;</a:t>
            </a:r>
          </a:p>
          <a:p>
            <a:pPr lvl="0"/>
            <a:r>
              <a:rPr lang="en-US" dirty="0" err="1"/>
              <a:t>Lắng</a:t>
            </a:r>
            <a:r>
              <a:rPr lang="en-US" dirty="0"/>
              <a:t> </a:t>
            </a:r>
            <a:r>
              <a:rPr lang="en-US" dirty="0" err="1"/>
              <a:t>nghe</a:t>
            </a:r>
            <a:r>
              <a:rPr lang="en-US" dirty="0"/>
              <a:t>, </a:t>
            </a:r>
            <a:r>
              <a:rPr lang="en-US" dirty="0" err="1"/>
              <a:t>thấu</a:t>
            </a:r>
            <a:r>
              <a:rPr lang="en-US" dirty="0"/>
              <a:t> </a:t>
            </a:r>
            <a:r>
              <a:rPr lang="en-US" dirty="0" err="1"/>
              <a:t>hiểu</a:t>
            </a:r>
            <a:r>
              <a:rPr lang="en-US" dirty="0"/>
              <a:t> </a:t>
            </a:r>
            <a:r>
              <a:rPr lang="en-US" dirty="0" err="1"/>
              <a:t>những</a:t>
            </a:r>
            <a:r>
              <a:rPr lang="en-US" dirty="0"/>
              <a:t> chia </a:t>
            </a:r>
            <a:r>
              <a:rPr lang="en-US" dirty="0" err="1"/>
              <a:t>sẻ</a:t>
            </a:r>
            <a:r>
              <a:rPr lang="en-US" dirty="0"/>
              <a:t> </a:t>
            </a:r>
            <a:r>
              <a:rPr lang="en-US" dirty="0" err="1"/>
              <a:t>của</a:t>
            </a:r>
            <a:r>
              <a:rPr lang="en-US" dirty="0"/>
              <a:t> cha </a:t>
            </a:r>
            <a:r>
              <a:rPr lang="en-US" dirty="0" err="1"/>
              <a:t>mẹ</a:t>
            </a:r>
            <a:r>
              <a:rPr lang="en-US" dirty="0"/>
              <a:t>;</a:t>
            </a:r>
          </a:p>
          <a:p>
            <a:pPr lvl="0"/>
            <a:r>
              <a:rPr lang="en-US" dirty="0" err="1"/>
              <a:t>Chủ</a:t>
            </a:r>
            <a:r>
              <a:rPr lang="en-US" dirty="0"/>
              <a:t> </a:t>
            </a:r>
            <a:r>
              <a:rPr lang="en-US" dirty="0" err="1"/>
              <a:t>động</a:t>
            </a:r>
            <a:r>
              <a:rPr lang="en-US" dirty="0"/>
              <a:t> </a:t>
            </a:r>
            <a:r>
              <a:rPr lang="en-US" dirty="0" err="1"/>
              <a:t>cùng</a:t>
            </a:r>
            <a:r>
              <a:rPr lang="en-US" dirty="0"/>
              <a:t> cha </a:t>
            </a:r>
            <a:r>
              <a:rPr lang="en-US" dirty="0" err="1"/>
              <a:t>mẹ</a:t>
            </a:r>
            <a:r>
              <a:rPr lang="en-US" dirty="0"/>
              <a:t> </a:t>
            </a:r>
            <a:r>
              <a:rPr lang="en-US" dirty="0" err="1"/>
              <a:t>quan</a:t>
            </a:r>
            <a:r>
              <a:rPr lang="en-US" dirty="0"/>
              <a:t> </a:t>
            </a:r>
            <a:r>
              <a:rPr lang="en-US" dirty="0" err="1"/>
              <a:t>sát</a:t>
            </a:r>
            <a:r>
              <a:rPr lang="en-US" dirty="0"/>
              <a:t> </a:t>
            </a:r>
            <a:r>
              <a:rPr lang="en-US" dirty="0" err="1"/>
              <a:t>phân</a:t>
            </a:r>
            <a:r>
              <a:rPr lang="en-US" dirty="0"/>
              <a:t> </a:t>
            </a:r>
            <a:r>
              <a:rPr lang="en-US" dirty="0" err="1"/>
              <a:t>tích</a:t>
            </a:r>
            <a:r>
              <a:rPr lang="en-US" dirty="0"/>
              <a:t> </a:t>
            </a:r>
            <a:r>
              <a:rPr lang="en-US" dirty="0" err="1"/>
              <a:t>làm</a:t>
            </a:r>
            <a:r>
              <a:rPr lang="en-US" dirty="0"/>
              <a:t> </a:t>
            </a:r>
            <a:r>
              <a:rPr lang="en-US" dirty="0" err="1"/>
              <a:t>rõ</a:t>
            </a:r>
            <a:r>
              <a:rPr lang="en-US" dirty="0"/>
              <a:t> </a:t>
            </a:r>
            <a:r>
              <a:rPr lang="en-US" dirty="0" err="1"/>
              <a:t>các</a:t>
            </a:r>
            <a:r>
              <a:rPr lang="en-US" dirty="0"/>
              <a:t> </a:t>
            </a:r>
            <a:r>
              <a:rPr lang="en-US" dirty="0" err="1"/>
              <a:t>biểu</a:t>
            </a:r>
            <a:r>
              <a:rPr lang="en-US" dirty="0"/>
              <a:t> </a:t>
            </a:r>
            <a:r>
              <a:rPr lang="en-US" dirty="0" err="1"/>
              <a:t>hiện</a:t>
            </a:r>
            <a:r>
              <a:rPr lang="en-US" dirty="0"/>
              <a:t> </a:t>
            </a:r>
            <a:r>
              <a:rPr lang="en-US" dirty="0" err="1"/>
              <a:t>rối</a:t>
            </a:r>
            <a:r>
              <a:rPr lang="en-US" dirty="0"/>
              <a:t> </a:t>
            </a:r>
            <a:r>
              <a:rPr lang="en-US" dirty="0" err="1"/>
              <a:t>loạn</a:t>
            </a:r>
            <a:r>
              <a:rPr lang="en-US" dirty="0"/>
              <a:t> phát triển </a:t>
            </a:r>
            <a:r>
              <a:rPr lang="en-US" dirty="0" err="1"/>
              <a:t>xuất</a:t>
            </a:r>
            <a:r>
              <a:rPr lang="en-US" dirty="0"/>
              <a:t> </a:t>
            </a:r>
            <a:r>
              <a:rPr lang="en-US" dirty="0" err="1"/>
              <a:t>hiện</a:t>
            </a:r>
            <a:r>
              <a:rPr lang="en-US" dirty="0"/>
              <a:t> ở </a:t>
            </a:r>
            <a:r>
              <a:rPr lang="en-US" dirty="0" err="1"/>
              <a:t>trẻ</a:t>
            </a:r>
            <a:r>
              <a:rPr lang="en-US" dirty="0"/>
              <a:t>;</a:t>
            </a:r>
          </a:p>
          <a:p>
            <a:pPr lvl="0"/>
            <a:r>
              <a:rPr lang="en-US" dirty="0" err="1"/>
              <a:t>Sử</a:t>
            </a:r>
            <a:r>
              <a:rPr lang="en-US" dirty="0"/>
              <a:t> </a:t>
            </a:r>
            <a:r>
              <a:rPr lang="en-US" dirty="0" err="1"/>
              <a:t>dụng</a:t>
            </a:r>
            <a:r>
              <a:rPr lang="en-US" dirty="0"/>
              <a:t> </a:t>
            </a:r>
            <a:r>
              <a:rPr lang="en-US" dirty="0" err="1"/>
              <a:t>Bộ</a:t>
            </a:r>
            <a:r>
              <a:rPr lang="en-US" dirty="0"/>
              <a:t> </a:t>
            </a:r>
            <a:r>
              <a:rPr lang="en-US" dirty="0" err="1"/>
              <a:t>câu</a:t>
            </a:r>
            <a:r>
              <a:rPr lang="en-US" dirty="0"/>
              <a:t> </a:t>
            </a:r>
            <a:r>
              <a:rPr lang="en-US" dirty="0" err="1"/>
              <a:t>hỏi</a:t>
            </a:r>
            <a:r>
              <a:rPr lang="en-US" dirty="0"/>
              <a:t> ASQ:3 </a:t>
            </a:r>
            <a:r>
              <a:rPr lang="en-US" dirty="0" err="1"/>
              <a:t>để</a:t>
            </a:r>
            <a:r>
              <a:rPr lang="en-US" dirty="0"/>
              <a:t> </a:t>
            </a:r>
            <a:r>
              <a:rPr lang="en-US" dirty="0" err="1"/>
              <a:t>sàng</a:t>
            </a:r>
            <a:r>
              <a:rPr lang="en-US" dirty="0"/>
              <a:t> </a:t>
            </a:r>
            <a:r>
              <a:rPr lang="en-US" dirty="0" err="1"/>
              <a:t>lọc</a:t>
            </a:r>
            <a:r>
              <a:rPr lang="en-US" dirty="0"/>
              <a:t>, </a:t>
            </a:r>
            <a:r>
              <a:rPr lang="en-US" dirty="0" err="1"/>
              <a:t>nhận</a:t>
            </a:r>
            <a:r>
              <a:rPr lang="en-US" dirty="0"/>
              <a:t> </a:t>
            </a:r>
            <a:r>
              <a:rPr lang="en-US" dirty="0" err="1"/>
              <a:t>diện</a:t>
            </a:r>
            <a:r>
              <a:rPr lang="en-US" dirty="0"/>
              <a:t> </a:t>
            </a:r>
            <a:r>
              <a:rPr lang="en-US" dirty="0" err="1"/>
              <a:t>sớm</a:t>
            </a:r>
            <a:r>
              <a:rPr lang="en-US" dirty="0"/>
              <a:t> </a:t>
            </a:r>
            <a:r>
              <a:rPr lang="en-US" dirty="0" err="1"/>
              <a:t>các</a:t>
            </a:r>
            <a:r>
              <a:rPr lang="en-US" dirty="0"/>
              <a:t> </a:t>
            </a:r>
            <a:r>
              <a:rPr lang="en-US" dirty="0" err="1"/>
              <a:t>khó</a:t>
            </a:r>
            <a:r>
              <a:rPr lang="en-US" dirty="0"/>
              <a:t> </a:t>
            </a:r>
            <a:r>
              <a:rPr lang="en-US" dirty="0" err="1"/>
              <a:t>khăn</a:t>
            </a:r>
            <a:r>
              <a:rPr lang="en-US" dirty="0"/>
              <a:t> </a:t>
            </a:r>
            <a:r>
              <a:rPr lang="en-US" dirty="0" err="1"/>
              <a:t>của</a:t>
            </a:r>
            <a:r>
              <a:rPr lang="en-US" dirty="0"/>
              <a:t> </a:t>
            </a:r>
            <a:r>
              <a:rPr lang="en-US" dirty="0" err="1"/>
              <a:t>trẻ</a:t>
            </a:r>
            <a:r>
              <a:rPr lang="en-US" dirty="0"/>
              <a:t>;</a:t>
            </a:r>
          </a:p>
          <a:p>
            <a:pPr lvl="0"/>
            <a:r>
              <a:rPr lang="en-US" dirty="0" err="1"/>
              <a:t>Cung</a:t>
            </a:r>
            <a:r>
              <a:rPr lang="en-US" dirty="0"/>
              <a:t> </a:t>
            </a:r>
            <a:r>
              <a:rPr lang="en-US" dirty="0" err="1"/>
              <a:t>cấp</a:t>
            </a:r>
            <a:r>
              <a:rPr lang="en-US" dirty="0"/>
              <a:t> </a:t>
            </a:r>
            <a:r>
              <a:rPr lang="en-US" dirty="0" err="1"/>
              <a:t>thông</a:t>
            </a:r>
            <a:r>
              <a:rPr lang="en-US" dirty="0"/>
              <a:t> tin </a:t>
            </a:r>
            <a:r>
              <a:rPr lang="en-US" dirty="0" err="1"/>
              <a:t>về</a:t>
            </a:r>
            <a:r>
              <a:rPr lang="en-US" dirty="0"/>
              <a:t> </a:t>
            </a:r>
            <a:r>
              <a:rPr lang="en-US" dirty="0" err="1"/>
              <a:t>các</a:t>
            </a:r>
            <a:r>
              <a:rPr lang="en-US" dirty="0"/>
              <a:t> </a:t>
            </a:r>
            <a:r>
              <a:rPr lang="en-US" dirty="0" err="1"/>
              <a:t>cơ</a:t>
            </a:r>
            <a:r>
              <a:rPr lang="en-US" dirty="0"/>
              <a:t> </a:t>
            </a:r>
            <a:r>
              <a:rPr lang="en-US" dirty="0" err="1"/>
              <a:t>sở</a:t>
            </a:r>
            <a:r>
              <a:rPr lang="en-US" dirty="0"/>
              <a:t> </a:t>
            </a:r>
            <a:r>
              <a:rPr lang="en-US" dirty="0" err="1"/>
              <a:t>chẩn</a:t>
            </a:r>
            <a:r>
              <a:rPr lang="en-US" dirty="0"/>
              <a:t> </a:t>
            </a:r>
            <a:r>
              <a:rPr lang="en-US" dirty="0" err="1"/>
              <a:t>đoán</a:t>
            </a:r>
            <a:r>
              <a:rPr lang="en-US" dirty="0"/>
              <a:t>, </a:t>
            </a:r>
            <a:r>
              <a:rPr lang="en-US" dirty="0" err="1"/>
              <a:t>đánh</a:t>
            </a:r>
            <a:r>
              <a:rPr lang="en-US" dirty="0"/>
              <a:t> </a:t>
            </a:r>
            <a:r>
              <a:rPr lang="en-US" dirty="0" err="1"/>
              <a:t>giá</a:t>
            </a:r>
            <a:r>
              <a:rPr lang="en-US" dirty="0"/>
              <a:t> </a:t>
            </a:r>
            <a:r>
              <a:rPr lang="en-US" dirty="0" err="1"/>
              <a:t>trẻ</a:t>
            </a:r>
            <a:r>
              <a:rPr lang="en-US" dirty="0"/>
              <a:t> </a:t>
            </a:r>
            <a:r>
              <a:rPr lang="en-US" dirty="0" err="1"/>
              <a:t>có</a:t>
            </a:r>
            <a:r>
              <a:rPr lang="en-US" dirty="0"/>
              <a:t> </a:t>
            </a:r>
            <a:r>
              <a:rPr lang="en-US" dirty="0" err="1"/>
              <a:t>nghi</a:t>
            </a:r>
            <a:r>
              <a:rPr lang="en-US" dirty="0"/>
              <a:t> </a:t>
            </a:r>
            <a:r>
              <a:rPr lang="en-US" dirty="0" err="1"/>
              <a:t>ngờ</a:t>
            </a:r>
            <a:r>
              <a:rPr lang="en-US" dirty="0"/>
              <a:t> </a:t>
            </a:r>
            <a:r>
              <a:rPr lang="en-US" dirty="0" err="1"/>
              <a:t>rối</a:t>
            </a:r>
            <a:r>
              <a:rPr lang="en-US" dirty="0"/>
              <a:t> </a:t>
            </a:r>
            <a:r>
              <a:rPr lang="en-US" dirty="0" err="1"/>
              <a:t>loạn</a:t>
            </a:r>
            <a:r>
              <a:rPr lang="en-US" dirty="0"/>
              <a:t> phát triển;</a:t>
            </a:r>
          </a:p>
          <a:p>
            <a:pPr lvl="0"/>
            <a:r>
              <a:rPr lang="en-US" dirty="0"/>
              <a:t> </a:t>
            </a:r>
            <a:r>
              <a:rPr lang="en-US" dirty="0" err="1"/>
              <a:t>Trong</a:t>
            </a:r>
            <a:r>
              <a:rPr lang="en-US" dirty="0"/>
              <a:t> </a:t>
            </a:r>
            <a:r>
              <a:rPr lang="en-US" dirty="0" err="1"/>
              <a:t>trường</a:t>
            </a:r>
            <a:r>
              <a:rPr lang="en-US" dirty="0"/>
              <a:t> </a:t>
            </a:r>
            <a:r>
              <a:rPr lang="en-US" dirty="0" err="1"/>
              <a:t>hợp</a:t>
            </a:r>
            <a:r>
              <a:rPr lang="en-US" dirty="0"/>
              <a:t> </a:t>
            </a:r>
            <a:r>
              <a:rPr lang="en-US" dirty="0" err="1"/>
              <a:t>trẻ</a:t>
            </a:r>
            <a:r>
              <a:rPr lang="en-US" dirty="0"/>
              <a:t> </a:t>
            </a:r>
            <a:r>
              <a:rPr lang="en-US" dirty="0" err="1"/>
              <a:t>được</a:t>
            </a:r>
            <a:r>
              <a:rPr lang="en-US" dirty="0"/>
              <a:t> </a:t>
            </a:r>
            <a:r>
              <a:rPr lang="en-US" dirty="0" err="1"/>
              <a:t>xác</a:t>
            </a:r>
            <a:r>
              <a:rPr lang="en-US" dirty="0"/>
              <a:t> </a:t>
            </a:r>
            <a:r>
              <a:rPr lang="en-US" dirty="0" err="1"/>
              <a:t>định</a:t>
            </a:r>
            <a:r>
              <a:rPr lang="en-US" dirty="0"/>
              <a:t> </a:t>
            </a:r>
            <a:r>
              <a:rPr lang="en-US" dirty="0" err="1"/>
              <a:t>có</a:t>
            </a:r>
            <a:r>
              <a:rPr lang="en-US" dirty="0"/>
              <a:t> </a:t>
            </a:r>
            <a:r>
              <a:rPr lang="en-US" dirty="0" err="1"/>
              <a:t>rối</a:t>
            </a:r>
            <a:r>
              <a:rPr lang="en-US" dirty="0"/>
              <a:t> </a:t>
            </a:r>
            <a:r>
              <a:rPr lang="en-US" dirty="0" err="1"/>
              <a:t>loạn</a:t>
            </a:r>
            <a:r>
              <a:rPr lang="en-US" dirty="0"/>
              <a:t> phát triển, giáo </a:t>
            </a:r>
            <a:r>
              <a:rPr lang="en-US" dirty="0" err="1"/>
              <a:t>viên</a:t>
            </a:r>
            <a:r>
              <a:rPr lang="en-US" dirty="0"/>
              <a:t> </a:t>
            </a:r>
            <a:r>
              <a:rPr lang="en-US" dirty="0" err="1"/>
              <a:t>cần</a:t>
            </a:r>
            <a:r>
              <a:rPr lang="en-US" dirty="0"/>
              <a:t> </a:t>
            </a:r>
            <a:r>
              <a:rPr lang="en-US" dirty="0" err="1"/>
              <a:t>tiếp</a:t>
            </a:r>
            <a:r>
              <a:rPr lang="en-US" dirty="0"/>
              <a:t> </a:t>
            </a:r>
            <a:r>
              <a:rPr lang="en-US" dirty="0" err="1"/>
              <a:t>tục</a:t>
            </a:r>
            <a:r>
              <a:rPr lang="en-US" dirty="0"/>
              <a:t> </a:t>
            </a:r>
            <a:r>
              <a:rPr lang="en-US" dirty="0" err="1"/>
              <a:t>hướng</a:t>
            </a:r>
            <a:r>
              <a:rPr lang="en-US" dirty="0"/>
              <a:t> </a:t>
            </a:r>
            <a:r>
              <a:rPr lang="en-US" dirty="0" err="1"/>
              <a:t>dẫn</a:t>
            </a:r>
            <a:r>
              <a:rPr lang="en-US" dirty="0"/>
              <a:t>, đồng </a:t>
            </a:r>
            <a:r>
              <a:rPr lang="en-US" dirty="0" err="1"/>
              <a:t>hành</a:t>
            </a:r>
            <a:r>
              <a:rPr lang="en-US" dirty="0"/>
              <a:t> </a:t>
            </a:r>
            <a:r>
              <a:rPr lang="en-US" dirty="0" err="1"/>
              <a:t>cùng</a:t>
            </a:r>
            <a:r>
              <a:rPr lang="en-US" dirty="0"/>
              <a:t> cha </a:t>
            </a:r>
            <a:r>
              <a:rPr lang="en-US" dirty="0" err="1"/>
              <a:t>mẹ</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thủ</a:t>
            </a:r>
            <a:r>
              <a:rPr lang="en-US" dirty="0"/>
              <a:t> </a:t>
            </a:r>
            <a:r>
              <a:rPr lang="en-US" dirty="0" err="1"/>
              <a:t>tục</a:t>
            </a:r>
            <a:r>
              <a:rPr lang="en-US" dirty="0"/>
              <a:t> </a:t>
            </a:r>
            <a:r>
              <a:rPr lang="en-US" dirty="0" err="1"/>
              <a:t>xác</a:t>
            </a:r>
            <a:r>
              <a:rPr lang="en-US" dirty="0"/>
              <a:t> </a:t>
            </a:r>
            <a:r>
              <a:rPr lang="en-US" dirty="0" err="1"/>
              <a:t>định</a:t>
            </a:r>
            <a:r>
              <a:rPr lang="en-US" dirty="0"/>
              <a:t> </a:t>
            </a:r>
            <a:r>
              <a:rPr lang="en-US" dirty="0" err="1"/>
              <a:t>khuyết</a:t>
            </a:r>
            <a:r>
              <a:rPr lang="en-US" dirty="0"/>
              <a:t> </a:t>
            </a:r>
            <a:r>
              <a:rPr lang="en-US" dirty="0" err="1"/>
              <a:t>tật</a:t>
            </a:r>
            <a:r>
              <a:rPr lang="en-US" dirty="0"/>
              <a:t> và </a:t>
            </a:r>
            <a:r>
              <a:rPr lang="en-US" dirty="0" err="1"/>
              <a:t>mức</a:t>
            </a:r>
            <a:r>
              <a:rPr lang="en-US" dirty="0"/>
              <a:t> độ </a:t>
            </a:r>
            <a:r>
              <a:rPr lang="en-US" dirty="0" err="1"/>
              <a:t>khuyết</a:t>
            </a:r>
            <a:r>
              <a:rPr lang="en-US" dirty="0"/>
              <a:t> </a:t>
            </a:r>
            <a:r>
              <a:rPr lang="en-US" dirty="0" err="1"/>
              <a:t>tật</a:t>
            </a:r>
            <a:r>
              <a:rPr lang="en-US" dirty="0"/>
              <a:t>.</a:t>
            </a:r>
          </a:p>
          <a:p>
            <a:pPr lvl="0"/>
            <a:r>
              <a:rPr lang="en-US" dirty="0" err="1"/>
              <a:t>Phối</a:t>
            </a:r>
            <a:r>
              <a:rPr lang="en-US" dirty="0"/>
              <a:t> </a:t>
            </a:r>
            <a:r>
              <a:rPr lang="en-US" dirty="0" err="1"/>
              <a:t>hợp</a:t>
            </a:r>
            <a:r>
              <a:rPr lang="en-US" dirty="0"/>
              <a:t> </a:t>
            </a:r>
            <a:r>
              <a:rPr lang="en-US" dirty="0" err="1"/>
              <a:t>chặt</a:t>
            </a:r>
            <a:r>
              <a:rPr lang="en-US" dirty="0"/>
              <a:t> </a:t>
            </a:r>
            <a:r>
              <a:rPr lang="en-US" dirty="0" err="1"/>
              <a:t>chẽ</a:t>
            </a:r>
            <a:r>
              <a:rPr lang="en-US" dirty="0"/>
              <a:t> </a:t>
            </a:r>
            <a:r>
              <a:rPr lang="en-US" dirty="0" err="1"/>
              <a:t>với</a:t>
            </a:r>
            <a:r>
              <a:rPr lang="en-US" dirty="0"/>
              <a:t> cha </a:t>
            </a:r>
            <a:r>
              <a:rPr lang="en-US" dirty="0" err="1"/>
              <a:t>mẹ</a:t>
            </a:r>
            <a:r>
              <a:rPr lang="en-US" dirty="0"/>
              <a:t> </a:t>
            </a:r>
            <a:r>
              <a:rPr lang="en-US" dirty="0" err="1"/>
              <a:t>xây</a:t>
            </a:r>
            <a:r>
              <a:rPr lang="en-US" dirty="0"/>
              <a:t> </a:t>
            </a:r>
            <a:r>
              <a:rPr lang="en-US" dirty="0" err="1"/>
              <a:t>dựng</a:t>
            </a:r>
            <a:r>
              <a:rPr lang="en-US" dirty="0"/>
              <a:t> và </a:t>
            </a: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giáo dục </a:t>
            </a:r>
            <a:r>
              <a:rPr lang="en-US" dirty="0" err="1"/>
              <a:t>cá</a:t>
            </a:r>
            <a:r>
              <a:rPr lang="en-US" dirty="0"/>
              <a:t> </a:t>
            </a:r>
            <a:r>
              <a:rPr lang="en-US" dirty="0" err="1"/>
              <a:t>nhân</a:t>
            </a:r>
            <a:r>
              <a:rPr lang="en-US" dirty="0"/>
              <a:t> </a:t>
            </a:r>
            <a:r>
              <a:rPr lang="en-US" dirty="0" err="1"/>
              <a:t>để</a:t>
            </a:r>
            <a:r>
              <a:rPr lang="en-US" dirty="0"/>
              <a:t> </a:t>
            </a:r>
            <a:r>
              <a:rPr lang="en-US" dirty="0" err="1"/>
              <a:t>tổ</a:t>
            </a:r>
            <a:r>
              <a:rPr lang="en-US" dirty="0"/>
              <a:t> chức </a:t>
            </a:r>
            <a:r>
              <a:rPr lang="en-US" dirty="0" err="1"/>
              <a:t>tốt</a:t>
            </a:r>
            <a:r>
              <a:rPr lang="en-US" dirty="0"/>
              <a:t> </a:t>
            </a:r>
            <a:r>
              <a:rPr lang="en-US" dirty="0" err="1"/>
              <a:t>hoạt</a:t>
            </a:r>
            <a:r>
              <a:rPr lang="en-US" dirty="0"/>
              <a:t> </a:t>
            </a:r>
            <a:r>
              <a:rPr lang="en-US" dirty="0" err="1"/>
              <a:t>động</a:t>
            </a:r>
            <a:r>
              <a:rPr lang="en-US" dirty="0"/>
              <a:t> giáo dục </a:t>
            </a:r>
            <a:r>
              <a:rPr lang="en-US" dirty="0" err="1"/>
              <a:t>trẻ</a:t>
            </a:r>
            <a:r>
              <a:rPr lang="en-US" dirty="0"/>
              <a:t> </a:t>
            </a:r>
            <a:r>
              <a:rPr lang="en-US" dirty="0" err="1"/>
              <a:t>tại</a:t>
            </a:r>
            <a:r>
              <a:rPr lang="en-US" dirty="0"/>
              <a:t> gia </a:t>
            </a:r>
            <a:r>
              <a:rPr lang="en-US" dirty="0" err="1"/>
              <a:t>đình</a:t>
            </a:r>
            <a:r>
              <a:rPr lang="en-US" dirty="0"/>
              <a:t>, </a:t>
            </a:r>
            <a:r>
              <a:rPr lang="en-US" dirty="0" err="1"/>
              <a:t>nhà</a:t>
            </a:r>
            <a:r>
              <a:rPr lang="en-US" dirty="0"/>
              <a:t> </a:t>
            </a:r>
            <a:r>
              <a:rPr lang="en-US" dirty="0" err="1"/>
              <a:t>trường</a:t>
            </a:r>
            <a:r>
              <a:rPr lang="en-US" dirty="0"/>
              <a:t> và </a:t>
            </a:r>
            <a:r>
              <a:rPr lang="en-US" dirty="0" err="1"/>
              <a:t>cộng</a:t>
            </a:r>
            <a:r>
              <a:rPr lang="en-US" dirty="0"/>
              <a:t> đồng.</a:t>
            </a:r>
          </a:p>
          <a:p>
            <a:endParaRPr lang="en-US" dirty="0"/>
          </a:p>
        </p:txBody>
      </p:sp>
    </p:spTree>
    <p:extLst>
      <p:ext uri="{BB962C8B-B14F-4D97-AF65-F5344CB8AC3E}">
        <p14:creationId xmlns:p14="http://schemas.microsoft.com/office/powerpoint/2010/main" val="3445326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2CB6-BBE5-44D4-9B22-1D7D344368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70CDEA-4DD5-493B-B806-8C86CE27759C}"/>
              </a:ext>
            </a:extLst>
          </p:cNvPr>
          <p:cNvSpPr>
            <a:spLocks noGrp="1"/>
          </p:cNvSpPr>
          <p:nvPr>
            <p:ph idx="1"/>
          </p:nvPr>
        </p:nvSpPr>
        <p:spPr>
          <a:xfrm>
            <a:off x="1485880" y="804520"/>
            <a:ext cx="7658120" cy="4908966"/>
          </a:xfrm>
        </p:spPr>
        <p:txBody>
          <a:bodyPr>
            <a:normAutofit lnSpcReduction="10000"/>
          </a:bodyPr>
          <a:lstStyle/>
          <a:p>
            <a:r>
              <a:rPr lang="en-US" dirty="0">
                <a:highlight>
                  <a:srgbClr val="FFFF00"/>
                </a:highlight>
              </a:rPr>
              <a:t>Sau </a:t>
            </a:r>
            <a:r>
              <a:rPr lang="en-US" dirty="0" err="1">
                <a:highlight>
                  <a:srgbClr val="FFFF00"/>
                </a:highlight>
              </a:rPr>
              <a:t>đây</a:t>
            </a:r>
            <a:r>
              <a:rPr lang="en-US" dirty="0">
                <a:highlight>
                  <a:srgbClr val="FFFF00"/>
                </a:highlight>
              </a:rPr>
              <a:t> </a:t>
            </a:r>
            <a:r>
              <a:rPr lang="en-US" dirty="0" err="1">
                <a:highlight>
                  <a:srgbClr val="FFFF00"/>
                </a:highlight>
              </a:rPr>
              <a:t>là</a:t>
            </a:r>
            <a:r>
              <a:rPr lang="en-US" dirty="0">
                <a:highlight>
                  <a:srgbClr val="FFFF00"/>
                </a:highlight>
              </a:rPr>
              <a:t> </a:t>
            </a:r>
            <a:r>
              <a:rPr lang="en-US" dirty="0" err="1">
                <a:highlight>
                  <a:srgbClr val="FFFF00"/>
                </a:highlight>
              </a:rPr>
              <a:t>thông</a:t>
            </a:r>
            <a:r>
              <a:rPr lang="en-US" dirty="0">
                <a:highlight>
                  <a:srgbClr val="FFFF00"/>
                </a:highlight>
              </a:rPr>
              <a:t> tin </a:t>
            </a:r>
            <a:r>
              <a:rPr lang="en-US" dirty="0" err="1">
                <a:highlight>
                  <a:srgbClr val="FFFF00"/>
                </a:highlight>
              </a:rPr>
              <a:t>về</a:t>
            </a:r>
            <a:r>
              <a:rPr lang="en-US" dirty="0">
                <a:highlight>
                  <a:srgbClr val="FFFF00"/>
                </a:highlight>
              </a:rPr>
              <a:t> </a:t>
            </a:r>
            <a:r>
              <a:rPr lang="en-US" dirty="0" err="1">
                <a:highlight>
                  <a:srgbClr val="FFFF00"/>
                </a:highlight>
              </a:rPr>
              <a:t>các</a:t>
            </a:r>
            <a:r>
              <a:rPr lang="en-US" dirty="0">
                <a:highlight>
                  <a:srgbClr val="FFFF00"/>
                </a:highlight>
              </a:rPr>
              <a:t> </a:t>
            </a:r>
            <a:r>
              <a:rPr lang="en-US" dirty="0" err="1">
                <a:highlight>
                  <a:srgbClr val="FFFF00"/>
                </a:highlight>
              </a:rPr>
              <a:t>cơ</a:t>
            </a:r>
            <a:r>
              <a:rPr lang="en-US" dirty="0">
                <a:highlight>
                  <a:srgbClr val="FFFF00"/>
                </a:highlight>
              </a:rPr>
              <a:t> </a:t>
            </a:r>
            <a:r>
              <a:rPr lang="en-US" dirty="0" err="1">
                <a:highlight>
                  <a:srgbClr val="FFFF00"/>
                </a:highlight>
              </a:rPr>
              <a:t>sở</a:t>
            </a:r>
            <a:r>
              <a:rPr lang="en-US" dirty="0">
                <a:highlight>
                  <a:srgbClr val="FFFF00"/>
                </a:highlight>
              </a:rPr>
              <a:t> </a:t>
            </a:r>
            <a:r>
              <a:rPr lang="en-US" dirty="0" err="1">
                <a:highlight>
                  <a:srgbClr val="FFFF00"/>
                </a:highlight>
              </a:rPr>
              <a:t>chuẩn</a:t>
            </a:r>
            <a:r>
              <a:rPr lang="en-US" dirty="0">
                <a:highlight>
                  <a:srgbClr val="FFFF00"/>
                </a:highlight>
              </a:rPr>
              <a:t> </a:t>
            </a:r>
            <a:r>
              <a:rPr lang="en-US" dirty="0" err="1">
                <a:highlight>
                  <a:srgbClr val="FFFF00"/>
                </a:highlight>
              </a:rPr>
              <a:t>đoán</a:t>
            </a:r>
            <a:r>
              <a:rPr lang="en-US" dirty="0">
                <a:highlight>
                  <a:srgbClr val="FFFF00"/>
                </a:highlight>
              </a:rPr>
              <a:t>, </a:t>
            </a:r>
            <a:r>
              <a:rPr lang="en-US" dirty="0" err="1">
                <a:highlight>
                  <a:srgbClr val="FFFF00"/>
                </a:highlight>
              </a:rPr>
              <a:t>đánh</a:t>
            </a:r>
            <a:r>
              <a:rPr lang="en-US" dirty="0">
                <a:highlight>
                  <a:srgbClr val="FFFF00"/>
                </a:highlight>
              </a:rPr>
              <a:t> </a:t>
            </a:r>
            <a:r>
              <a:rPr lang="en-US" dirty="0" err="1">
                <a:highlight>
                  <a:srgbClr val="FFFF00"/>
                </a:highlight>
              </a:rPr>
              <a:t>giá</a:t>
            </a:r>
            <a:r>
              <a:rPr lang="en-US" dirty="0">
                <a:highlight>
                  <a:srgbClr val="FFFF00"/>
                </a:highlight>
              </a:rPr>
              <a:t> </a:t>
            </a:r>
            <a:r>
              <a:rPr lang="en-US" dirty="0" err="1">
                <a:highlight>
                  <a:srgbClr val="FFFF00"/>
                </a:highlight>
              </a:rPr>
              <a:t>trẻ</a:t>
            </a:r>
            <a:r>
              <a:rPr lang="en-US" dirty="0">
                <a:highlight>
                  <a:srgbClr val="FFFF00"/>
                </a:highlight>
              </a:rPr>
              <a:t> </a:t>
            </a:r>
            <a:r>
              <a:rPr lang="en-US" dirty="0" err="1">
                <a:highlight>
                  <a:srgbClr val="FFFF00"/>
                </a:highlight>
              </a:rPr>
              <a:t>có</a:t>
            </a:r>
            <a:r>
              <a:rPr lang="en-US" dirty="0">
                <a:highlight>
                  <a:srgbClr val="FFFF00"/>
                </a:highlight>
              </a:rPr>
              <a:t> </a:t>
            </a:r>
            <a:r>
              <a:rPr lang="en-US" dirty="0" err="1">
                <a:highlight>
                  <a:srgbClr val="FFFF00"/>
                </a:highlight>
              </a:rPr>
              <a:t>nghi</a:t>
            </a:r>
            <a:r>
              <a:rPr lang="en-US" dirty="0">
                <a:highlight>
                  <a:srgbClr val="FFFF00"/>
                </a:highlight>
              </a:rPr>
              <a:t> </a:t>
            </a:r>
            <a:r>
              <a:rPr lang="en-US" dirty="0" err="1">
                <a:highlight>
                  <a:srgbClr val="FFFF00"/>
                </a:highlight>
              </a:rPr>
              <a:t>ngờ</a:t>
            </a:r>
            <a:r>
              <a:rPr lang="en-US" dirty="0">
                <a:highlight>
                  <a:srgbClr val="FFFF00"/>
                </a:highlight>
              </a:rPr>
              <a:t> </a:t>
            </a:r>
            <a:r>
              <a:rPr lang="en-US" dirty="0" err="1">
                <a:highlight>
                  <a:srgbClr val="FFFF00"/>
                </a:highlight>
              </a:rPr>
              <a:t>rối</a:t>
            </a:r>
            <a:r>
              <a:rPr lang="en-US" dirty="0">
                <a:highlight>
                  <a:srgbClr val="FFFF00"/>
                </a:highlight>
              </a:rPr>
              <a:t> </a:t>
            </a:r>
            <a:r>
              <a:rPr lang="en-US" dirty="0" err="1">
                <a:highlight>
                  <a:srgbClr val="FFFF00"/>
                </a:highlight>
              </a:rPr>
              <a:t>loạn</a:t>
            </a:r>
            <a:r>
              <a:rPr lang="en-US" dirty="0">
                <a:highlight>
                  <a:srgbClr val="FFFF00"/>
                </a:highlight>
              </a:rPr>
              <a:t> phát triển </a:t>
            </a:r>
            <a:r>
              <a:rPr lang="en-US" dirty="0" err="1">
                <a:highlight>
                  <a:srgbClr val="FFFF00"/>
                </a:highlight>
              </a:rPr>
              <a:t>mà</a:t>
            </a:r>
            <a:r>
              <a:rPr lang="en-US" dirty="0">
                <a:highlight>
                  <a:srgbClr val="FFFF00"/>
                </a:highlight>
              </a:rPr>
              <a:t> giáo </a:t>
            </a:r>
            <a:r>
              <a:rPr lang="en-US" dirty="0" err="1">
                <a:highlight>
                  <a:srgbClr val="FFFF00"/>
                </a:highlight>
              </a:rPr>
              <a:t>viên</a:t>
            </a:r>
            <a:r>
              <a:rPr lang="en-US" dirty="0">
                <a:highlight>
                  <a:srgbClr val="FFFF00"/>
                </a:highlight>
              </a:rPr>
              <a:t> </a:t>
            </a:r>
            <a:r>
              <a:rPr lang="en-US" dirty="0" err="1">
                <a:highlight>
                  <a:srgbClr val="FFFF00"/>
                </a:highlight>
              </a:rPr>
              <a:t>cần</a:t>
            </a:r>
            <a:r>
              <a:rPr lang="en-US" dirty="0">
                <a:highlight>
                  <a:srgbClr val="FFFF00"/>
                </a:highlight>
              </a:rPr>
              <a:t> </a:t>
            </a:r>
            <a:r>
              <a:rPr lang="en-US" dirty="0" err="1">
                <a:highlight>
                  <a:srgbClr val="FFFF00"/>
                </a:highlight>
              </a:rPr>
              <a:t>biết</a:t>
            </a:r>
            <a:r>
              <a:rPr lang="en-US" dirty="0">
                <a:highlight>
                  <a:srgbClr val="FFFF00"/>
                </a:highlight>
              </a:rPr>
              <a:t> </a:t>
            </a:r>
            <a:r>
              <a:rPr lang="en-US" dirty="0" err="1">
                <a:highlight>
                  <a:srgbClr val="FFFF00"/>
                </a:highlight>
              </a:rPr>
              <a:t>để</a:t>
            </a:r>
            <a:r>
              <a:rPr lang="en-US" dirty="0">
                <a:highlight>
                  <a:srgbClr val="FFFF00"/>
                </a:highlight>
              </a:rPr>
              <a:t> </a:t>
            </a:r>
            <a:r>
              <a:rPr lang="en-US" dirty="0" err="1">
                <a:highlight>
                  <a:srgbClr val="FFFF00"/>
                </a:highlight>
              </a:rPr>
              <a:t>cung</a:t>
            </a:r>
            <a:r>
              <a:rPr lang="en-US" dirty="0">
                <a:highlight>
                  <a:srgbClr val="FFFF00"/>
                </a:highlight>
              </a:rPr>
              <a:t> </a:t>
            </a:r>
            <a:r>
              <a:rPr lang="en-US" dirty="0" err="1">
                <a:highlight>
                  <a:srgbClr val="FFFF00"/>
                </a:highlight>
              </a:rPr>
              <a:t>cấp</a:t>
            </a:r>
            <a:r>
              <a:rPr lang="en-US" dirty="0">
                <a:highlight>
                  <a:srgbClr val="FFFF00"/>
                </a:highlight>
              </a:rPr>
              <a:t>, </a:t>
            </a:r>
            <a:r>
              <a:rPr lang="en-US" dirty="0" err="1">
                <a:highlight>
                  <a:srgbClr val="FFFF00"/>
                </a:highlight>
              </a:rPr>
              <a:t>tư</a:t>
            </a:r>
            <a:r>
              <a:rPr lang="en-US" dirty="0">
                <a:highlight>
                  <a:srgbClr val="FFFF00"/>
                </a:highlight>
              </a:rPr>
              <a:t> </a:t>
            </a:r>
            <a:r>
              <a:rPr lang="en-US" dirty="0" err="1">
                <a:highlight>
                  <a:srgbClr val="FFFF00"/>
                </a:highlight>
              </a:rPr>
              <a:t>vấn</a:t>
            </a:r>
            <a:r>
              <a:rPr lang="en-US" dirty="0">
                <a:highlight>
                  <a:srgbClr val="FFFF00"/>
                </a:highlight>
              </a:rPr>
              <a:t> </a:t>
            </a:r>
            <a:r>
              <a:rPr lang="en-US" dirty="0" err="1">
                <a:highlight>
                  <a:srgbClr val="FFFF00"/>
                </a:highlight>
              </a:rPr>
              <a:t>cho</a:t>
            </a:r>
            <a:r>
              <a:rPr lang="en-US" dirty="0">
                <a:highlight>
                  <a:srgbClr val="FFFF00"/>
                </a:highlight>
              </a:rPr>
              <a:t> cha </a:t>
            </a:r>
            <a:r>
              <a:rPr lang="en-US" dirty="0" err="1">
                <a:highlight>
                  <a:srgbClr val="FFFF00"/>
                </a:highlight>
              </a:rPr>
              <a:t>mẹ</a:t>
            </a:r>
            <a:r>
              <a:rPr lang="en-US" dirty="0">
                <a:highlight>
                  <a:srgbClr val="FFFF00"/>
                </a:highlight>
              </a:rPr>
              <a:t> </a:t>
            </a:r>
            <a:r>
              <a:rPr lang="en-US" dirty="0" err="1">
                <a:highlight>
                  <a:srgbClr val="FFFF00"/>
                </a:highlight>
              </a:rPr>
              <a:t>trẻ</a:t>
            </a:r>
            <a:r>
              <a:rPr lang="en-US" dirty="0">
                <a:highlight>
                  <a:srgbClr val="FFFF00"/>
                </a:highlight>
              </a:rPr>
              <a:t> </a:t>
            </a:r>
            <a:r>
              <a:rPr lang="en-US" dirty="0" err="1">
                <a:highlight>
                  <a:srgbClr val="FFFF00"/>
                </a:highlight>
              </a:rPr>
              <a:t>mầm</a:t>
            </a:r>
            <a:r>
              <a:rPr lang="en-US" dirty="0">
                <a:highlight>
                  <a:srgbClr val="FFFF00"/>
                </a:highlight>
              </a:rPr>
              <a:t> non:</a:t>
            </a:r>
          </a:p>
          <a:p>
            <a:pPr lvl="0"/>
            <a:r>
              <a:rPr lang="en-US" dirty="0" err="1"/>
              <a:t>Cơ</a:t>
            </a:r>
            <a:r>
              <a:rPr lang="en-US" dirty="0"/>
              <a:t> </a:t>
            </a:r>
            <a:r>
              <a:rPr lang="en-US" dirty="0" err="1"/>
              <a:t>sở</a:t>
            </a:r>
            <a:r>
              <a:rPr lang="en-US" dirty="0"/>
              <a:t> y tế </a:t>
            </a:r>
            <a:r>
              <a:rPr lang="en-US" dirty="0" err="1"/>
              <a:t>cấp</a:t>
            </a:r>
            <a:r>
              <a:rPr lang="en-US" dirty="0"/>
              <a:t> </a:t>
            </a:r>
            <a:r>
              <a:rPr lang="en-US" dirty="0" err="1"/>
              <a:t>tỉnh</a:t>
            </a:r>
            <a:r>
              <a:rPr lang="en-US" dirty="0"/>
              <a:t> </a:t>
            </a:r>
            <a:r>
              <a:rPr lang="en-US" dirty="0" err="1"/>
              <a:t>trở</a:t>
            </a:r>
            <a:r>
              <a:rPr lang="en-US" dirty="0"/>
              <a:t> </a:t>
            </a:r>
            <a:r>
              <a:rPr lang="en-US" dirty="0" err="1"/>
              <a:t>lên</a:t>
            </a:r>
            <a:r>
              <a:rPr lang="en-US" dirty="0"/>
              <a:t>, bao </a:t>
            </a:r>
            <a:r>
              <a:rPr lang="en-US" dirty="0" err="1"/>
              <a:t>gồm</a:t>
            </a:r>
            <a:r>
              <a:rPr lang="en-US" dirty="0"/>
              <a:t>: </a:t>
            </a:r>
            <a:r>
              <a:rPr lang="en-US" dirty="0" err="1"/>
              <a:t>Tuyến</a:t>
            </a:r>
            <a:r>
              <a:rPr lang="en-US" dirty="0"/>
              <a:t> </a:t>
            </a:r>
            <a:r>
              <a:rPr lang="en-US" dirty="0" err="1"/>
              <a:t>trung</a:t>
            </a:r>
            <a:r>
              <a:rPr lang="en-US" dirty="0"/>
              <a:t> </a:t>
            </a:r>
            <a:r>
              <a:rPr lang="en-US" dirty="0" err="1"/>
              <a:t>ương</a:t>
            </a:r>
            <a:r>
              <a:rPr lang="en-US" dirty="0"/>
              <a:t> và </a:t>
            </a:r>
            <a:r>
              <a:rPr lang="en-US" dirty="0" err="1"/>
              <a:t>tuyến</a:t>
            </a:r>
            <a:r>
              <a:rPr lang="en-US" dirty="0"/>
              <a:t> </a:t>
            </a:r>
            <a:r>
              <a:rPr lang="en-US" dirty="0" err="1"/>
              <a:t>tỉnh</a:t>
            </a:r>
            <a:r>
              <a:rPr lang="en-US" dirty="0"/>
              <a:t> </a:t>
            </a:r>
            <a:r>
              <a:rPr lang="en-US" dirty="0" err="1"/>
              <a:t>thành</a:t>
            </a:r>
            <a:r>
              <a:rPr lang="en-US" dirty="0"/>
              <a:t> </a:t>
            </a:r>
            <a:r>
              <a:rPr lang="en-US" dirty="0" err="1"/>
              <a:t>phố</a:t>
            </a:r>
            <a:r>
              <a:rPr lang="en-US" dirty="0"/>
              <a:t> </a:t>
            </a:r>
            <a:r>
              <a:rPr lang="en-US" dirty="0" err="1"/>
              <a:t>trực</a:t>
            </a:r>
            <a:r>
              <a:rPr lang="en-US" dirty="0"/>
              <a:t> </a:t>
            </a:r>
            <a:r>
              <a:rPr lang="en-US" dirty="0" err="1"/>
              <a:t>thuộc</a:t>
            </a:r>
            <a:r>
              <a:rPr lang="en-US" dirty="0"/>
              <a:t> </a:t>
            </a:r>
            <a:r>
              <a:rPr lang="en-US" dirty="0" err="1"/>
              <a:t>trung</a:t>
            </a:r>
            <a:r>
              <a:rPr lang="en-US" dirty="0"/>
              <a:t> </a:t>
            </a:r>
            <a:r>
              <a:rPr lang="en-US" dirty="0" err="1"/>
              <a:t>ương</a:t>
            </a:r>
            <a:r>
              <a:rPr lang="en-US" dirty="0"/>
              <a:t> </a:t>
            </a:r>
            <a:r>
              <a:rPr lang="en-US" dirty="0" err="1"/>
              <a:t>có</a:t>
            </a:r>
            <a:r>
              <a:rPr lang="en-US" dirty="0"/>
              <a:t> khoa/phòng </a:t>
            </a:r>
            <a:r>
              <a:rPr lang="en-US" dirty="0" err="1"/>
              <a:t>khám</a:t>
            </a:r>
            <a:r>
              <a:rPr lang="en-US" dirty="0"/>
              <a:t>, </a:t>
            </a:r>
            <a:r>
              <a:rPr lang="en-US" dirty="0" err="1"/>
              <a:t>chăm</a:t>
            </a:r>
            <a:r>
              <a:rPr lang="en-US" dirty="0"/>
              <a:t> </a:t>
            </a:r>
            <a:r>
              <a:rPr lang="en-US" dirty="0" err="1"/>
              <a:t>sóc</a:t>
            </a:r>
            <a:r>
              <a:rPr lang="en-US" dirty="0"/>
              <a:t> </a:t>
            </a:r>
            <a:r>
              <a:rPr lang="en-US" dirty="0" err="1"/>
              <a:t>sức</a:t>
            </a:r>
            <a:r>
              <a:rPr lang="en-US" dirty="0"/>
              <a:t> </a:t>
            </a:r>
            <a:r>
              <a:rPr lang="en-US" dirty="0" err="1"/>
              <a:t>khỏe</a:t>
            </a:r>
            <a:r>
              <a:rPr lang="en-US" dirty="0"/>
              <a:t> tâm </a:t>
            </a:r>
            <a:r>
              <a:rPr lang="en-US" dirty="0" err="1"/>
              <a:t>thần</a:t>
            </a:r>
            <a:r>
              <a:rPr lang="en-US" dirty="0"/>
              <a:t> </a:t>
            </a:r>
            <a:r>
              <a:rPr lang="en-US" dirty="0" err="1"/>
              <a:t>trẻ</a:t>
            </a:r>
            <a:r>
              <a:rPr lang="en-US" dirty="0"/>
              <a:t> </a:t>
            </a:r>
            <a:r>
              <a:rPr lang="en-US" dirty="0" err="1"/>
              <a:t>em</a:t>
            </a:r>
            <a:r>
              <a:rPr lang="en-US" dirty="0"/>
              <a:t>, </a:t>
            </a:r>
            <a:r>
              <a:rPr lang="en-US" dirty="0" err="1"/>
              <a:t>có</a:t>
            </a:r>
            <a:r>
              <a:rPr lang="en-US" dirty="0"/>
              <a:t> </a:t>
            </a:r>
            <a:r>
              <a:rPr lang="en-US" dirty="0" err="1"/>
              <a:t>bác</a:t>
            </a:r>
            <a:r>
              <a:rPr lang="en-US" dirty="0"/>
              <a:t> </a:t>
            </a:r>
            <a:r>
              <a:rPr lang="en-US" dirty="0" err="1"/>
              <a:t>sĩ</a:t>
            </a:r>
            <a:r>
              <a:rPr lang="en-US" dirty="0"/>
              <a:t> </a:t>
            </a:r>
            <a:r>
              <a:rPr lang="en-US" dirty="0" err="1"/>
              <a:t>chuyên</a:t>
            </a:r>
            <a:r>
              <a:rPr lang="en-US" dirty="0"/>
              <a:t> khoa tâm </a:t>
            </a:r>
            <a:r>
              <a:rPr lang="en-US" dirty="0" err="1"/>
              <a:t>thần</a:t>
            </a:r>
            <a:r>
              <a:rPr lang="en-US" dirty="0"/>
              <a:t> </a:t>
            </a:r>
            <a:r>
              <a:rPr lang="en-US" dirty="0" err="1"/>
              <a:t>nhi</a:t>
            </a:r>
            <a:r>
              <a:rPr lang="en-US" dirty="0"/>
              <a:t> </a:t>
            </a:r>
            <a:r>
              <a:rPr lang="en-US" dirty="0" err="1"/>
              <a:t>có</a:t>
            </a:r>
            <a:r>
              <a:rPr lang="en-US" dirty="0"/>
              <a:t> </a:t>
            </a:r>
            <a:r>
              <a:rPr lang="en-US" dirty="0" err="1"/>
              <a:t>đủ</a:t>
            </a:r>
            <a:r>
              <a:rPr lang="en-US" dirty="0"/>
              <a:t> </a:t>
            </a:r>
            <a:r>
              <a:rPr lang="en-US" dirty="0" err="1"/>
              <a:t>thẩm</a:t>
            </a:r>
            <a:r>
              <a:rPr lang="en-US" dirty="0"/>
              <a:t> </a:t>
            </a:r>
            <a:r>
              <a:rPr lang="en-US" dirty="0" err="1"/>
              <a:t>quyền</a:t>
            </a:r>
            <a:r>
              <a:rPr lang="en-US" dirty="0"/>
              <a:t> </a:t>
            </a:r>
            <a:r>
              <a:rPr lang="en-US" dirty="0" err="1"/>
              <a:t>để</a:t>
            </a:r>
            <a:r>
              <a:rPr lang="en-US" dirty="0"/>
              <a:t> </a:t>
            </a:r>
            <a:r>
              <a:rPr lang="en-US" dirty="0" err="1"/>
              <a:t>chẩn</a:t>
            </a:r>
            <a:r>
              <a:rPr lang="en-US" dirty="0"/>
              <a:t> </a:t>
            </a:r>
            <a:r>
              <a:rPr lang="en-US" dirty="0" err="1"/>
              <a:t>đoán</a:t>
            </a:r>
            <a:r>
              <a:rPr lang="en-US" dirty="0"/>
              <a:t> </a:t>
            </a:r>
            <a:r>
              <a:rPr lang="en-US" dirty="0" err="1"/>
              <a:t>trẻ</a:t>
            </a:r>
            <a:r>
              <a:rPr lang="en-US" dirty="0"/>
              <a:t> </a:t>
            </a:r>
            <a:r>
              <a:rPr lang="en-US" dirty="0" err="1"/>
              <a:t>rối</a:t>
            </a:r>
            <a:r>
              <a:rPr lang="en-US" dirty="0"/>
              <a:t> </a:t>
            </a:r>
            <a:r>
              <a:rPr lang="en-US" dirty="0" err="1"/>
              <a:t>loạn</a:t>
            </a:r>
            <a:r>
              <a:rPr lang="en-US" dirty="0"/>
              <a:t> phát triển (</a:t>
            </a:r>
            <a:r>
              <a:rPr lang="en-US" dirty="0" err="1"/>
              <a:t>Phụ</a:t>
            </a:r>
            <a:r>
              <a:rPr lang="en-US" dirty="0"/>
              <a:t> </a:t>
            </a:r>
            <a:r>
              <a:rPr lang="en-US" dirty="0" err="1"/>
              <a:t>lục</a:t>
            </a:r>
            <a:r>
              <a:rPr lang="en-US" dirty="0"/>
              <a:t> </a:t>
            </a:r>
            <a:r>
              <a:rPr lang="en-US" dirty="0" err="1"/>
              <a:t>số</a:t>
            </a:r>
            <a:r>
              <a:rPr lang="en-US" dirty="0"/>
              <a:t> 8).</a:t>
            </a:r>
          </a:p>
          <a:p>
            <a:pPr lvl="0"/>
            <a:r>
              <a:rPr lang="en-US" dirty="0" err="1"/>
              <a:t>Cơ</a:t>
            </a:r>
            <a:r>
              <a:rPr lang="en-US" dirty="0"/>
              <a:t> </a:t>
            </a:r>
            <a:r>
              <a:rPr lang="en-US" dirty="0" err="1"/>
              <a:t>sở</a:t>
            </a:r>
            <a:r>
              <a:rPr lang="en-US" dirty="0"/>
              <a:t> y tế, </a:t>
            </a:r>
            <a:r>
              <a:rPr lang="en-US" dirty="0" err="1"/>
              <a:t>cơ</a:t>
            </a:r>
            <a:r>
              <a:rPr lang="en-US" dirty="0"/>
              <a:t> </a:t>
            </a:r>
            <a:r>
              <a:rPr lang="en-US" dirty="0" err="1"/>
              <a:t>sở</a:t>
            </a:r>
            <a:r>
              <a:rPr lang="en-US" dirty="0"/>
              <a:t> giáo dục, </a:t>
            </a:r>
            <a:r>
              <a:rPr lang="en-US" dirty="0" err="1"/>
              <a:t>cơ</a:t>
            </a:r>
            <a:r>
              <a:rPr lang="en-US" dirty="0"/>
              <a:t> </a:t>
            </a:r>
            <a:r>
              <a:rPr lang="en-US" dirty="0" err="1"/>
              <a:t>sở</a:t>
            </a:r>
            <a:r>
              <a:rPr lang="en-US" dirty="0"/>
              <a:t> tâm </a:t>
            </a:r>
            <a:r>
              <a:rPr lang="en-US" dirty="0" err="1"/>
              <a:t>lí</a:t>
            </a:r>
            <a:r>
              <a:rPr lang="en-US" dirty="0"/>
              <a:t> </a:t>
            </a:r>
            <a:r>
              <a:rPr lang="en-US" dirty="0" err="1"/>
              <a:t>lâm</a:t>
            </a:r>
            <a:r>
              <a:rPr lang="en-US" dirty="0"/>
              <a:t> </a:t>
            </a:r>
            <a:r>
              <a:rPr lang="en-US" dirty="0" err="1"/>
              <a:t>sàng</a:t>
            </a:r>
            <a:r>
              <a:rPr lang="en-US" dirty="0"/>
              <a:t> </a:t>
            </a:r>
            <a:r>
              <a:rPr lang="en-US" dirty="0" err="1"/>
              <a:t>có</a:t>
            </a:r>
            <a:r>
              <a:rPr lang="en-US" dirty="0"/>
              <a:t> chức </a:t>
            </a:r>
            <a:r>
              <a:rPr lang="en-US" dirty="0" err="1"/>
              <a:t>năng</a:t>
            </a:r>
            <a:r>
              <a:rPr lang="en-US" dirty="0"/>
              <a:t> </a:t>
            </a:r>
            <a:r>
              <a:rPr lang="en-US" dirty="0" err="1"/>
              <a:t>đánh</a:t>
            </a:r>
            <a:r>
              <a:rPr lang="en-US" dirty="0"/>
              <a:t> </a:t>
            </a:r>
            <a:r>
              <a:rPr lang="en-US" dirty="0" err="1"/>
              <a:t>giá</a:t>
            </a:r>
            <a:r>
              <a:rPr lang="en-US" dirty="0"/>
              <a:t>, </a:t>
            </a:r>
            <a:r>
              <a:rPr lang="en-US" dirty="0" err="1"/>
              <a:t>xác</a:t>
            </a:r>
            <a:r>
              <a:rPr lang="en-US" dirty="0"/>
              <a:t> </a:t>
            </a:r>
            <a:r>
              <a:rPr lang="en-US" dirty="0" err="1"/>
              <a:t>định</a:t>
            </a:r>
            <a:r>
              <a:rPr lang="en-US" dirty="0"/>
              <a:t> </a:t>
            </a:r>
            <a:r>
              <a:rPr lang="en-US" dirty="0" err="1"/>
              <a:t>khả</a:t>
            </a:r>
            <a:r>
              <a:rPr lang="en-US" dirty="0"/>
              <a:t> </a:t>
            </a:r>
            <a:r>
              <a:rPr lang="en-US" dirty="0" err="1"/>
              <a:t>năng</a:t>
            </a:r>
            <a:r>
              <a:rPr lang="en-US" dirty="0"/>
              <a:t> và </a:t>
            </a:r>
            <a:r>
              <a:rPr lang="en-US" dirty="0" err="1"/>
              <a:t>phân</a:t>
            </a:r>
            <a:r>
              <a:rPr lang="en-US" dirty="0"/>
              <a:t> </a:t>
            </a:r>
            <a:r>
              <a:rPr lang="en-US" dirty="0" err="1"/>
              <a:t>loại</a:t>
            </a:r>
            <a:r>
              <a:rPr lang="en-US" dirty="0"/>
              <a:t> </a:t>
            </a:r>
            <a:r>
              <a:rPr lang="en-US" dirty="0" err="1"/>
              <a:t>nhu</a:t>
            </a:r>
            <a:r>
              <a:rPr lang="en-US" dirty="0"/>
              <a:t> </a:t>
            </a:r>
            <a:r>
              <a:rPr lang="en-US" dirty="0" err="1"/>
              <a:t>cầu</a:t>
            </a:r>
            <a:r>
              <a:rPr lang="en-US" dirty="0"/>
              <a:t> giáo dục </a:t>
            </a:r>
            <a:r>
              <a:rPr lang="en-US" dirty="0" err="1"/>
              <a:t>của</a:t>
            </a:r>
            <a:r>
              <a:rPr lang="en-US" dirty="0"/>
              <a:t> </a:t>
            </a:r>
            <a:r>
              <a:rPr lang="en-US" dirty="0" err="1"/>
              <a:t>trẻ</a:t>
            </a:r>
            <a:r>
              <a:rPr lang="en-US" dirty="0"/>
              <a:t> </a:t>
            </a:r>
            <a:r>
              <a:rPr lang="en-US" dirty="0" err="1"/>
              <a:t>em</a:t>
            </a:r>
            <a:r>
              <a:rPr lang="en-US" dirty="0"/>
              <a:t> </a:t>
            </a:r>
            <a:r>
              <a:rPr lang="en-US" dirty="0" err="1"/>
              <a:t>có</a:t>
            </a:r>
            <a:r>
              <a:rPr lang="en-US" dirty="0"/>
              <a:t> </a:t>
            </a:r>
            <a:r>
              <a:rPr lang="en-US" dirty="0" err="1"/>
              <a:t>dấu</a:t>
            </a:r>
            <a:r>
              <a:rPr lang="en-US" dirty="0"/>
              <a:t> </a:t>
            </a:r>
            <a:r>
              <a:rPr lang="en-US" dirty="0" err="1"/>
              <a:t>hiệu</a:t>
            </a:r>
            <a:r>
              <a:rPr lang="en-US" dirty="0"/>
              <a:t> </a:t>
            </a:r>
            <a:r>
              <a:rPr lang="en-US" dirty="0" err="1"/>
              <a:t>rối</a:t>
            </a:r>
            <a:r>
              <a:rPr lang="en-US" dirty="0"/>
              <a:t> </a:t>
            </a:r>
            <a:r>
              <a:rPr lang="en-US" dirty="0" err="1"/>
              <a:t>loạn</a:t>
            </a:r>
            <a:r>
              <a:rPr lang="en-US" dirty="0"/>
              <a:t> phát triển; </a:t>
            </a:r>
            <a:r>
              <a:rPr lang="en-US" dirty="0" err="1"/>
              <a:t>nhân</a:t>
            </a:r>
            <a:r>
              <a:rPr lang="en-US" dirty="0"/>
              <a:t> </a:t>
            </a:r>
            <a:r>
              <a:rPr lang="en-US" dirty="0" err="1"/>
              <a:t>sự</a:t>
            </a:r>
            <a:r>
              <a:rPr lang="en-US" dirty="0"/>
              <a:t> </a:t>
            </a:r>
            <a:r>
              <a:rPr lang="en-US" dirty="0" err="1"/>
              <a:t>có</a:t>
            </a:r>
            <a:r>
              <a:rPr lang="en-US" dirty="0"/>
              <a:t> </a:t>
            </a:r>
            <a:r>
              <a:rPr lang="en-US" dirty="0" err="1"/>
              <a:t>bằng</a:t>
            </a:r>
            <a:r>
              <a:rPr lang="en-US" dirty="0"/>
              <a:t> </a:t>
            </a:r>
            <a:r>
              <a:rPr lang="en-US" dirty="0" err="1"/>
              <a:t>cấp</a:t>
            </a:r>
            <a:r>
              <a:rPr lang="en-US" dirty="0"/>
              <a:t>, </a:t>
            </a:r>
            <a:r>
              <a:rPr lang="en-US" dirty="0" err="1"/>
              <a:t>chứng</a:t>
            </a:r>
            <a:r>
              <a:rPr lang="en-US" dirty="0"/>
              <a:t> </a:t>
            </a:r>
            <a:r>
              <a:rPr lang="en-US" dirty="0" err="1"/>
              <a:t>chỉ</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công</a:t>
            </a:r>
            <a:r>
              <a:rPr lang="en-US" dirty="0"/>
              <a:t> </a:t>
            </a:r>
            <a:r>
              <a:rPr lang="en-US" dirty="0" err="1"/>
              <a:t>cụ</a:t>
            </a:r>
            <a:r>
              <a:rPr lang="en-US" dirty="0"/>
              <a:t> </a:t>
            </a:r>
            <a:r>
              <a:rPr lang="en-US" dirty="0" err="1"/>
              <a:t>đánh</a:t>
            </a:r>
            <a:r>
              <a:rPr lang="en-US" dirty="0"/>
              <a:t> </a:t>
            </a:r>
            <a:r>
              <a:rPr lang="en-US" dirty="0" err="1"/>
              <a:t>giá</a:t>
            </a:r>
            <a:r>
              <a:rPr lang="en-US" dirty="0"/>
              <a:t> </a:t>
            </a:r>
            <a:r>
              <a:rPr lang="en-US" dirty="0" err="1"/>
              <a:t>được</a:t>
            </a:r>
            <a:r>
              <a:rPr lang="en-US" dirty="0"/>
              <a:t> </a:t>
            </a:r>
            <a:r>
              <a:rPr lang="en-US" dirty="0" err="1"/>
              <a:t>pháp</a:t>
            </a:r>
            <a:r>
              <a:rPr lang="en-US" dirty="0"/>
              <a:t> </a:t>
            </a:r>
            <a:r>
              <a:rPr lang="en-US" dirty="0" err="1"/>
              <a:t>luật</a:t>
            </a:r>
            <a:r>
              <a:rPr lang="en-US" dirty="0"/>
              <a:t> </a:t>
            </a:r>
            <a:r>
              <a:rPr lang="en-US" dirty="0" err="1"/>
              <a:t>công</a:t>
            </a:r>
            <a:r>
              <a:rPr lang="en-US" dirty="0"/>
              <a:t> </a:t>
            </a:r>
            <a:r>
              <a:rPr lang="en-US" dirty="0" err="1"/>
              <a:t>nhận</a:t>
            </a:r>
            <a:r>
              <a:rPr lang="en-US" dirty="0"/>
              <a:t> </a:t>
            </a:r>
            <a:r>
              <a:rPr lang="en-US" dirty="0" err="1"/>
              <a:t>có</a:t>
            </a:r>
            <a:r>
              <a:rPr lang="en-US" dirty="0"/>
              <a:t> </a:t>
            </a:r>
            <a:r>
              <a:rPr lang="en-US" dirty="0" err="1"/>
              <a:t>đủ</a:t>
            </a:r>
            <a:r>
              <a:rPr lang="en-US" dirty="0"/>
              <a:t> </a:t>
            </a:r>
            <a:r>
              <a:rPr lang="en-US" dirty="0" err="1"/>
              <a:t>thẩm</a:t>
            </a:r>
            <a:r>
              <a:rPr lang="en-US" dirty="0"/>
              <a:t> </a:t>
            </a:r>
            <a:r>
              <a:rPr lang="en-US" dirty="0" err="1"/>
              <a:t>quyền</a:t>
            </a:r>
            <a:r>
              <a:rPr lang="en-US" dirty="0"/>
              <a:t> </a:t>
            </a:r>
            <a:r>
              <a:rPr lang="en-US" dirty="0" err="1"/>
              <a:t>để</a:t>
            </a:r>
            <a:r>
              <a:rPr lang="en-US" dirty="0"/>
              <a:t> </a:t>
            </a:r>
            <a:r>
              <a:rPr lang="en-US" dirty="0" err="1"/>
              <a:t>xác</a:t>
            </a:r>
            <a:r>
              <a:rPr lang="en-US" dirty="0"/>
              <a:t> </a:t>
            </a:r>
            <a:r>
              <a:rPr lang="en-US" dirty="0" err="1"/>
              <a:t>định</a:t>
            </a:r>
            <a:r>
              <a:rPr lang="en-US" dirty="0"/>
              <a:t> </a:t>
            </a:r>
            <a:r>
              <a:rPr lang="en-US" dirty="0" err="1"/>
              <a:t>khả</a:t>
            </a:r>
            <a:r>
              <a:rPr lang="en-US" dirty="0"/>
              <a:t> </a:t>
            </a:r>
            <a:r>
              <a:rPr lang="en-US" dirty="0" err="1"/>
              <a:t>năng</a:t>
            </a:r>
            <a:r>
              <a:rPr lang="en-US" dirty="0"/>
              <a:t>, </a:t>
            </a:r>
            <a:r>
              <a:rPr lang="en-US" dirty="0" err="1"/>
              <a:t>nhu</a:t>
            </a:r>
            <a:r>
              <a:rPr lang="en-US" dirty="0"/>
              <a:t> </a:t>
            </a:r>
            <a:r>
              <a:rPr lang="en-US" dirty="0" err="1"/>
              <a:t>cầu</a:t>
            </a:r>
            <a:r>
              <a:rPr lang="en-US" dirty="0"/>
              <a:t> </a:t>
            </a:r>
            <a:r>
              <a:rPr lang="en-US" dirty="0" err="1"/>
              <a:t>của</a:t>
            </a:r>
            <a:r>
              <a:rPr lang="en-US" dirty="0"/>
              <a:t> </a:t>
            </a:r>
            <a:r>
              <a:rPr lang="en-US" dirty="0" err="1"/>
              <a:t>trẻ</a:t>
            </a:r>
            <a:r>
              <a:rPr lang="en-US" dirty="0"/>
              <a:t> và </a:t>
            </a:r>
            <a:r>
              <a:rPr lang="en-US" dirty="0" err="1"/>
              <a:t>tư</a:t>
            </a:r>
            <a:r>
              <a:rPr lang="en-US" dirty="0"/>
              <a:t> </a:t>
            </a:r>
            <a:r>
              <a:rPr lang="en-US" dirty="0" err="1"/>
              <a:t>vấn</a:t>
            </a:r>
            <a:r>
              <a:rPr lang="en-US" dirty="0"/>
              <a:t> </a:t>
            </a:r>
            <a:r>
              <a:rPr lang="en-US" dirty="0" err="1"/>
              <a:t>cách</a:t>
            </a:r>
            <a:r>
              <a:rPr lang="en-US" dirty="0"/>
              <a:t> </a:t>
            </a:r>
            <a:r>
              <a:rPr lang="en-US" dirty="0" err="1"/>
              <a:t>thức</a:t>
            </a:r>
            <a:r>
              <a:rPr lang="en-US" dirty="0"/>
              <a:t> </a:t>
            </a:r>
            <a:r>
              <a:rPr lang="en-US" dirty="0" err="1"/>
              <a:t>chăm</a:t>
            </a:r>
            <a:r>
              <a:rPr lang="en-US" dirty="0"/>
              <a:t> </a:t>
            </a:r>
            <a:r>
              <a:rPr lang="en-US" dirty="0" err="1"/>
              <a:t>sóc</a:t>
            </a:r>
            <a:r>
              <a:rPr lang="en-US" dirty="0"/>
              <a:t>, giáo dục </a:t>
            </a:r>
            <a:r>
              <a:rPr lang="en-US" dirty="0" err="1"/>
              <a:t>trẻ</a:t>
            </a:r>
            <a:r>
              <a:rPr lang="en-US" dirty="0"/>
              <a:t> </a:t>
            </a:r>
            <a:r>
              <a:rPr lang="en-US" dirty="0" err="1"/>
              <a:t>rối</a:t>
            </a:r>
            <a:r>
              <a:rPr lang="en-US" dirty="0"/>
              <a:t> </a:t>
            </a:r>
            <a:r>
              <a:rPr lang="en-US" dirty="0" err="1"/>
              <a:t>loạn</a:t>
            </a:r>
            <a:r>
              <a:rPr lang="en-US" dirty="0"/>
              <a:t> phát triển (</a:t>
            </a:r>
            <a:r>
              <a:rPr lang="en-US" dirty="0" err="1"/>
              <a:t>Phụ</a:t>
            </a:r>
            <a:r>
              <a:rPr lang="en-US" dirty="0"/>
              <a:t> </a:t>
            </a:r>
            <a:r>
              <a:rPr lang="en-US" dirty="0" err="1"/>
              <a:t>lục</a:t>
            </a:r>
            <a:r>
              <a:rPr lang="en-US" dirty="0"/>
              <a:t> </a:t>
            </a:r>
            <a:r>
              <a:rPr lang="en-US" dirty="0" err="1"/>
              <a:t>số</a:t>
            </a:r>
            <a:r>
              <a:rPr lang="en-US" dirty="0"/>
              <a:t> 9).</a:t>
            </a:r>
          </a:p>
          <a:p>
            <a:endParaRPr lang="en-US" dirty="0"/>
          </a:p>
        </p:txBody>
      </p:sp>
    </p:spTree>
    <p:extLst>
      <p:ext uri="{BB962C8B-B14F-4D97-AF65-F5344CB8AC3E}">
        <p14:creationId xmlns:p14="http://schemas.microsoft.com/office/powerpoint/2010/main" val="25833385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7299" b="7299"/>
          <a:stretch>
            <a:fillRect/>
          </a:stretch>
        </p:blipFill>
        <p:spPr>
          <a:xfrm>
            <a:off x="0" y="762000"/>
            <a:ext cx="9144000" cy="5364163"/>
          </a:xfrm>
        </p:spPr>
      </p:pic>
    </p:spTree>
    <p:extLst>
      <p:ext uri="{BB962C8B-B14F-4D97-AF65-F5344CB8AC3E}">
        <p14:creationId xmlns:p14="http://schemas.microsoft.com/office/powerpoint/2010/main" val="14708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EE5E-34D7-768D-4961-FB2D44090868}"/>
              </a:ext>
            </a:extLst>
          </p:cNvPr>
          <p:cNvSpPr>
            <a:spLocks noGrp="1"/>
          </p:cNvSpPr>
          <p:nvPr>
            <p:ph type="title"/>
          </p:nvPr>
        </p:nvSpPr>
        <p:spPr>
          <a:xfrm>
            <a:off x="1453351" y="1108364"/>
            <a:ext cx="6393864" cy="789323"/>
          </a:xfrm>
        </p:spPr>
        <p:txBody>
          <a:bodyPr>
            <a:normAutofit fontScale="90000"/>
          </a:bodyPr>
          <a:lstStyle/>
          <a:p>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tật</a:t>
            </a:r>
            <a:r>
              <a:rPr lang="en-US" sz="2400" dirty="0">
                <a:latin typeface="Times New Roman" panose="02020603050405020304" pitchFamily="18" charset="0"/>
                <a:cs typeface="Times New Roman" panose="02020603050405020304" pitchFamily="18" charset="0"/>
              </a:rPr>
              <a:t> Việt Nam 2010</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vi-VN" dirty="0"/>
            </a:br>
            <a:endParaRPr lang="vi-VN" dirty="0"/>
          </a:p>
        </p:txBody>
      </p:sp>
      <p:graphicFrame>
        <p:nvGraphicFramePr>
          <p:cNvPr id="5" name="Content Placeholder 4">
            <a:extLst>
              <a:ext uri="{FF2B5EF4-FFF2-40B4-BE49-F238E27FC236}">
                <a16:creationId xmlns:a16="http://schemas.microsoft.com/office/drawing/2014/main" id="{656289B1-F6A4-AB5F-91C7-5DC08DE2D522}"/>
              </a:ext>
            </a:extLst>
          </p:cNvPr>
          <p:cNvGraphicFramePr>
            <a:graphicFrameLocks noGrp="1"/>
          </p:cNvGraphicFramePr>
          <p:nvPr>
            <p:ph sz="quarter" idx="1"/>
            <p:extLst>
              <p:ext uri="{D42A27DB-BD31-4B8C-83A1-F6EECF244321}">
                <p14:modId xmlns:p14="http://schemas.microsoft.com/office/powerpoint/2010/main" val="1767658174"/>
              </p:ext>
            </p:extLst>
          </p:nvPr>
        </p:nvGraphicFramePr>
        <p:xfrm>
          <a:off x="741217" y="1897687"/>
          <a:ext cx="7661565" cy="4155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37A09F8E-38AE-4A37-B9F2-A0B3B5D06483}"/>
              </a:ext>
            </a:extLst>
          </p:cNvPr>
          <p:cNvSpPr/>
          <p:nvPr/>
        </p:nvSpPr>
        <p:spPr>
          <a:xfrm>
            <a:off x="5252357" y="0"/>
            <a:ext cx="3527576" cy="512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1.2. </a:t>
            </a:r>
            <a:r>
              <a:rPr lang="en-US" sz="2000" b="1" i="1" dirty="0" err="1">
                <a:solidFill>
                  <a:schemeClr val="tx1"/>
                </a:solidFill>
              </a:rPr>
              <a:t>Phân</a:t>
            </a:r>
            <a:r>
              <a:rPr lang="en-US" sz="2000" b="1" i="1" dirty="0">
                <a:solidFill>
                  <a:schemeClr val="tx1"/>
                </a:solidFill>
              </a:rPr>
              <a:t> </a:t>
            </a:r>
            <a:r>
              <a:rPr lang="en-US" sz="2000" b="1" i="1" dirty="0" err="1">
                <a:solidFill>
                  <a:schemeClr val="tx1"/>
                </a:solidFill>
              </a:rPr>
              <a:t>loại</a:t>
            </a:r>
            <a:r>
              <a:rPr lang="en-US" sz="2000" b="1" i="1" dirty="0">
                <a:solidFill>
                  <a:schemeClr val="tx1"/>
                </a:solidFill>
              </a:rPr>
              <a:t> </a:t>
            </a:r>
            <a:r>
              <a:rPr lang="en-US" sz="2000" b="1" i="1" dirty="0" err="1">
                <a:solidFill>
                  <a:schemeClr val="tx1"/>
                </a:solidFill>
              </a:rPr>
              <a:t>trẻ</a:t>
            </a:r>
            <a:r>
              <a:rPr lang="en-US" sz="2000" b="1" i="1" dirty="0">
                <a:solidFill>
                  <a:schemeClr val="tx1"/>
                </a:solidFill>
              </a:rPr>
              <a:t> RLPT</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33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DD8B4EA-B898-458D-A193-810D475963FA}"/>
              </a:ext>
            </a:extLst>
          </p:cNvPr>
          <p:cNvGraphicFramePr>
            <a:graphicFrameLocks noGrp="1"/>
          </p:cNvGraphicFramePr>
          <p:nvPr>
            <p:ph idx="1"/>
            <p:extLst>
              <p:ext uri="{D42A27DB-BD31-4B8C-83A1-F6EECF244321}">
                <p14:modId xmlns:p14="http://schemas.microsoft.com/office/powerpoint/2010/main" val="3404574591"/>
              </p:ext>
            </p:extLst>
          </p:nvPr>
        </p:nvGraphicFramePr>
        <p:xfrm>
          <a:off x="1362518" y="1904874"/>
          <a:ext cx="7617981" cy="4165841"/>
        </p:xfrm>
        <a:graphic>
          <a:graphicData uri="http://schemas.openxmlformats.org/drawingml/2006/table">
            <a:tbl>
              <a:tblPr firstRow="1" firstCol="1" bandRow="1">
                <a:tableStyleId>{5C22544A-7EE6-4342-B048-85BDC9FD1C3A}</a:tableStyleId>
              </a:tblPr>
              <a:tblGrid>
                <a:gridCol w="2538785">
                  <a:extLst>
                    <a:ext uri="{9D8B030D-6E8A-4147-A177-3AD203B41FA5}">
                      <a16:colId xmlns:a16="http://schemas.microsoft.com/office/drawing/2014/main" val="2756023807"/>
                    </a:ext>
                  </a:extLst>
                </a:gridCol>
                <a:gridCol w="3153505">
                  <a:extLst>
                    <a:ext uri="{9D8B030D-6E8A-4147-A177-3AD203B41FA5}">
                      <a16:colId xmlns:a16="http://schemas.microsoft.com/office/drawing/2014/main" val="1568292532"/>
                    </a:ext>
                  </a:extLst>
                </a:gridCol>
                <a:gridCol w="1925691">
                  <a:extLst>
                    <a:ext uri="{9D8B030D-6E8A-4147-A177-3AD203B41FA5}">
                      <a16:colId xmlns:a16="http://schemas.microsoft.com/office/drawing/2014/main" val="3692246132"/>
                    </a:ext>
                  </a:extLst>
                </a:gridCol>
              </a:tblGrid>
              <a:tr h="310042">
                <a:tc>
                  <a:txBody>
                    <a:bodyPr/>
                    <a:lstStyle/>
                    <a:p>
                      <a:pPr marL="0" marR="0" algn="ctr">
                        <a:lnSpc>
                          <a:spcPts val="1800"/>
                        </a:lnSpc>
                        <a:spcBef>
                          <a:spcPts val="0"/>
                        </a:spcBef>
                        <a:spcAft>
                          <a:spcPts val="0"/>
                        </a:spcAft>
                      </a:pPr>
                      <a:r>
                        <a:rPr lang="en-US" sz="1200" dirty="0">
                          <a:effectLst/>
                        </a:rPr>
                        <a:t>DSM – 5</a:t>
                      </a:r>
                      <a:endParaRPr lang="en-US" sz="1200" dirty="0">
                        <a:effectLst/>
                        <a:latin typeface="Times New Roman" panose="02020603050405020304" pitchFamily="18" charset="0"/>
                        <a:ea typeface="Times New Roman" panose="02020603050405020304" pitchFamily="18" charset="0"/>
                      </a:endParaRPr>
                    </a:p>
                  </a:txBody>
                  <a:tcPr marL="48465" marR="48465" marT="0" marB="0"/>
                </a:tc>
                <a:tc gridSpan="2">
                  <a:txBody>
                    <a:bodyPr/>
                    <a:lstStyle/>
                    <a:p>
                      <a:pPr marL="0" marR="0" algn="ctr">
                        <a:lnSpc>
                          <a:spcPts val="1800"/>
                        </a:lnSpc>
                        <a:spcBef>
                          <a:spcPts val="0"/>
                        </a:spcBef>
                        <a:spcAft>
                          <a:spcPts val="0"/>
                        </a:spcAft>
                      </a:pPr>
                      <a:r>
                        <a:rPr lang="en-US" sz="1200">
                          <a:effectLst/>
                        </a:rPr>
                        <a:t>Luật người khuyết tật 2010 &amp; </a:t>
                      </a:r>
                    </a:p>
                    <a:p>
                      <a:pPr marL="0" marR="0" algn="ctr">
                        <a:lnSpc>
                          <a:spcPts val="1800"/>
                        </a:lnSpc>
                        <a:spcBef>
                          <a:spcPts val="0"/>
                        </a:spcBef>
                        <a:spcAft>
                          <a:spcPts val="0"/>
                        </a:spcAft>
                      </a:pPr>
                      <a:r>
                        <a:rPr lang="en-US" sz="1200">
                          <a:effectLst/>
                        </a:rPr>
                        <a:t>Thông tư 01/2019/TT - BLĐTBXH</a:t>
                      </a:r>
                      <a:endParaRPr lang="en-US" sz="1200">
                        <a:effectLst/>
                        <a:latin typeface="Times New Roman" panose="02020603050405020304" pitchFamily="18" charset="0"/>
                        <a:ea typeface="Times New Roman" panose="02020603050405020304" pitchFamily="18" charset="0"/>
                      </a:endParaRPr>
                    </a:p>
                  </a:txBody>
                  <a:tcPr marL="48465" marR="48465" marT="0" marB="0"/>
                </a:tc>
                <a:tc hMerge="1">
                  <a:txBody>
                    <a:bodyPr/>
                    <a:lstStyle/>
                    <a:p>
                      <a:endParaRPr lang="en-US"/>
                    </a:p>
                  </a:txBody>
                  <a:tcPr/>
                </a:tc>
                <a:extLst>
                  <a:ext uri="{0D108BD9-81ED-4DB2-BD59-A6C34878D82A}">
                    <a16:rowId xmlns:a16="http://schemas.microsoft.com/office/drawing/2014/main" val="4119604275"/>
                  </a:ext>
                </a:extLst>
              </a:tr>
              <a:tr h="148492">
                <a:tc>
                  <a:txBody>
                    <a:bodyPr/>
                    <a:lstStyle/>
                    <a:p>
                      <a:pPr marL="0" marR="0" algn="ctr">
                        <a:lnSpc>
                          <a:spcPts val="1800"/>
                        </a:lnSpc>
                        <a:spcBef>
                          <a:spcPts val="0"/>
                        </a:spcBef>
                        <a:spcAft>
                          <a:spcPts val="0"/>
                        </a:spcAft>
                      </a:pPr>
                      <a:r>
                        <a:rPr lang="en-US" sz="1200">
                          <a:effectLst/>
                        </a:rPr>
                        <a:t>Tên gọi</a:t>
                      </a:r>
                      <a:endParaRPr lang="en-US" sz="120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ctr">
                        <a:lnSpc>
                          <a:spcPts val="1800"/>
                        </a:lnSpc>
                        <a:spcBef>
                          <a:spcPts val="0"/>
                        </a:spcBef>
                        <a:spcAft>
                          <a:spcPts val="0"/>
                        </a:spcAft>
                      </a:pPr>
                      <a:r>
                        <a:rPr lang="en-US" sz="1200">
                          <a:effectLst/>
                        </a:rPr>
                        <a:t>Tên gọi</a:t>
                      </a:r>
                      <a:endParaRPr lang="en-US" sz="120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ctr">
                        <a:lnSpc>
                          <a:spcPts val="1800"/>
                        </a:lnSpc>
                        <a:spcBef>
                          <a:spcPts val="0"/>
                        </a:spcBef>
                        <a:spcAft>
                          <a:spcPts val="0"/>
                        </a:spcAft>
                      </a:pPr>
                      <a:r>
                        <a:rPr lang="en-US" sz="1200">
                          <a:effectLst/>
                        </a:rPr>
                        <a:t>Nhóm khuyết tật</a:t>
                      </a:r>
                      <a:endParaRPr lang="en-US" sz="1200">
                        <a:effectLst/>
                        <a:latin typeface="Times New Roman" panose="02020603050405020304" pitchFamily="18" charset="0"/>
                        <a:ea typeface="Times New Roman" panose="02020603050405020304" pitchFamily="18" charset="0"/>
                      </a:endParaRPr>
                    </a:p>
                  </a:txBody>
                  <a:tcPr marL="48465" marR="48465" marT="0" marB="0"/>
                </a:tc>
                <a:extLst>
                  <a:ext uri="{0D108BD9-81ED-4DB2-BD59-A6C34878D82A}">
                    <a16:rowId xmlns:a16="http://schemas.microsoft.com/office/drawing/2014/main" val="3840333926"/>
                  </a:ext>
                </a:extLst>
              </a:tr>
              <a:tr h="148492">
                <a:tc>
                  <a:txBody>
                    <a:bodyPr/>
                    <a:lstStyle/>
                    <a:p>
                      <a:pPr marL="0" marR="0" algn="just">
                        <a:lnSpc>
                          <a:spcPts val="1800"/>
                        </a:lnSpc>
                        <a:spcBef>
                          <a:spcPts val="0"/>
                        </a:spcBef>
                        <a:spcAft>
                          <a:spcPts val="0"/>
                        </a:spcAft>
                      </a:pPr>
                      <a:r>
                        <a:rPr lang="en-US" sz="1200">
                          <a:effectLst/>
                        </a:rPr>
                        <a:t>Rối loạn phát triển trí tuệ</a:t>
                      </a:r>
                      <a:endParaRPr lang="en-US" sz="120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a:effectLst/>
                        </a:rPr>
                        <a:t>Khuyết tật trí tuệ</a:t>
                      </a:r>
                      <a:endParaRPr lang="en-US" sz="120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a:effectLst/>
                        </a:rPr>
                        <a:t>Khuyết tật trí tuệ</a:t>
                      </a:r>
                      <a:endParaRPr lang="en-US" sz="1200">
                        <a:effectLst/>
                        <a:latin typeface="Times New Roman" panose="02020603050405020304" pitchFamily="18" charset="0"/>
                        <a:ea typeface="Times New Roman" panose="02020603050405020304" pitchFamily="18" charset="0"/>
                      </a:endParaRPr>
                    </a:p>
                  </a:txBody>
                  <a:tcPr marL="48465" marR="48465" marT="0" marB="0"/>
                </a:tc>
                <a:extLst>
                  <a:ext uri="{0D108BD9-81ED-4DB2-BD59-A6C34878D82A}">
                    <a16:rowId xmlns:a16="http://schemas.microsoft.com/office/drawing/2014/main" val="2834857661"/>
                  </a:ext>
                </a:extLst>
              </a:tr>
              <a:tr h="148492">
                <a:tc>
                  <a:txBody>
                    <a:bodyPr/>
                    <a:lstStyle/>
                    <a:p>
                      <a:pPr marL="0" marR="0" algn="just">
                        <a:lnSpc>
                          <a:spcPts val="1800"/>
                        </a:lnSpc>
                        <a:spcBef>
                          <a:spcPts val="0"/>
                        </a:spcBef>
                        <a:spcAft>
                          <a:spcPts val="0"/>
                        </a:spcAft>
                      </a:pPr>
                      <a:r>
                        <a:rPr lang="en-US" sz="1200" dirty="0" err="1">
                          <a:effectLst/>
                        </a:rPr>
                        <a:t>Rối</a:t>
                      </a:r>
                      <a:r>
                        <a:rPr lang="en-US" sz="1200" dirty="0">
                          <a:effectLst/>
                        </a:rPr>
                        <a:t> </a:t>
                      </a:r>
                      <a:r>
                        <a:rPr lang="en-US" sz="1200" dirty="0" err="1">
                          <a:effectLst/>
                        </a:rPr>
                        <a:t>loạn</a:t>
                      </a:r>
                      <a:r>
                        <a:rPr lang="en-US" sz="1200" dirty="0">
                          <a:effectLst/>
                        </a:rPr>
                        <a:t> </a:t>
                      </a:r>
                      <a:r>
                        <a:rPr lang="en-US" sz="1200" dirty="0" err="1">
                          <a:effectLst/>
                        </a:rPr>
                        <a:t>phổ</a:t>
                      </a:r>
                      <a:r>
                        <a:rPr lang="en-US" sz="1200" dirty="0">
                          <a:effectLst/>
                        </a:rPr>
                        <a:t> </a:t>
                      </a:r>
                      <a:r>
                        <a:rPr lang="en-US" sz="1200" dirty="0" err="1">
                          <a:effectLst/>
                        </a:rPr>
                        <a:t>tự</a:t>
                      </a:r>
                      <a:r>
                        <a:rPr lang="en-US" sz="1200" dirty="0">
                          <a:effectLst/>
                        </a:rPr>
                        <a:t> </a:t>
                      </a:r>
                      <a:r>
                        <a:rPr lang="en-US" sz="1200" dirty="0" err="1">
                          <a:effectLst/>
                        </a:rPr>
                        <a:t>kỉ</a:t>
                      </a:r>
                      <a:endParaRPr lang="en-US" sz="1200" dirty="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dirty="0" err="1">
                          <a:effectLst/>
                        </a:rPr>
                        <a:t>Rối</a:t>
                      </a:r>
                      <a:r>
                        <a:rPr lang="en-US" sz="1200" dirty="0">
                          <a:effectLst/>
                        </a:rPr>
                        <a:t> </a:t>
                      </a:r>
                      <a:r>
                        <a:rPr lang="en-US" sz="1200" dirty="0" err="1">
                          <a:effectLst/>
                        </a:rPr>
                        <a:t>loạn</a:t>
                      </a:r>
                      <a:r>
                        <a:rPr lang="en-US" sz="1200" dirty="0">
                          <a:effectLst/>
                        </a:rPr>
                        <a:t> </a:t>
                      </a:r>
                      <a:r>
                        <a:rPr lang="en-US" sz="1200" dirty="0" err="1">
                          <a:effectLst/>
                        </a:rPr>
                        <a:t>phổ</a:t>
                      </a:r>
                      <a:r>
                        <a:rPr lang="en-US" sz="1200" dirty="0">
                          <a:effectLst/>
                        </a:rPr>
                        <a:t> </a:t>
                      </a:r>
                      <a:r>
                        <a:rPr lang="en-US" sz="1200" dirty="0" err="1">
                          <a:effectLst/>
                        </a:rPr>
                        <a:t>tự</a:t>
                      </a:r>
                      <a:r>
                        <a:rPr lang="en-US" sz="1200" dirty="0">
                          <a:effectLst/>
                        </a:rPr>
                        <a:t> </a:t>
                      </a:r>
                      <a:r>
                        <a:rPr lang="en-US" sz="1200" dirty="0" err="1">
                          <a:effectLst/>
                        </a:rPr>
                        <a:t>kỉ</a:t>
                      </a:r>
                      <a:endParaRPr lang="en-US" sz="1200" dirty="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a:effectLst/>
                        </a:rPr>
                        <a:t>Khuyết tật khác</a:t>
                      </a:r>
                      <a:endParaRPr lang="en-US" sz="1200">
                        <a:effectLst/>
                        <a:latin typeface="Times New Roman" panose="02020603050405020304" pitchFamily="18" charset="0"/>
                        <a:ea typeface="Times New Roman" panose="02020603050405020304" pitchFamily="18" charset="0"/>
                      </a:endParaRPr>
                    </a:p>
                  </a:txBody>
                  <a:tcPr marL="48465" marR="48465" marT="0" marB="0"/>
                </a:tc>
                <a:extLst>
                  <a:ext uri="{0D108BD9-81ED-4DB2-BD59-A6C34878D82A}">
                    <a16:rowId xmlns:a16="http://schemas.microsoft.com/office/drawing/2014/main" val="3484873359"/>
                  </a:ext>
                </a:extLst>
              </a:tr>
              <a:tr h="794693">
                <a:tc>
                  <a:txBody>
                    <a:bodyPr/>
                    <a:lstStyle/>
                    <a:p>
                      <a:pPr marL="0" marR="0" algn="just">
                        <a:lnSpc>
                          <a:spcPts val="1800"/>
                        </a:lnSpc>
                        <a:spcBef>
                          <a:spcPts val="0"/>
                        </a:spcBef>
                        <a:spcAft>
                          <a:spcPts val="0"/>
                        </a:spcAft>
                      </a:pPr>
                      <a:r>
                        <a:rPr lang="en-US" sz="1200">
                          <a:effectLst/>
                        </a:rPr>
                        <a:t>Rối loạn giao tiếp bao gồm: </a:t>
                      </a:r>
                    </a:p>
                    <a:p>
                      <a:pPr marL="342900" marR="0" lvl="0" indent="-342900" algn="just">
                        <a:lnSpc>
                          <a:spcPts val="1800"/>
                        </a:lnSpc>
                        <a:spcBef>
                          <a:spcPts val="0"/>
                        </a:spcBef>
                        <a:spcAft>
                          <a:spcPts val="0"/>
                        </a:spcAft>
                        <a:buFont typeface="Arial" panose="020B0604020202020204" pitchFamily="34" charset="0"/>
                        <a:buChar char="•"/>
                      </a:pPr>
                      <a:r>
                        <a:rPr lang="en-US" sz="1200">
                          <a:effectLst/>
                        </a:rPr>
                        <a:t>Rối loạn ngôn ngữ; </a:t>
                      </a:r>
                    </a:p>
                    <a:p>
                      <a:pPr marL="342900" marR="0" lvl="0" indent="-342900" algn="just">
                        <a:lnSpc>
                          <a:spcPts val="1800"/>
                        </a:lnSpc>
                        <a:spcBef>
                          <a:spcPts val="0"/>
                        </a:spcBef>
                        <a:spcAft>
                          <a:spcPts val="0"/>
                        </a:spcAft>
                        <a:buFont typeface="Arial" panose="020B0604020202020204" pitchFamily="34" charset="0"/>
                        <a:buChar char="•"/>
                      </a:pPr>
                      <a:r>
                        <a:rPr lang="en-US" sz="1200">
                          <a:effectLst/>
                        </a:rPr>
                        <a:t>Rối loạn phát âm; </a:t>
                      </a:r>
                    </a:p>
                    <a:p>
                      <a:pPr marL="342900" marR="0" lvl="0" indent="-342900" algn="just">
                        <a:lnSpc>
                          <a:spcPts val="1800"/>
                        </a:lnSpc>
                        <a:spcBef>
                          <a:spcPts val="0"/>
                        </a:spcBef>
                        <a:spcAft>
                          <a:spcPts val="0"/>
                        </a:spcAft>
                        <a:buFont typeface="Arial" panose="020B0604020202020204" pitchFamily="34" charset="0"/>
                        <a:buChar char="•"/>
                      </a:pPr>
                      <a:r>
                        <a:rPr lang="en-US" sz="1200">
                          <a:effectLst/>
                        </a:rPr>
                        <a:t>Rối loạn giao tiếp xã hội</a:t>
                      </a:r>
                      <a:endParaRPr lang="en-US" sz="120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dirty="0" err="1">
                          <a:effectLst/>
                        </a:rPr>
                        <a:t>Chỉ</a:t>
                      </a:r>
                      <a:r>
                        <a:rPr lang="en-US" sz="1200" dirty="0">
                          <a:effectLst/>
                        </a:rPr>
                        <a:t> </a:t>
                      </a:r>
                      <a:r>
                        <a:rPr lang="en-US" sz="1200" dirty="0" err="1">
                          <a:effectLst/>
                        </a:rPr>
                        <a:t>những</a:t>
                      </a:r>
                      <a:r>
                        <a:rPr lang="en-US" sz="1200" dirty="0">
                          <a:effectLst/>
                        </a:rPr>
                        <a:t> </a:t>
                      </a:r>
                      <a:r>
                        <a:rPr lang="en-US" sz="1200" dirty="0" err="1">
                          <a:effectLst/>
                        </a:rPr>
                        <a:t>người</a:t>
                      </a:r>
                      <a:r>
                        <a:rPr lang="en-US" sz="1200" dirty="0">
                          <a:effectLst/>
                        </a:rPr>
                        <a:t> </a:t>
                      </a:r>
                      <a:r>
                        <a:rPr lang="en-US" sz="1200" dirty="0" err="1">
                          <a:effectLst/>
                        </a:rPr>
                        <a:t>trẻ</a:t>
                      </a:r>
                      <a:r>
                        <a:rPr lang="en-US" sz="1200" dirty="0">
                          <a:effectLst/>
                        </a:rPr>
                        <a:t> </a:t>
                      </a:r>
                      <a:r>
                        <a:rPr lang="en-US" sz="1200" dirty="0" err="1">
                          <a:effectLst/>
                        </a:rPr>
                        <a:t>bị</a:t>
                      </a:r>
                      <a:r>
                        <a:rPr lang="en-US" sz="1200" dirty="0">
                          <a:effectLst/>
                        </a:rPr>
                        <a:t> </a:t>
                      </a:r>
                      <a:r>
                        <a:rPr lang="en-US" sz="1200" dirty="0" err="1">
                          <a:effectLst/>
                        </a:rPr>
                        <a:t>suy</a:t>
                      </a:r>
                      <a:r>
                        <a:rPr lang="en-US" sz="1200" dirty="0">
                          <a:effectLst/>
                        </a:rPr>
                        <a:t> </a:t>
                      </a:r>
                      <a:r>
                        <a:rPr lang="en-US" sz="1200" dirty="0" err="1">
                          <a:effectLst/>
                        </a:rPr>
                        <a:t>giảm</a:t>
                      </a:r>
                      <a:r>
                        <a:rPr lang="en-US" sz="1200" dirty="0">
                          <a:effectLst/>
                        </a:rPr>
                        <a:t> chức </a:t>
                      </a:r>
                      <a:r>
                        <a:rPr lang="en-US" sz="1200" dirty="0" err="1">
                          <a:effectLst/>
                        </a:rPr>
                        <a:t>năng</a:t>
                      </a:r>
                      <a:r>
                        <a:rPr lang="en-US" sz="1200" dirty="0">
                          <a:effectLst/>
                        </a:rPr>
                        <a:t> </a:t>
                      </a:r>
                      <a:r>
                        <a:rPr lang="en-US" sz="1200" dirty="0" err="1">
                          <a:effectLst/>
                        </a:rPr>
                        <a:t>sử</a:t>
                      </a:r>
                      <a:r>
                        <a:rPr lang="en-US" sz="1200" dirty="0">
                          <a:effectLst/>
                        </a:rPr>
                        <a:t> </a:t>
                      </a:r>
                      <a:r>
                        <a:rPr lang="en-US" sz="1200" dirty="0" err="1">
                          <a:effectLst/>
                        </a:rPr>
                        <a:t>dụng</a:t>
                      </a:r>
                      <a:r>
                        <a:rPr lang="en-US" sz="1200" dirty="0">
                          <a:effectLst/>
                        </a:rPr>
                        <a:t> </a:t>
                      </a:r>
                      <a:r>
                        <a:rPr lang="en-US" sz="1200" dirty="0" err="1">
                          <a:effectLst/>
                        </a:rPr>
                        <a:t>lời</a:t>
                      </a:r>
                      <a:r>
                        <a:rPr lang="en-US" sz="1200" dirty="0">
                          <a:effectLst/>
                        </a:rPr>
                        <a:t> </a:t>
                      </a:r>
                      <a:r>
                        <a:rPr lang="en-US" sz="1200" dirty="0" err="1">
                          <a:effectLst/>
                        </a:rPr>
                        <a:t>nói</a:t>
                      </a:r>
                      <a:r>
                        <a:rPr lang="en-US" sz="1200" dirty="0">
                          <a:effectLst/>
                        </a:rPr>
                        <a:t> </a:t>
                      </a:r>
                      <a:r>
                        <a:rPr lang="en-US" sz="1200" dirty="0" err="1">
                          <a:effectLst/>
                        </a:rPr>
                        <a:t>ảnh</a:t>
                      </a:r>
                      <a:r>
                        <a:rPr lang="en-US" sz="1200" dirty="0">
                          <a:effectLst/>
                        </a:rPr>
                        <a:t> </a:t>
                      </a:r>
                      <a:r>
                        <a:rPr lang="en-US" sz="1200" dirty="0" err="1">
                          <a:effectLst/>
                        </a:rPr>
                        <a:t>hưởng</a:t>
                      </a:r>
                      <a:r>
                        <a:rPr lang="en-US" sz="1200" dirty="0">
                          <a:effectLst/>
                        </a:rPr>
                        <a:t> </a:t>
                      </a:r>
                      <a:r>
                        <a:rPr lang="en-US" sz="1200" dirty="0" err="1">
                          <a:effectLst/>
                        </a:rPr>
                        <a:t>đến</a:t>
                      </a:r>
                      <a:r>
                        <a:rPr lang="en-US" sz="1200" dirty="0">
                          <a:effectLst/>
                        </a:rPr>
                        <a:t> </a:t>
                      </a:r>
                      <a:r>
                        <a:rPr lang="en-US" sz="1200" dirty="0" err="1">
                          <a:effectLst/>
                        </a:rPr>
                        <a:t>sinh</a:t>
                      </a:r>
                      <a:r>
                        <a:rPr lang="en-US" sz="1200" dirty="0">
                          <a:effectLst/>
                        </a:rPr>
                        <a:t> </a:t>
                      </a:r>
                      <a:r>
                        <a:rPr lang="en-US" sz="1200" dirty="0" err="1">
                          <a:effectLst/>
                        </a:rPr>
                        <a:t>hoạt</a:t>
                      </a:r>
                      <a:r>
                        <a:rPr lang="en-US" sz="1200" dirty="0">
                          <a:effectLst/>
                        </a:rPr>
                        <a:t>, học </a:t>
                      </a:r>
                      <a:r>
                        <a:rPr lang="en-US" sz="1200" dirty="0" err="1">
                          <a:effectLst/>
                        </a:rPr>
                        <a:t>tập</a:t>
                      </a:r>
                      <a:r>
                        <a:rPr lang="en-US" sz="1200" dirty="0">
                          <a:effectLst/>
                        </a:rPr>
                        <a:t>, lao </a:t>
                      </a:r>
                      <a:r>
                        <a:rPr lang="en-US" sz="1200" dirty="0" err="1">
                          <a:effectLst/>
                        </a:rPr>
                        <a:t>động</a:t>
                      </a: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dirty="0" err="1">
                          <a:effectLst/>
                        </a:rPr>
                        <a:t>Khuyết</a:t>
                      </a:r>
                      <a:r>
                        <a:rPr lang="en-US" sz="1200" dirty="0">
                          <a:effectLst/>
                        </a:rPr>
                        <a:t> </a:t>
                      </a:r>
                      <a:r>
                        <a:rPr lang="en-US" sz="1200" dirty="0" err="1">
                          <a:effectLst/>
                        </a:rPr>
                        <a:t>tật</a:t>
                      </a:r>
                      <a:r>
                        <a:rPr lang="en-US" sz="1200" dirty="0">
                          <a:effectLst/>
                        </a:rPr>
                        <a:t> </a:t>
                      </a:r>
                      <a:r>
                        <a:rPr lang="en-US" sz="1200" dirty="0" err="1">
                          <a:effectLst/>
                        </a:rPr>
                        <a:t>nghe</a:t>
                      </a:r>
                      <a:r>
                        <a:rPr lang="en-US" sz="1200" dirty="0">
                          <a:effectLst/>
                        </a:rPr>
                        <a:t>, </a:t>
                      </a:r>
                      <a:r>
                        <a:rPr lang="en-US" sz="1200" dirty="0" err="1">
                          <a:effectLst/>
                          <a:highlight>
                            <a:srgbClr val="FFFF00"/>
                          </a:highlight>
                        </a:rPr>
                        <a:t>nói</a:t>
                      </a:r>
                      <a:endParaRPr lang="en-US" sz="1200" dirty="0">
                        <a:effectLst/>
                        <a:highlight>
                          <a:srgbClr val="FFFF00"/>
                        </a:highlight>
                        <a:latin typeface="Times New Roman" panose="02020603050405020304" pitchFamily="18" charset="0"/>
                        <a:ea typeface="Times New Roman" panose="02020603050405020304" pitchFamily="18" charset="0"/>
                      </a:endParaRPr>
                    </a:p>
                  </a:txBody>
                  <a:tcPr marL="48465" marR="48465" marT="0" marB="0"/>
                </a:tc>
                <a:extLst>
                  <a:ext uri="{0D108BD9-81ED-4DB2-BD59-A6C34878D82A}">
                    <a16:rowId xmlns:a16="http://schemas.microsoft.com/office/drawing/2014/main" val="1606140115"/>
                  </a:ext>
                </a:extLst>
              </a:tr>
              <a:tr h="633142">
                <a:tc>
                  <a:txBody>
                    <a:bodyPr/>
                    <a:lstStyle/>
                    <a:p>
                      <a:pPr marL="0" marR="0" algn="just">
                        <a:lnSpc>
                          <a:spcPts val="1800"/>
                        </a:lnSpc>
                        <a:spcBef>
                          <a:spcPts val="0"/>
                        </a:spcBef>
                        <a:spcAft>
                          <a:spcPts val="0"/>
                        </a:spcAft>
                      </a:pPr>
                      <a:r>
                        <a:rPr lang="en-US" sz="1200">
                          <a:effectLst/>
                        </a:rPr>
                        <a:t>Rối loạn vận động </a:t>
                      </a:r>
                      <a:endParaRPr lang="en-US" sz="120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dirty="0" err="1">
                          <a:effectLst/>
                        </a:rPr>
                        <a:t>Chỉ</a:t>
                      </a:r>
                      <a:r>
                        <a:rPr lang="en-US" sz="1200" dirty="0">
                          <a:effectLst/>
                        </a:rPr>
                        <a:t> </a:t>
                      </a:r>
                      <a:r>
                        <a:rPr lang="en-US" sz="1200" dirty="0" err="1">
                          <a:effectLst/>
                        </a:rPr>
                        <a:t>những</a:t>
                      </a:r>
                      <a:r>
                        <a:rPr lang="en-US" sz="1200" dirty="0">
                          <a:effectLst/>
                        </a:rPr>
                        <a:t> </a:t>
                      </a:r>
                      <a:r>
                        <a:rPr lang="en-US" sz="1200" dirty="0" err="1">
                          <a:effectLst/>
                        </a:rPr>
                        <a:t>người</a:t>
                      </a:r>
                      <a:r>
                        <a:rPr lang="en-US" sz="1200" dirty="0">
                          <a:effectLst/>
                        </a:rPr>
                        <a:t> </a:t>
                      </a:r>
                      <a:r>
                        <a:rPr lang="en-US" sz="1200" dirty="0" err="1">
                          <a:effectLst/>
                        </a:rPr>
                        <a:t>trẻ</a:t>
                      </a:r>
                      <a:r>
                        <a:rPr lang="en-US" sz="1200" dirty="0">
                          <a:effectLst/>
                        </a:rPr>
                        <a:t> </a:t>
                      </a:r>
                      <a:r>
                        <a:rPr lang="en-US" sz="1200" dirty="0" err="1">
                          <a:effectLst/>
                        </a:rPr>
                        <a:t>bị</a:t>
                      </a:r>
                      <a:r>
                        <a:rPr lang="en-US" sz="1200" dirty="0">
                          <a:effectLst/>
                        </a:rPr>
                        <a:t> </a:t>
                      </a:r>
                      <a:r>
                        <a:rPr lang="en-US" sz="1200" dirty="0" err="1">
                          <a:effectLst/>
                        </a:rPr>
                        <a:t>suy</a:t>
                      </a:r>
                      <a:r>
                        <a:rPr lang="en-US" sz="1200" dirty="0">
                          <a:effectLst/>
                        </a:rPr>
                        <a:t> </a:t>
                      </a:r>
                      <a:r>
                        <a:rPr lang="en-US" sz="1200" dirty="0" err="1">
                          <a:effectLst/>
                        </a:rPr>
                        <a:t>giảm</a:t>
                      </a:r>
                      <a:r>
                        <a:rPr lang="en-US" sz="1200" dirty="0">
                          <a:effectLst/>
                        </a:rPr>
                        <a:t> chức </a:t>
                      </a:r>
                      <a:r>
                        <a:rPr lang="en-US" sz="1200" dirty="0" err="1">
                          <a:effectLst/>
                        </a:rPr>
                        <a:t>năng</a:t>
                      </a:r>
                      <a:r>
                        <a:rPr lang="en-US" sz="1200" dirty="0">
                          <a:effectLst/>
                        </a:rPr>
                        <a:t> </a:t>
                      </a:r>
                      <a:r>
                        <a:rPr lang="en-US" sz="1200" dirty="0" err="1">
                          <a:effectLst/>
                        </a:rPr>
                        <a:t>vận</a:t>
                      </a:r>
                      <a:r>
                        <a:rPr lang="en-US" sz="1200" dirty="0">
                          <a:effectLst/>
                        </a:rPr>
                        <a:t> </a:t>
                      </a:r>
                      <a:r>
                        <a:rPr lang="en-US" sz="1200" dirty="0" err="1">
                          <a:effectLst/>
                        </a:rPr>
                        <a:t>động</a:t>
                      </a:r>
                      <a:r>
                        <a:rPr lang="en-US" sz="1200" dirty="0">
                          <a:effectLst/>
                        </a:rPr>
                        <a:t> </a:t>
                      </a:r>
                      <a:r>
                        <a:rPr lang="en-US" sz="1200" dirty="0" err="1">
                          <a:effectLst/>
                        </a:rPr>
                        <a:t>ảnh</a:t>
                      </a:r>
                      <a:r>
                        <a:rPr lang="en-US" sz="1200" dirty="0">
                          <a:effectLst/>
                        </a:rPr>
                        <a:t> </a:t>
                      </a:r>
                      <a:r>
                        <a:rPr lang="en-US" sz="1200" dirty="0" err="1">
                          <a:effectLst/>
                        </a:rPr>
                        <a:t>hưởng</a:t>
                      </a:r>
                      <a:r>
                        <a:rPr lang="en-US" sz="1200" dirty="0">
                          <a:effectLst/>
                        </a:rPr>
                        <a:t> </a:t>
                      </a:r>
                      <a:r>
                        <a:rPr lang="en-US" sz="1200" dirty="0" err="1">
                          <a:effectLst/>
                        </a:rPr>
                        <a:t>đến</a:t>
                      </a:r>
                      <a:r>
                        <a:rPr lang="en-US" sz="1200" dirty="0">
                          <a:effectLst/>
                        </a:rPr>
                        <a:t> </a:t>
                      </a:r>
                      <a:r>
                        <a:rPr lang="en-US" sz="1200" dirty="0" err="1">
                          <a:effectLst/>
                        </a:rPr>
                        <a:t>sinh</a:t>
                      </a:r>
                      <a:r>
                        <a:rPr lang="en-US" sz="1200" dirty="0">
                          <a:effectLst/>
                        </a:rPr>
                        <a:t> </a:t>
                      </a:r>
                      <a:r>
                        <a:rPr lang="en-US" sz="1200" dirty="0" err="1">
                          <a:effectLst/>
                        </a:rPr>
                        <a:t>hoạt</a:t>
                      </a:r>
                      <a:r>
                        <a:rPr lang="en-US" sz="1200" dirty="0">
                          <a:effectLst/>
                        </a:rPr>
                        <a:t>, học </a:t>
                      </a:r>
                      <a:r>
                        <a:rPr lang="en-US" sz="1200" dirty="0" err="1">
                          <a:effectLst/>
                        </a:rPr>
                        <a:t>tập</a:t>
                      </a:r>
                      <a:r>
                        <a:rPr lang="en-US" sz="1200" dirty="0">
                          <a:effectLst/>
                        </a:rPr>
                        <a:t>, lao </a:t>
                      </a:r>
                      <a:r>
                        <a:rPr lang="en-US" sz="1200" dirty="0" err="1">
                          <a:effectLst/>
                        </a:rPr>
                        <a:t>động</a:t>
                      </a:r>
                      <a:endParaRPr lang="en-US" sz="1200" dirty="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a:effectLst/>
                        </a:rPr>
                        <a:t>Khuyết tật vận động</a:t>
                      </a:r>
                      <a:endParaRPr lang="en-US" sz="1200">
                        <a:effectLst/>
                        <a:latin typeface="Times New Roman" panose="02020603050405020304" pitchFamily="18" charset="0"/>
                        <a:ea typeface="Times New Roman" panose="02020603050405020304" pitchFamily="18" charset="0"/>
                      </a:endParaRPr>
                    </a:p>
                  </a:txBody>
                  <a:tcPr marL="48465" marR="48465" marT="0" marB="0"/>
                </a:tc>
                <a:extLst>
                  <a:ext uri="{0D108BD9-81ED-4DB2-BD59-A6C34878D82A}">
                    <a16:rowId xmlns:a16="http://schemas.microsoft.com/office/drawing/2014/main" val="2324056258"/>
                  </a:ext>
                </a:extLst>
              </a:tr>
              <a:tr h="633142">
                <a:tc>
                  <a:txBody>
                    <a:bodyPr/>
                    <a:lstStyle/>
                    <a:p>
                      <a:pPr marL="0" marR="0" algn="just">
                        <a:lnSpc>
                          <a:spcPts val="1800"/>
                        </a:lnSpc>
                        <a:spcBef>
                          <a:spcPts val="0"/>
                        </a:spcBef>
                        <a:spcAft>
                          <a:spcPts val="0"/>
                        </a:spcAft>
                      </a:pPr>
                      <a:r>
                        <a:rPr lang="en-US" sz="1200">
                          <a:effectLst/>
                        </a:rPr>
                        <a:t>ADHD có ba dạng:</a:t>
                      </a:r>
                    </a:p>
                    <a:p>
                      <a:pPr marL="342900" marR="0" lvl="0" indent="-342900" algn="just">
                        <a:lnSpc>
                          <a:spcPts val="1800"/>
                        </a:lnSpc>
                        <a:spcBef>
                          <a:spcPts val="0"/>
                        </a:spcBef>
                        <a:spcAft>
                          <a:spcPts val="0"/>
                        </a:spcAft>
                        <a:buSzPts val="1000"/>
                        <a:buFont typeface="Symbol" panose="05050102010706020507" pitchFamily="18" charset="2"/>
                        <a:buChar char=""/>
                        <a:tabLst>
                          <a:tab pos="304800" algn="l"/>
                        </a:tabLst>
                      </a:pPr>
                      <a:r>
                        <a:rPr lang="en-US" sz="1200">
                          <a:effectLst/>
                        </a:rPr>
                        <a:t>Giảm chú ý</a:t>
                      </a:r>
                    </a:p>
                    <a:p>
                      <a:pPr marL="342900" marR="0" lvl="0" indent="-342900" algn="just">
                        <a:lnSpc>
                          <a:spcPts val="1800"/>
                        </a:lnSpc>
                        <a:spcBef>
                          <a:spcPts val="0"/>
                        </a:spcBef>
                        <a:spcAft>
                          <a:spcPts val="0"/>
                        </a:spcAft>
                        <a:buSzPts val="1000"/>
                        <a:buFont typeface="Symbol" panose="05050102010706020507" pitchFamily="18" charset="2"/>
                        <a:buChar char=""/>
                        <a:tabLst>
                          <a:tab pos="304800" algn="l"/>
                        </a:tabLst>
                      </a:pPr>
                      <a:r>
                        <a:rPr lang="en-US" sz="1200">
                          <a:effectLst/>
                        </a:rPr>
                        <a:t>Tăng động/bốc đồng</a:t>
                      </a:r>
                    </a:p>
                    <a:p>
                      <a:pPr marL="342900" marR="0" lvl="0" indent="-342900" algn="just">
                        <a:lnSpc>
                          <a:spcPts val="1800"/>
                        </a:lnSpc>
                        <a:spcBef>
                          <a:spcPts val="0"/>
                        </a:spcBef>
                        <a:spcAft>
                          <a:spcPts val="0"/>
                        </a:spcAft>
                        <a:buSzPts val="1000"/>
                        <a:buFont typeface="Symbol" panose="05050102010706020507" pitchFamily="18" charset="2"/>
                        <a:buChar char=""/>
                        <a:tabLst>
                          <a:tab pos="304800" algn="l"/>
                        </a:tabLst>
                      </a:pPr>
                      <a:r>
                        <a:rPr lang="en-US" sz="1200">
                          <a:effectLst/>
                        </a:rPr>
                        <a:t>Hỗn hợp</a:t>
                      </a:r>
                      <a:endParaRPr lang="en-US" sz="120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lvl="0" indent="0" algn="just" defTabSz="685800" rtl="0" eaLnBrk="1" fontAlgn="auto" latinLnBrk="0" hangingPunct="1">
                        <a:lnSpc>
                          <a:spcPts val="1800"/>
                        </a:lnSpc>
                        <a:spcBef>
                          <a:spcPts val="0"/>
                        </a:spcBef>
                        <a:spcAft>
                          <a:spcPts val="0"/>
                        </a:spcAft>
                        <a:buClrTx/>
                        <a:buSzTx/>
                        <a:buFontTx/>
                        <a:buNone/>
                        <a:tabLst/>
                        <a:defRPr/>
                      </a:pPr>
                      <a:r>
                        <a:rPr lang="en-US" sz="1200" dirty="0">
                          <a:effectLst/>
                        </a:rPr>
                        <a:t> </a:t>
                      </a:r>
                      <a:r>
                        <a:rPr lang="en-US" sz="1200" dirty="0" err="1">
                          <a:effectLst/>
                        </a:rPr>
                        <a:t>Chỉ</a:t>
                      </a:r>
                      <a:r>
                        <a:rPr lang="en-US" sz="1200" dirty="0">
                          <a:effectLst/>
                        </a:rPr>
                        <a:t> </a:t>
                      </a:r>
                      <a:r>
                        <a:rPr lang="en-US" sz="1200" dirty="0" err="1">
                          <a:effectLst/>
                        </a:rPr>
                        <a:t>những</a:t>
                      </a:r>
                      <a:r>
                        <a:rPr lang="en-US" sz="1200" dirty="0">
                          <a:effectLst/>
                        </a:rPr>
                        <a:t> </a:t>
                      </a:r>
                      <a:r>
                        <a:rPr lang="en-US" sz="1200" dirty="0" err="1">
                          <a:effectLst/>
                        </a:rPr>
                        <a:t>người</a:t>
                      </a:r>
                      <a:r>
                        <a:rPr lang="en-US" sz="1200" dirty="0">
                          <a:effectLst/>
                        </a:rPr>
                        <a:t> </a:t>
                      </a:r>
                      <a:r>
                        <a:rPr lang="en-US" sz="1200" dirty="0" err="1">
                          <a:effectLst/>
                        </a:rPr>
                        <a:t>trẻ</a:t>
                      </a:r>
                      <a:r>
                        <a:rPr lang="en-US" sz="1200" dirty="0">
                          <a:effectLst/>
                        </a:rPr>
                        <a:t> </a:t>
                      </a:r>
                      <a:r>
                        <a:rPr lang="en-US" sz="1200" dirty="0" err="1">
                          <a:effectLst/>
                        </a:rPr>
                        <a:t>bị</a:t>
                      </a:r>
                      <a:r>
                        <a:rPr lang="en-US" sz="1200" dirty="0">
                          <a:effectLst/>
                        </a:rPr>
                        <a:t> </a:t>
                      </a:r>
                      <a:r>
                        <a:rPr lang="en-US" sz="1200" dirty="0" err="1">
                          <a:effectLst/>
                        </a:rPr>
                        <a:t>suy</a:t>
                      </a:r>
                      <a:r>
                        <a:rPr lang="en-US" sz="1200" dirty="0">
                          <a:effectLst/>
                        </a:rPr>
                        <a:t> </a:t>
                      </a:r>
                      <a:r>
                        <a:rPr lang="en-US" sz="1200" dirty="0" err="1">
                          <a:effectLst/>
                        </a:rPr>
                        <a:t>giảm</a:t>
                      </a:r>
                      <a:r>
                        <a:rPr lang="en-US" sz="1200" dirty="0">
                          <a:effectLst/>
                        </a:rPr>
                        <a:t> chức </a:t>
                      </a:r>
                      <a:r>
                        <a:rPr lang="en-US" sz="1200" dirty="0" err="1">
                          <a:effectLst/>
                        </a:rPr>
                        <a:t>năng</a:t>
                      </a:r>
                      <a:r>
                        <a:rPr lang="en-US" sz="1200" dirty="0">
                          <a:effectLst/>
                        </a:rPr>
                        <a:t> </a:t>
                      </a:r>
                      <a:r>
                        <a:rPr lang="en-US" sz="1200" dirty="0" err="1">
                          <a:effectLst/>
                        </a:rPr>
                        <a:t>nhận</a:t>
                      </a:r>
                      <a:r>
                        <a:rPr lang="en-US" sz="1200" dirty="0">
                          <a:effectLst/>
                        </a:rPr>
                        <a:t> </a:t>
                      </a:r>
                      <a:r>
                        <a:rPr lang="en-US" sz="1200" dirty="0" err="1">
                          <a:effectLst/>
                        </a:rPr>
                        <a:t>thức</a:t>
                      </a:r>
                      <a:r>
                        <a:rPr lang="en-US" sz="1200" dirty="0">
                          <a:effectLst/>
                        </a:rPr>
                        <a:t> </a:t>
                      </a:r>
                      <a:r>
                        <a:rPr lang="en-US" sz="1200" dirty="0" err="1">
                          <a:effectLst/>
                        </a:rPr>
                        <a:t>ảnh</a:t>
                      </a:r>
                      <a:r>
                        <a:rPr lang="en-US" sz="1200" dirty="0">
                          <a:effectLst/>
                        </a:rPr>
                        <a:t> </a:t>
                      </a:r>
                      <a:r>
                        <a:rPr lang="en-US" sz="1200" dirty="0" err="1">
                          <a:effectLst/>
                        </a:rPr>
                        <a:t>hưởng</a:t>
                      </a:r>
                      <a:r>
                        <a:rPr lang="en-US" sz="1200" dirty="0">
                          <a:effectLst/>
                        </a:rPr>
                        <a:t> </a:t>
                      </a:r>
                      <a:r>
                        <a:rPr lang="en-US" sz="1200" dirty="0" err="1">
                          <a:effectLst/>
                        </a:rPr>
                        <a:t>đến</a:t>
                      </a:r>
                      <a:r>
                        <a:rPr lang="en-US" sz="1200" dirty="0">
                          <a:effectLst/>
                        </a:rPr>
                        <a:t> </a:t>
                      </a:r>
                      <a:r>
                        <a:rPr lang="en-US" sz="1200" dirty="0" err="1">
                          <a:effectLst/>
                        </a:rPr>
                        <a:t>sinh</a:t>
                      </a:r>
                      <a:r>
                        <a:rPr lang="en-US" sz="1200" dirty="0">
                          <a:effectLst/>
                        </a:rPr>
                        <a:t> </a:t>
                      </a:r>
                      <a:r>
                        <a:rPr lang="en-US" sz="1200" dirty="0" err="1">
                          <a:effectLst/>
                        </a:rPr>
                        <a:t>hoạt</a:t>
                      </a:r>
                      <a:r>
                        <a:rPr lang="en-US" sz="1200" dirty="0">
                          <a:effectLst/>
                        </a:rPr>
                        <a:t>, học </a:t>
                      </a:r>
                      <a:r>
                        <a:rPr lang="en-US" sz="1200" dirty="0" err="1">
                          <a:effectLst/>
                        </a:rPr>
                        <a:t>tập</a:t>
                      </a:r>
                      <a:r>
                        <a:rPr lang="en-US" sz="1200" dirty="0">
                          <a:effectLst/>
                        </a:rPr>
                        <a:t>, lao </a:t>
                      </a:r>
                      <a:r>
                        <a:rPr lang="en-US" sz="1200" dirty="0" err="1">
                          <a:effectLst/>
                        </a:rPr>
                        <a:t>động</a:t>
                      </a:r>
                      <a:endParaRPr lang="en-US" sz="1200" dirty="0">
                        <a:effectLst/>
                        <a:latin typeface="Times New Roman" panose="02020603050405020304" pitchFamily="18" charset="0"/>
                        <a:ea typeface="Times New Roman" panose="02020603050405020304" pitchFamily="18" charset="0"/>
                      </a:endParaRPr>
                    </a:p>
                    <a:p>
                      <a:pPr marL="0" marR="0" algn="just">
                        <a:lnSpc>
                          <a:spcPts val="18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lvl="0" indent="0" algn="just" defTabSz="685800" rtl="0" eaLnBrk="1" fontAlgn="auto" latinLnBrk="0" hangingPunct="1">
                        <a:lnSpc>
                          <a:spcPts val="1800"/>
                        </a:lnSpc>
                        <a:spcBef>
                          <a:spcPts val="0"/>
                        </a:spcBef>
                        <a:spcAft>
                          <a:spcPts val="0"/>
                        </a:spcAft>
                        <a:buClrTx/>
                        <a:buSzTx/>
                        <a:buFontTx/>
                        <a:buNone/>
                        <a:tabLst/>
                        <a:defRPr/>
                      </a:pPr>
                      <a:r>
                        <a:rPr lang="en-US" sz="1200" dirty="0">
                          <a:effectLst/>
                        </a:rPr>
                        <a:t> </a:t>
                      </a:r>
                      <a:r>
                        <a:rPr lang="en-US" sz="1200" dirty="0" err="1">
                          <a:effectLst/>
                        </a:rPr>
                        <a:t>Khuyết</a:t>
                      </a:r>
                      <a:r>
                        <a:rPr lang="en-US" sz="1200" dirty="0">
                          <a:effectLst/>
                        </a:rPr>
                        <a:t> </a:t>
                      </a:r>
                      <a:r>
                        <a:rPr lang="en-US" sz="1200" dirty="0" err="1">
                          <a:effectLst/>
                        </a:rPr>
                        <a:t>tật</a:t>
                      </a:r>
                      <a:r>
                        <a:rPr lang="en-US" sz="1200" dirty="0">
                          <a:effectLst/>
                        </a:rPr>
                        <a:t> </a:t>
                      </a:r>
                      <a:r>
                        <a:rPr lang="en-US" sz="1200" dirty="0" err="1">
                          <a:effectLst/>
                        </a:rPr>
                        <a:t>khác</a:t>
                      </a:r>
                      <a:endParaRPr lang="en-US" sz="1200" dirty="0">
                        <a:effectLst/>
                        <a:latin typeface="Times New Roman" panose="02020603050405020304" pitchFamily="18" charset="0"/>
                        <a:ea typeface="Times New Roman" panose="02020603050405020304" pitchFamily="18" charset="0"/>
                      </a:endParaRPr>
                    </a:p>
                    <a:p>
                      <a:pPr marL="0" marR="0" algn="just">
                        <a:lnSpc>
                          <a:spcPts val="18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48465" marR="48465" marT="0" marB="0"/>
                </a:tc>
                <a:extLst>
                  <a:ext uri="{0D108BD9-81ED-4DB2-BD59-A6C34878D82A}">
                    <a16:rowId xmlns:a16="http://schemas.microsoft.com/office/drawing/2014/main" val="2555595601"/>
                  </a:ext>
                </a:extLst>
              </a:tr>
              <a:tr h="633142">
                <a:tc>
                  <a:txBody>
                    <a:bodyPr/>
                    <a:lstStyle/>
                    <a:p>
                      <a:pPr marL="0" marR="0" algn="just">
                        <a:lnSpc>
                          <a:spcPts val="1800"/>
                        </a:lnSpc>
                        <a:spcBef>
                          <a:spcPts val="0"/>
                        </a:spcBef>
                        <a:spcAft>
                          <a:spcPts val="0"/>
                        </a:spcAft>
                      </a:pPr>
                      <a:r>
                        <a:rPr lang="en-US" sz="1200">
                          <a:effectLst/>
                        </a:rPr>
                        <a:t>Rối loạn học tập đặc thù </a:t>
                      </a:r>
                      <a:endParaRPr lang="en-US" sz="120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dirty="0" err="1">
                          <a:effectLst/>
                        </a:rPr>
                        <a:t>Chỉ</a:t>
                      </a:r>
                      <a:r>
                        <a:rPr lang="en-US" sz="1200" dirty="0">
                          <a:effectLst/>
                        </a:rPr>
                        <a:t> </a:t>
                      </a:r>
                      <a:r>
                        <a:rPr lang="en-US" sz="1200" dirty="0" err="1">
                          <a:effectLst/>
                        </a:rPr>
                        <a:t>những</a:t>
                      </a:r>
                      <a:r>
                        <a:rPr lang="en-US" sz="1200" dirty="0">
                          <a:effectLst/>
                        </a:rPr>
                        <a:t> </a:t>
                      </a:r>
                      <a:r>
                        <a:rPr lang="en-US" sz="1200" dirty="0" err="1">
                          <a:effectLst/>
                        </a:rPr>
                        <a:t>người</a:t>
                      </a:r>
                      <a:r>
                        <a:rPr lang="en-US" sz="1200" dirty="0">
                          <a:effectLst/>
                        </a:rPr>
                        <a:t> </a:t>
                      </a:r>
                      <a:r>
                        <a:rPr lang="en-US" sz="1200" dirty="0" err="1">
                          <a:effectLst/>
                        </a:rPr>
                        <a:t>trẻ</a:t>
                      </a:r>
                      <a:r>
                        <a:rPr lang="en-US" sz="1200" dirty="0">
                          <a:effectLst/>
                        </a:rPr>
                        <a:t> </a:t>
                      </a:r>
                      <a:r>
                        <a:rPr lang="en-US" sz="1200" dirty="0" err="1">
                          <a:effectLst/>
                        </a:rPr>
                        <a:t>bị</a:t>
                      </a:r>
                      <a:r>
                        <a:rPr lang="en-US" sz="1200" dirty="0">
                          <a:effectLst/>
                        </a:rPr>
                        <a:t> </a:t>
                      </a:r>
                      <a:r>
                        <a:rPr lang="en-US" sz="1200" dirty="0" err="1">
                          <a:effectLst/>
                        </a:rPr>
                        <a:t>suy</a:t>
                      </a:r>
                      <a:r>
                        <a:rPr lang="en-US" sz="1200" dirty="0">
                          <a:effectLst/>
                        </a:rPr>
                        <a:t> </a:t>
                      </a:r>
                      <a:r>
                        <a:rPr lang="en-US" sz="1200" dirty="0" err="1">
                          <a:effectLst/>
                        </a:rPr>
                        <a:t>giảm</a:t>
                      </a:r>
                      <a:r>
                        <a:rPr lang="en-US" sz="1200" dirty="0">
                          <a:effectLst/>
                        </a:rPr>
                        <a:t> chức </a:t>
                      </a:r>
                      <a:r>
                        <a:rPr lang="en-US" sz="1200" dirty="0" err="1">
                          <a:effectLst/>
                        </a:rPr>
                        <a:t>năng</a:t>
                      </a:r>
                      <a:r>
                        <a:rPr lang="en-US" sz="1200" dirty="0">
                          <a:effectLst/>
                        </a:rPr>
                        <a:t> </a:t>
                      </a:r>
                      <a:r>
                        <a:rPr lang="en-US" sz="1200" dirty="0" err="1">
                          <a:effectLst/>
                        </a:rPr>
                        <a:t>sử</a:t>
                      </a:r>
                      <a:r>
                        <a:rPr lang="en-US" sz="1200" dirty="0">
                          <a:effectLst/>
                        </a:rPr>
                        <a:t> </a:t>
                      </a:r>
                      <a:r>
                        <a:rPr lang="en-US" sz="1200" dirty="0" err="1">
                          <a:effectLst/>
                        </a:rPr>
                        <a:t>dụng</a:t>
                      </a:r>
                      <a:r>
                        <a:rPr lang="en-US" sz="1200" dirty="0">
                          <a:effectLst/>
                        </a:rPr>
                        <a:t> </a:t>
                      </a:r>
                      <a:r>
                        <a:rPr lang="en-US" sz="1200" dirty="0" err="1">
                          <a:effectLst/>
                        </a:rPr>
                        <a:t>lời</a:t>
                      </a:r>
                      <a:r>
                        <a:rPr lang="en-US" sz="1200" dirty="0">
                          <a:effectLst/>
                        </a:rPr>
                        <a:t> </a:t>
                      </a:r>
                      <a:r>
                        <a:rPr lang="en-US" sz="1200" dirty="0" err="1">
                          <a:effectLst/>
                        </a:rPr>
                        <a:t>nói</a:t>
                      </a:r>
                      <a:r>
                        <a:rPr lang="en-US" sz="1200" dirty="0">
                          <a:effectLst/>
                        </a:rPr>
                        <a:t> </a:t>
                      </a:r>
                      <a:r>
                        <a:rPr lang="en-US" sz="1200" dirty="0" err="1">
                          <a:effectLst/>
                        </a:rPr>
                        <a:t>ảnh</a:t>
                      </a:r>
                      <a:r>
                        <a:rPr lang="en-US" sz="1200" dirty="0">
                          <a:effectLst/>
                        </a:rPr>
                        <a:t> </a:t>
                      </a:r>
                      <a:r>
                        <a:rPr lang="en-US" sz="1200" dirty="0" err="1">
                          <a:effectLst/>
                        </a:rPr>
                        <a:t>hưởng</a:t>
                      </a:r>
                      <a:r>
                        <a:rPr lang="en-US" sz="1200" dirty="0">
                          <a:effectLst/>
                        </a:rPr>
                        <a:t> </a:t>
                      </a:r>
                      <a:r>
                        <a:rPr lang="en-US" sz="1200" dirty="0" err="1">
                          <a:effectLst/>
                        </a:rPr>
                        <a:t>đến</a:t>
                      </a:r>
                      <a:r>
                        <a:rPr lang="en-US" sz="1200" dirty="0">
                          <a:effectLst/>
                        </a:rPr>
                        <a:t> </a:t>
                      </a:r>
                      <a:r>
                        <a:rPr lang="en-US" sz="1200" dirty="0" err="1">
                          <a:effectLst/>
                        </a:rPr>
                        <a:t>sinh</a:t>
                      </a:r>
                      <a:r>
                        <a:rPr lang="en-US" sz="1200" dirty="0">
                          <a:effectLst/>
                        </a:rPr>
                        <a:t> </a:t>
                      </a:r>
                      <a:r>
                        <a:rPr lang="en-US" sz="1200" dirty="0" err="1">
                          <a:effectLst/>
                        </a:rPr>
                        <a:t>hoạt</a:t>
                      </a:r>
                      <a:r>
                        <a:rPr lang="en-US" sz="1200" dirty="0">
                          <a:effectLst/>
                        </a:rPr>
                        <a:t>, học </a:t>
                      </a:r>
                      <a:r>
                        <a:rPr lang="en-US" sz="1200" dirty="0" err="1">
                          <a:effectLst/>
                        </a:rPr>
                        <a:t>tập</a:t>
                      </a:r>
                      <a:r>
                        <a:rPr lang="en-US" sz="1200" dirty="0">
                          <a:effectLst/>
                        </a:rPr>
                        <a:t>, lao </a:t>
                      </a:r>
                      <a:r>
                        <a:rPr lang="en-US" sz="1200" dirty="0" err="1">
                          <a:effectLst/>
                        </a:rPr>
                        <a:t>động</a:t>
                      </a:r>
                      <a:endParaRPr lang="en-US" sz="1200" dirty="0">
                        <a:effectLst/>
                        <a:latin typeface="Times New Roman" panose="02020603050405020304" pitchFamily="18" charset="0"/>
                        <a:ea typeface="Times New Roman" panose="02020603050405020304" pitchFamily="18" charset="0"/>
                      </a:endParaRPr>
                    </a:p>
                  </a:txBody>
                  <a:tcPr marL="48465" marR="48465" marT="0" marB="0"/>
                </a:tc>
                <a:tc>
                  <a:txBody>
                    <a:bodyPr/>
                    <a:lstStyle/>
                    <a:p>
                      <a:pPr marL="0" marR="0" algn="just">
                        <a:lnSpc>
                          <a:spcPts val="1800"/>
                        </a:lnSpc>
                        <a:spcBef>
                          <a:spcPts val="0"/>
                        </a:spcBef>
                        <a:spcAft>
                          <a:spcPts val="0"/>
                        </a:spcAft>
                      </a:pPr>
                      <a:r>
                        <a:rPr lang="en-US" sz="1200" dirty="0" err="1">
                          <a:effectLst/>
                        </a:rPr>
                        <a:t>Khuyết</a:t>
                      </a:r>
                      <a:r>
                        <a:rPr lang="en-US" sz="1200" dirty="0">
                          <a:effectLst/>
                        </a:rPr>
                        <a:t> </a:t>
                      </a:r>
                      <a:r>
                        <a:rPr lang="en-US" sz="1200" dirty="0" err="1">
                          <a:effectLst/>
                        </a:rPr>
                        <a:t>tật</a:t>
                      </a:r>
                      <a:r>
                        <a:rPr lang="en-US" sz="1200" dirty="0">
                          <a:effectLst/>
                        </a:rPr>
                        <a:t> </a:t>
                      </a:r>
                      <a:r>
                        <a:rPr lang="en-US" sz="1200" dirty="0" err="1">
                          <a:effectLst/>
                        </a:rPr>
                        <a:t>khác</a:t>
                      </a:r>
                      <a:endParaRPr lang="en-US" sz="1200" dirty="0">
                        <a:effectLst/>
                        <a:latin typeface="Times New Roman" panose="02020603050405020304" pitchFamily="18" charset="0"/>
                        <a:ea typeface="Times New Roman" panose="02020603050405020304" pitchFamily="18" charset="0"/>
                      </a:endParaRPr>
                    </a:p>
                  </a:txBody>
                  <a:tcPr marL="48465" marR="48465" marT="0" marB="0"/>
                </a:tc>
                <a:extLst>
                  <a:ext uri="{0D108BD9-81ED-4DB2-BD59-A6C34878D82A}">
                    <a16:rowId xmlns:a16="http://schemas.microsoft.com/office/drawing/2014/main" val="3371278629"/>
                  </a:ext>
                </a:extLst>
              </a:tr>
            </a:tbl>
          </a:graphicData>
        </a:graphic>
      </p:graphicFrame>
      <p:sp>
        <p:nvSpPr>
          <p:cNvPr id="4" name="Title 1">
            <a:extLst>
              <a:ext uri="{FF2B5EF4-FFF2-40B4-BE49-F238E27FC236}">
                <a16:creationId xmlns:a16="http://schemas.microsoft.com/office/drawing/2014/main" id="{5251A885-2507-4DDB-9DB6-12030D209C3D}"/>
              </a:ext>
            </a:extLst>
          </p:cNvPr>
          <p:cNvSpPr txBox="1">
            <a:spLocks/>
          </p:cNvSpPr>
          <p:nvPr/>
        </p:nvSpPr>
        <p:spPr>
          <a:xfrm>
            <a:off x="1546436" y="168680"/>
            <a:ext cx="6571343" cy="364216"/>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000" b="1"/>
              <a:t>1. Trẻ rối loạn phát triển tuổi mầm non</a:t>
            </a:r>
            <a:endParaRPr lang="en-US" sz="2000" dirty="0"/>
          </a:p>
        </p:txBody>
      </p:sp>
      <p:sp>
        <p:nvSpPr>
          <p:cNvPr id="6" name="Rectangle 5">
            <a:extLst>
              <a:ext uri="{FF2B5EF4-FFF2-40B4-BE49-F238E27FC236}">
                <a16:creationId xmlns:a16="http://schemas.microsoft.com/office/drawing/2014/main" id="{1391A469-49CC-4799-831F-2BA5FD20E2E5}"/>
              </a:ext>
            </a:extLst>
          </p:cNvPr>
          <p:cNvSpPr/>
          <p:nvPr/>
        </p:nvSpPr>
        <p:spPr>
          <a:xfrm>
            <a:off x="1362518" y="1041568"/>
            <a:ext cx="6755262" cy="696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i="1" dirty="0">
                <a:solidFill>
                  <a:schemeClr val="tx1"/>
                </a:solidFill>
              </a:rPr>
              <a:t>1.2. </a:t>
            </a:r>
            <a:r>
              <a:rPr lang="en-US" b="1" i="1" dirty="0" err="1">
                <a:solidFill>
                  <a:schemeClr val="tx1"/>
                </a:solidFill>
              </a:rPr>
              <a:t>Phân</a:t>
            </a:r>
            <a:r>
              <a:rPr lang="en-US" b="1" i="1" dirty="0">
                <a:solidFill>
                  <a:schemeClr val="tx1"/>
                </a:solidFill>
              </a:rPr>
              <a:t> </a:t>
            </a:r>
            <a:r>
              <a:rPr lang="en-US" b="1" i="1" dirty="0" err="1">
                <a:solidFill>
                  <a:schemeClr val="tx1"/>
                </a:solidFill>
              </a:rPr>
              <a:t>loại</a:t>
            </a:r>
            <a:r>
              <a:rPr lang="en-US" b="1" i="1" dirty="0">
                <a:solidFill>
                  <a:schemeClr val="tx1"/>
                </a:solidFill>
              </a:rPr>
              <a:t> </a:t>
            </a:r>
            <a:r>
              <a:rPr lang="en-US" b="1" i="1" dirty="0" err="1">
                <a:solidFill>
                  <a:schemeClr val="tx1"/>
                </a:solidFill>
              </a:rPr>
              <a:t>trẻ</a:t>
            </a:r>
            <a:r>
              <a:rPr lang="en-US" b="1" i="1" dirty="0">
                <a:solidFill>
                  <a:schemeClr val="tx1"/>
                </a:solidFill>
              </a:rPr>
              <a:t> RLPT </a:t>
            </a:r>
            <a:r>
              <a:rPr lang="en-US" b="1" i="1" dirty="0" err="1">
                <a:solidFill>
                  <a:schemeClr val="tx1"/>
                </a:solidFill>
              </a:rPr>
              <a:t>trong</a:t>
            </a:r>
            <a:r>
              <a:rPr lang="en-US" b="1" i="1" dirty="0">
                <a:solidFill>
                  <a:schemeClr val="tx1"/>
                </a:solidFill>
              </a:rPr>
              <a:t> </a:t>
            </a:r>
            <a:r>
              <a:rPr lang="en-US" b="1" i="1" dirty="0" err="1">
                <a:solidFill>
                  <a:schemeClr val="tx1"/>
                </a:solidFill>
              </a:rPr>
              <a:t>các</a:t>
            </a:r>
            <a:r>
              <a:rPr lang="en-US" b="1" i="1" dirty="0">
                <a:solidFill>
                  <a:schemeClr val="tx1"/>
                </a:solidFill>
              </a:rPr>
              <a:t> c</a:t>
            </a:r>
            <a:r>
              <a:rPr lang="vi-VN" b="1" i="1" dirty="0">
                <a:solidFill>
                  <a:schemeClr val="tx1"/>
                </a:solidFill>
              </a:rPr>
              <a:t>ơ</a:t>
            </a:r>
            <a:r>
              <a:rPr lang="en-US" b="1" i="1" dirty="0">
                <a:solidFill>
                  <a:schemeClr val="tx1"/>
                </a:solidFill>
              </a:rPr>
              <a:t> </a:t>
            </a:r>
            <a:r>
              <a:rPr lang="en-US" b="1" i="1" dirty="0" err="1">
                <a:solidFill>
                  <a:schemeClr val="tx1"/>
                </a:solidFill>
              </a:rPr>
              <a:t>sở</a:t>
            </a:r>
            <a:r>
              <a:rPr lang="en-US" b="1" i="1" dirty="0">
                <a:solidFill>
                  <a:schemeClr val="tx1"/>
                </a:solidFill>
              </a:rPr>
              <a:t> giáo dục </a:t>
            </a:r>
            <a:r>
              <a:rPr lang="en-US" b="1" i="1" dirty="0" err="1">
                <a:solidFill>
                  <a:schemeClr val="tx1"/>
                </a:solidFill>
              </a:rPr>
              <a:t>mầm</a:t>
            </a:r>
            <a:r>
              <a:rPr lang="en-US" b="1" i="1" dirty="0">
                <a:solidFill>
                  <a:schemeClr val="tx1"/>
                </a:solidFill>
              </a:rPr>
              <a:t> non </a:t>
            </a:r>
            <a:r>
              <a:rPr lang="vi-VN" b="1" i="1" dirty="0">
                <a:solidFill>
                  <a:schemeClr val="tx1"/>
                </a:solidFill>
              </a:rPr>
              <a:t> </a:t>
            </a:r>
            <a:endParaRPr lang="en-US" dirty="0">
              <a:solidFill>
                <a:schemeClr val="tx1"/>
              </a:solidFill>
            </a:endParaRPr>
          </a:p>
          <a:p>
            <a:pPr algn="ctr"/>
            <a:endParaRPr lang="en-US" dirty="0"/>
          </a:p>
        </p:txBody>
      </p:sp>
    </p:spTree>
    <p:extLst>
      <p:ext uri="{BB962C8B-B14F-4D97-AF65-F5344CB8AC3E}">
        <p14:creationId xmlns:p14="http://schemas.microsoft.com/office/powerpoint/2010/main" val="170230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877B-DE85-43A5-9590-AF3BA0BD0435}"/>
              </a:ext>
            </a:extLst>
          </p:cNvPr>
          <p:cNvSpPr>
            <a:spLocks noGrp="1"/>
          </p:cNvSpPr>
          <p:nvPr>
            <p:ph type="title"/>
          </p:nvPr>
        </p:nvSpPr>
        <p:spPr>
          <a:xfrm>
            <a:off x="2430559" y="1"/>
            <a:ext cx="6640774" cy="551062"/>
          </a:xfrm>
        </p:spPr>
        <p:txBody>
          <a:bodyPr/>
          <a:lstStyle/>
          <a:p>
            <a:pPr algn="ctr"/>
            <a:r>
              <a:rPr lang="en-US" b="1" dirty="0"/>
              <a:t> </a:t>
            </a:r>
            <a:r>
              <a:rPr lang="en-US" sz="2000" b="1" dirty="0"/>
              <a:t>1. </a:t>
            </a:r>
            <a:r>
              <a:rPr lang="en-US" sz="2000" b="1" dirty="0" err="1"/>
              <a:t>Trẻ</a:t>
            </a:r>
            <a:r>
              <a:rPr lang="en-US" sz="2000" b="1" dirty="0"/>
              <a:t> </a:t>
            </a:r>
            <a:r>
              <a:rPr lang="en-US" sz="2000" b="1" dirty="0" err="1"/>
              <a:t>rối</a:t>
            </a:r>
            <a:r>
              <a:rPr lang="en-US" sz="2000" b="1" dirty="0"/>
              <a:t> </a:t>
            </a:r>
            <a:r>
              <a:rPr lang="en-US" sz="2000" b="1" dirty="0" err="1"/>
              <a:t>loạn</a:t>
            </a:r>
            <a:r>
              <a:rPr lang="en-US" sz="2000" b="1" dirty="0"/>
              <a:t> phát triển </a:t>
            </a:r>
            <a:r>
              <a:rPr lang="en-US" sz="2000" b="1" dirty="0" err="1"/>
              <a:t>tuổi</a:t>
            </a:r>
            <a:r>
              <a:rPr lang="en-US" sz="2000" b="1" dirty="0"/>
              <a:t> </a:t>
            </a:r>
            <a:r>
              <a:rPr lang="en-US" sz="2000" b="1" dirty="0" err="1"/>
              <a:t>mầm</a:t>
            </a:r>
            <a:r>
              <a:rPr lang="en-US" sz="2000" b="1" dirty="0"/>
              <a:t> non</a:t>
            </a:r>
            <a:endParaRPr lang="en-US" sz="2000" dirty="0"/>
          </a:p>
        </p:txBody>
      </p:sp>
      <p:sp>
        <p:nvSpPr>
          <p:cNvPr id="3" name="Content Placeholder 2">
            <a:extLst>
              <a:ext uri="{FF2B5EF4-FFF2-40B4-BE49-F238E27FC236}">
                <a16:creationId xmlns:a16="http://schemas.microsoft.com/office/drawing/2014/main" id="{66632679-545E-4FC2-8D2C-49595F28304F}"/>
              </a:ext>
            </a:extLst>
          </p:cNvPr>
          <p:cNvSpPr>
            <a:spLocks noGrp="1"/>
          </p:cNvSpPr>
          <p:nvPr>
            <p:ph idx="1"/>
          </p:nvPr>
        </p:nvSpPr>
        <p:spPr>
          <a:xfrm>
            <a:off x="1443491" y="2015733"/>
            <a:ext cx="7446173" cy="3450613"/>
          </a:xfrm>
        </p:spPr>
        <p:txBody>
          <a:bodyPr>
            <a:normAutofit lnSpcReduction="10000"/>
          </a:bodyPr>
          <a:lstStyle/>
          <a:p>
            <a:pPr marL="0" indent="0">
              <a:buNone/>
            </a:pPr>
            <a:r>
              <a:rPr lang="en-US" b="1" dirty="0" err="1">
                <a:solidFill>
                  <a:srgbClr val="0070C0"/>
                </a:solidFill>
              </a:rPr>
              <a:t>Hoạt</a:t>
            </a:r>
            <a:r>
              <a:rPr lang="en-US" b="1" dirty="0">
                <a:solidFill>
                  <a:srgbClr val="0070C0"/>
                </a:solidFill>
              </a:rPr>
              <a:t> </a:t>
            </a:r>
            <a:r>
              <a:rPr lang="en-US" b="1" dirty="0" err="1">
                <a:solidFill>
                  <a:srgbClr val="0070C0"/>
                </a:solidFill>
              </a:rPr>
              <a:t>động</a:t>
            </a:r>
            <a:r>
              <a:rPr lang="en-US" b="1" dirty="0">
                <a:solidFill>
                  <a:srgbClr val="0070C0"/>
                </a:solidFill>
              </a:rPr>
              <a:t> 2</a:t>
            </a:r>
          </a:p>
          <a:p>
            <a:pPr marL="0" indent="0">
              <a:buNone/>
            </a:pPr>
            <a:r>
              <a:rPr lang="en-US" dirty="0" err="1"/>
              <a:t>Trao</a:t>
            </a:r>
            <a:r>
              <a:rPr lang="en-US" dirty="0"/>
              <a:t> </a:t>
            </a:r>
            <a:r>
              <a:rPr lang="en-US" dirty="0" err="1"/>
              <a:t>đổi</a:t>
            </a:r>
            <a:r>
              <a:rPr lang="en-US" dirty="0"/>
              <a:t> </a:t>
            </a:r>
            <a:r>
              <a:rPr lang="en-US" dirty="0" err="1"/>
              <a:t>với</a:t>
            </a:r>
            <a:r>
              <a:rPr lang="en-US" dirty="0"/>
              <a:t> </a:t>
            </a:r>
            <a:r>
              <a:rPr lang="en-US" dirty="0" err="1"/>
              <a:t>người</a:t>
            </a:r>
            <a:r>
              <a:rPr lang="en-US" dirty="0"/>
              <a:t> </a:t>
            </a:r>
            <a:r>
              <a:rPr lang="en-US" dirty="0" err="1"/>
              <a:t>bên</a:t>
            </a:r>
            <a:r>
              <a:rPr lang="en-US" dirty="0"/>
              <a:t> </a:t>
            </a:r>
            <a:r>
              <a:rPr lang="en-US" dirty="0" err="1"/>
              <a:t>cạnh</a:t>
            </a:r>
            <a:r>
              <a:rPr lang="en-US" dirty="0"/>
              <a:t>:</a:t>
            </a:r>
          </a:p>
          <a:p>
            <a:pPr>
              <a:buFontTx/>
              <a:buChar char="-"/>
            </a:pPr>
            <a:r>
              <a:rPr lang="en-US" dirty="0" err="1"/>
              <a:t>Chọn</a:t>
            </a:r>
            <a:r>
              <a:rPr lang="en-US" dirty="0"/>
              <a:t> </a:t>
            </a:r>
            <a:r>
              <a:rPr lang="en-US" dirty="0" err="1"/>
              <a:t>một</a:t>
            </a:r>
            <a:r>
              <a:rPr lang="en-US" dirty="0"/>
              <a:t> </a:t>
            </a:r>
            <a:r>
              <a:rPr lang="en-US" dirty="0" err="1"/>
              <a:t>nhóm</a:t>
            </a:r>
            <a:r>
              <a:rPr lang="en-US" dirty="0"/>
              <a:t> </a:t>
            </a:r>
            <a:r>
              <a:rPr lang="en-US" dirty="0" err="1"/>
              <a:t>trẻ</a:t>
            </a:r>
            <a:r>
              <a:rPr lang="en-US" dirty="0"/>
              <a:t> RLPT </a:t>
            </a:r>
            <a:r>
              <a:rPr lang="en-US" dirty="0" err="1"/>
              <a:t>mà</a:t>
            </a:r>
            <a:r>
              <a:rPr lang="en-US" dirty="0"/>
              <a:t> </a:t>
            </a:r>
            <a:r>
              <a:rPr lang="en-US" dirty="0" err="1"/>
              <a:t>thầy</a:t>
            </a:r>
            <a:r>
              <a:rPr lang="en-US" dirty="0"/>
              <a:t>/</a:t>
            </a:r>
            <a:r>
              <a:rPr lang="en-US" dirty="0" err="1"/>
              <a:t>cô</a:t>
            </a:r>
            <a:r>
              <a:rPr lang="en-US" dirty="0"/>
              <a:t> </a:t>
            </a:r>
            <a:r>
              <a:rPr lang="en-US" dirty="0" err="1"/>
              <a:t>đã</a:t>
            </a:r>
            <a:r>
              <a:rPr lang="en-US" dirty="0"/>
              <a:t> </a:t>
            </a:r>
            <a:r>
              <a:rPr lang="en-US" dirty="0" err="1"/>
              <a:t>gặp</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dạy</a:t>
            </a:r>
            <a:r>
              <a:rPr lang="en-US" dirty="0"/>
              <a:t> học?</a:t>
            </a:r>
          </a:p>
          <a:p>
            <a:pPr>
              <a:buFontTx/>
              <a:buChar char="-"/>
            </a:pPr>
            <a:r>
              <a:rPr lang="de-DE" dirty="0"/>
              <a:t>Mô tả những đặc điểm nổi bật nhóm trẻ RLPT đó?</a:t>
            </a:r>
          </a:p>
          <a:p>
            <a:pPr>
              <a:buFontTx/>
              <a:buChar char="-"/>
            </a:pPr>
            <a:r>
              <a:rPr lang="de-DE" dirty="0"/>
              <a:t>Đề xuất các g</a:t>
            </a:r>
            <a:r>
              <a:rPr lang="en-US" dirty="0" err="1"/>
              <a:t>ợi</a:t>
            </a:r>
            <a:r>
              <a:rPr lang="en-US" dirty="0"/>
              <a:t> ý </a:t>
            </a:r>
            <a:r>
              <a:rPr lang="en-US" dirty="0" err="1"/>
              <a:t>sư</a:t>
            </a:r>
            <a:r>
              <a:rPr lang="en-US" dirty="0"/>
              <a:t> </a:t>
            </a:r>
            <a:r>
              <a:rPr lang="en-US" dirty="0" err="1"/>
              <a:t>phạm</a:t>
            </a:r>
            <a:r>
              <a:rPr lang="en-US" dirty="0"/>
              <a:t> </a:t>
            </a:r>
            <a:r>
              <a:rPr lang="en-US" dirty="0" err="1"/>
              <a:t>để</a:t>
            </a:r>
            <a:r>
              <a:rPr lang="en-US" dirty="0"/>
              <a:t> </a:t>
            </a:r>
            <a:r>
              <a:rPr lang="en-US" dirty="0" err="1"/>
              <a:t>hỗ</a:t>
            </a:r>
            <a:r>
              <a:rPr lang="en-US" dirty="0"/>
              <a:t> </a:t>
            </a:r>
            <a:r>
              <a:rPr lang="en-US" dirty="0" err="1"/>
              <a:t>trợ</a:t>
            </a:r>
            <a:r>
              <a:rPr lang="en-US" dirty="0"/>
              <a:t> </a:t>
            </a:r>
            <a:r>
              <a:rPr lang="en-US" dirty="0" err="1"/>
              <a:t>nhóm</a:t>
            </a:r>
            <a:r>
              <a:rPr lang="en-US" dirty="0"/>
              <a:t> </a:t>
            </a:r>
            <a:r>
              <a:rPr lang="en-US" dirty="0" err="1"/>
              <a:t>trẻ</a:t>
            </a:r>
            <a:r>
              <a:rPr lang="en-US" dirty="0"/>
              <a:t> </a:t>
            </a:r>
            <a:r>
              <a:rPr lang="en-US" dirty="0" err="1"/>
              <a:t>đó</a:t>
            </a:r>
            <a:r>
              <a:rPr lang="en-US" dirty="0"/>
              <a:t> </a:t>
            </a:r>
            <a:r>
              <a:rPr lang="en-US" dirty="0" err="1"/>
              <a:t>trong</a:t>
            </a:r>
            <a:r>
              <a:rPr lang="en-US" dirty="0"/>
              <a:t> </a:t>
            </a:r>
            <a:r>
              <a:rPr lang="en-US" dirty="0" err="1"/>
              <a:t>lớp</a:t>
            </a:r>
            <a:r>
              <a:rPr lang="en-US" dirty="0"/>
              <a:t> </a:t>
            </a:r>
            <a:r>
              <a:rPr lang="en-US" dirty="0" err="1"/>
              <a:t>mầm</a:t>
            </a:r>
            <a:r>
              <a:rPr lang="en-US" dirty="0"/>
              <a:t> non?</a:t>
            </a:r>
            <a:endParaRPr lang="de-DE" dirty="0"/>
          </a:p>
          <a:p>
            <a:pPr marL="0" indent="0">
              <a:buNone/>
            </a:pPr>
            <a:r>
              <a:rPr lang="de-DE" i="1" dirty="0"/>
              <a:t>( Th</a:t>
            </a:r>
            <a:r>
              <a:rPr lang="en-US" i="1" dirty="0" err="1"/>
              <a:t>ời</a:t>
            </a:r>
            <a:r>
              <a:rPr lang="en-US" i="1" dirty="0"/>
              <a:t> </a:t>
            </a:r>
            <a:r>
              <a:rPr lang="en-US" i="1" dirty="0" err="1"/>
              <a:t>gian</a:t>
            </a:r>
            <a:r>
              <a:rPr lang="en-US" i="1" dirty="0"/>
              <a:t> </a:t>
            </a:r>
            <a:r>
              <a:rPr lang="en-US" i="1" dirty="0" err="1"/>
              <a:t>trao</a:t>
            </a:r>
            <a:r>
              <a:rPr lang="en-US" i="1" dirty="0"/>
              <a:t> </a:t>
            </a:r>
            <a:r>
              <a:rPr lang="en-US" i="1" dirty="0" err="1"/>
              <a:t>đổi</a:t>
            </a:r>
            <a:r>
              <a:rPr lang="en-US" i="1" dirty="0"/>
              <a:t>: 7 </a:t>
            </a:r>
            <a:r>
              <a:rPr lang="en-US" i="1" dirty="0" err="1"/>
              <a:t>phút</a:t>
            </a:r>
            <a:r>
              <a:rPr lang="en-US" i="1" dirty="0"/>
              <a:t>)</a:t>
            </a:r>
          </a:p>
          <a:p>
            <a:pPr marL="0" indent="0">
              <a:buNone/>
            </a:pPr>
            <a:endParaRPr lang="en-US" dirty="0"/>
          </a:p>
          <a:p>
            <a:pPr marL="0" indent="0">
              <a:buNone/>
            </a:pPr>
            <a:endParaRPr lang="en-US" dirty="0"/>
          </a:p>
        </p:txBody>
      </p:sp>
      <p:sp>
        <p:nvSpPr>
          <p:cNvPr id="5" name="Title 1">
            <a:extLst>
              <a:ext uri="{FF2B5EF4-FFF2-40B4-BE49-F238E27FC236}">
                <a16:creationId xmlns:a16="http://schemas.microsoft.com/office/drawing/2014/main" id="{32741DD9-4C7A-45B6-B8C2-4B3B0F5489D6}"/>
              </a:ext>
            </a:extLst>
          </p:cNvPr>
          <p:cNvSpPr txBox="1">
            <a:spLocks/>
          </p:cNvSpPr>
          <p:nvPr/>
        </p:nvSpPr>
        <p:spPr>
          <a:xfrm>
            <a:off x="1443492" y="1391654"/>
            <a:ext cx="6543884" cy="46210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b="1" i="1" dirty="0">
                <a:latin typeface="Times New Roman" panose="02020603050405020304" pitchFamily="18" charset="0"/>
                <a:cs typeface="Times New Roman" panose="02020603050405020304" pitchFamily="18" charset="0"/>
              </a:rPr>
              <a:t>1.3. Đặc </a:t>
            </a:r>
            <a:r>
              <a:rPr lang="en-US" sz="1800" b="1" i="1" dirty="0" err="1">
                <a:latin typeface="Times New Roman" panose="02020603050405020304" pitchFamily="18" charset="0"/>
                <a:cs typeface="Times New Roman" panose="02020603050405020304" pitchFamily="18" charset="0"/>
              </a:rPr>
              <a:t>điểm</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nhận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diện</a:t>
            </a:r>
            <a:r>
              <a:rPr lang="en-US" sz="1800" b="1" i="1" dirty="0">
                <a:latin typeface="Times New Roman" panose="02020603050405020304" pitchFamily="18" charset="0"/>
                <a:cs typeface="Times New Roman" panose="02020603050405020304" pitchFamily="18" charset="0"/>
              </a:rPr>
              <a:t> </a:t>
            </a:r>
            <a:r>
              <a:rPr lang="en-US" sz="1800" b="1" i="1" dirty="0" err="1">
                <a:latin typeface="Times New Roman" panose="02020603050405020304" pitchFamily="18" charset="0"/>
                <a:cs typeface="Times New Roman" panose="02020603050405020304" pitchFamily="18" charset="0"/>
              </a:rPr>
              <a:t>trẻ</a:t>
            </a:r>
            <a:r>
              <a:rPr lang="en-US" sz="1800" b="1" i="1" dirty="0">
                <a:latin typeface="Times New Roman" panose="02020603050405020304" pitchFamily="18" charset="0"/>
                <a:cs typeface="Times New Roman" panose="02020603050405020304" pitchFamily="18" charset="0"/>
              </a:rPr>
              <a:t> RLPT</a:t>
            </a:r>
            <a:r>
              <a:rPr lang="vi-VN" sz="1800" b="1" i="1" dirty="0">
                <a:latin typeface="Times New Roman" panose="02020603050405020304" pitchFamily="18" charset="0"/>
                <a:cs typeface="Times New Roman" panose="02020603050405020304" pitchFamily="18" charset="0"/>
              </a:rPr>
              <a:t> lứa tuổi mầm non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10242" name="Picture 2" descr="https://uyen.vn/wp-content/uploads/2011/12/brainstorm.jpg">
            <a:extLst>
              <a:ext uri="{FF2B5EF4-FFF2-40B4-BE49-F238E27FC236}">
                <a16:creationId xmlns:a16="http://schemas.microsoft.com/office/drawing/2014/main" id="{CEBB1D8D-F6D3-480E-93D9-929A41E7C8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368572" cy="130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9347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1342</TotalTime>
  <Words>7895</Words>
  <Application>Microsoft Office PowerPoint</Application>
  <PresentationFormat>On-screen Show (4:3)</PresentationFormat>
  <Paragraphs>473</Paragraphs>
  <Slides>65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Calibri</vt:lpstr>
      <vt:lpstr>Calibri Light</vt:lpstr>
      <vt:lpstr>Gill Sans MT</vt:lpstr>
      <vt:lpstr>Symbol</vt:lpstr>
      <vt:lpstr>Times New Roman</vt:lpstr>
      <vt:lpstr>Verdana</vt:lpstr>
      <vt:lpstr>Wingdings</vt:lpstr>
      <vt:lpstr>Gallery</vt:lpstr>
      <vt:lpstr>SỞ GIÁO DỤC &amp; ĐÀO TẠO NINH BÌNH     CHUYÊN ĐỀ TỔ CHỨC HOẠT ĐỘNG GIÁO DỤC HOÀ NHẬP  CHO TRẺ RỐI LOẠN PHÁT TRIỂN  TRONG CƠ SỞ GIÁO DỤC MẦM NON </vt:lpstr>
      <vt:lpstr>MỤC TIÊU </vt:lpstr>
      <vt:lpstr>Nội dung </vt:lpstr>
      <vt:lpstr> 1. Trẻ rối loạn phát triển tuổi mầm non</vt:lpstr>
      <vt:lpstr>1. Trẻ rối loạn phát triển tuổi mầm non</vt:lpstr>
      <vt:lpstr>Theo DSM – 5 </vt:lpstr>
      <vt:lpstr>Luật Người khuyết tật Việt Nam 2010    </vt:lpstr>
      <vt:lpstr>PowerPoint Presentation</vt:lpstr>
      <vt:lpstr> 1. Trẻ rối loạn phát triển tuổi mầm non</vt:lpstr>
      <vt:lpstr>1.3. Đặc điểm nhận diện trẻ RLPT lứa tuổi mầm non </vt:lpstr>
      <vt:lpstr>1.3. Đặc điểm nhận diện trẻ RLPT lứa tuổi mầm non </vt:lpstr>
      <vt:lpstr>1.3. Đặc điểm nhận diện trẻ RLPT lứa tuổi mầm non </vt:lpstr>
      <vt:lpstr>2) Rối loạn phổ tự kỷ </vt:lpstr>
      <vt:lpstr>PowerPoint Presentation</vt:lpstr>
      <vt:lpstr>2) Rối loạn phổ tự kỷ </vt:lpstr>
      <vt:lpstr>2) Rối loạn phổ tự kỷ </vt:lpstr>
      <vt:lpstr>2) Rối loạn phổ tự kỷ </vt:lpstr>
      <vt:lpstr>PowerPoint Presentation</vt:lpstr>
      <vt:lpstr>3) Rối loạn tăng động giảm chú ý  (ADHD)</vt:lpstr>
      <vt:lpstr>3) adhd</vt:lpstr>
      <vt:lpstr>3) adhd</vt:lpstr>
      <vt:lpstr>3) adhd</vt:lpstr>
      <vt:lpstr>3) adhd</vt:lpstr>
      <vt:lpstr>3. adhd</vt:lpstr>
      <vt:lpstr>3) ADHD</vt:lpstr>
      <vt:lpstr>4) Rối loạn học tập đặc thù</vt:lpstr>
      <vt:lpstr>4) Rối loạn học tập đặc thù</vt:lpstr>
      <vt:lpstr>PowerPoint Presentation</vt:lpstr>
      <vt:lpstr>5) Rối loạn vận động  </vt:lpstr>
      <vt:lpstr>PowerPoint Presentation</vt:lpstr>
      <vt:lpstr>PowerPoint Presentation</vt:lpstr>
      <vt:lpstr>6) Rối loạn giao tiếp </vt:lpstr>
      <vt:lpstr>PowerPoint Presentation</vt:lpstr>
      <vt:lpstr>PowerPoint Presentation</vt:lpstr>
      <vt:lpstr>2. Quản lí hành vi trẻ RLPT trong cơ sở GDMN  </vt:lpstr>
      <vt:lpstr>2. Quản lí hành vi trẻ RLPT trong cơ sở GDMN  </vt:lpstr>
      <vt:lpstr>PowerPoint Presentation</vt:lpstr>
      <vt:lpstr>PowerPoint Presentation</vt:lpstr>
      <vt:lpstr>PowerPoint Presentation</vt:lpstr>
      <vt:lpstr>CHỨC NĂNG/ MỤC ĐÍCH CỦA HÀNH VI</vt:lpstr>
      <vt:lpstr>THU HÚT SỰ CHÚ Ý</vt:lpstr>
      <vt:lpstr>PowerPoint Presentation</vt:lpstr>
      <vt:lpstr>Mô hình ABC –  cơ sở của việc xác định chức năng hành vi</vt:lpstr>
      <vt:lpstr>PowerPoint Presentation</vt:lpstr>
      <vt:lpstr>2.4. Chiến lược quản lí hành vi trẻ RLPT        trong cơ sở giáo dục mầm non </vt:lpstr>
      <vt:lpstr>2.4. Chiến lược quản lí hành vi trẻ RLPT        trong cơ sở giáo dục mầm non </vt:lpstr>
      <vt:lpstr>Thiết lập nội quy lớp học</vt:lpstr>
      <vt:lpstr>Thiết lập nội quy lớp học</vt:lpstr>
      <vt:lpstr>Thiết lập nội quy lớp học</vt:lpstr>
      <vt:lpstr>Xây dựng môi trường AN TOÀN VÀ TÍCH CỰC </vt:lpstr>
      <vt:lpstr>Xây dựng môi trường AN TOÀN, TÍCH CỰC </vt:lpstr>
      <vt:lpstr>Các kĩ thuật can thiệp hành vi </vt:lpstr>
      <vt:lpstr>PowerPoint Presentation</vt:lpstr>
      <vt:lpstr>PowerPoint Presentation</vt:lpstr>
      <vt:lpstr>PowerPoint Presentation</vt:lpstr>
      <vt:lpstr>PowerPoint Presentation</vt:lpstr>
      <vt:lpstr>PowerPoint Presentation</vt:lpstr>
      <vt:lpstr>3. Công tác phối hợp với cha mẹ      trẻ RLPT thực hiện giáo dục hoà nhập     trong cơ sở giáo dục mầm non</vt:lpstr>
      <vt:lpstr>PowerPoint Presentation</vt:lpstr>
      <vt:lpstr>PowerPoint Presentation</vt:lpstr>
      <vt:lpstr>3. Công tác phối hợp với cha mẹ      trẻ RLPT thực hiện giáo dục hoà nhập     trong cơ sở giáo dục mầm non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Cong Tran</dc:creator>
  <cp:lastModifiedBy>TDG</cp:lastModifiedBy>
  <cp:revision>125</cp:revision>
  <dcterms:created xsi:type="dcterms:W3CDTF">2013-11-25T04:24:40Z</dcterms:created>
  <dcterms:modified xsi:type="dcterms:W3CDTF">2023-08-09T14:47:10Z</dcterms:modified>
</cp:coreProperties>
</file>