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 id="2147483693" r:id="rId2"/>
  </p:sldMasterIdLst>
  <p:notesMasterIdLst>
    <p:notesMasterId r:id="rId41"/>
  </p:notesMasterIdLst>
  <p:sldIdLst>
    <p:sldId id="559" r:id="rId3"/>
    <p:sldId id="560" r:id="rId4"/>
    <p:sldId id="562" r:id="rId5"/>
    <p:sldId id="586" r:id="rId6"/>
    <p:sldId id="567" r:id="rId7"/>
    <p:sldId id="568" r:id="rId8"/>
    <p:sldId id="566" r:id="rId9"/>
    <p:sldId id="565" r:id="rId10"/>
    <p:sldId id="564" r:id="rId11"/>
    <p:sldId id="563" r:id="rId12"/>
    <p:sldId id="570" r:id="rId13"/>
    <p:sldId id="587" r:id="rId14"/>
    <p:sldId id="577" r:id="rId15"/>
    <p:sldId id="576" r:id="rId16"/>
    <p:sldId id="581" r:id="rId17"/>
    <p:sldId id="574" r:id="rId18"/>
    <p:sldId id="573" r:id="rId19"/>
    <p:sldId id="572" r:id="rId20"/>
    <p:sldId id="583" r:id="rId21"/>
    <p:sldId id="582" r:id="rId22"/>
    <p:sldId id="589" r:id="rId23"/>
    <p:sldId id="590" r:id="rId24"/>
    <p:sldId id="584" r:id="rId25"/>
    <p:sldId id="585" r:id="rId26"/>
    <p:sldId id="588" r:id="rId27"/>
    <p:sldId id="580" r:id="rId28"/>
    <p:sldId id="591" r:id="rId29"/>
    <p:sldId id="592" r:id="rId30"/>
    <p:sldId id="593" r:id="rId31"/>
    <p:sldId id="597" r:id="rId32"/>
    <p:sldId id="596" r:id="rId33"/>
    <p:sldId id="595" r:id="rId34"/>
    <p:sldId id="594" r:id="rId35"/>
    <p:sldId id="601" r:id="rId36"/>
    <p:sldId id="599" r:id="rId37"/>
    <p:sldId id="598" r:id="rId38"/>
    <p:sldId id="600" r:id="rId39"/>
    <p:sldId id="368"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Garamond" panose="02020404030301010803" pitchFamily="18" charset="0"/>
      <p:regular r:id="rId46"/>
      <p:bold r:id="rId47"/>
      <p:italic r:id="rId48"/>
    </p:embeddedFont>
    <p:embeddedFont>
      <p:font typeface="Muli Black" panose="020B0604020202020204" charset="0"/>
      <p:regular r:id="rId49"/>
    </p:embeddedFont>
    <p:embeddedFont>
      <p:font typeface="Segoe Print" panose="02000600000000000000" pitchFamily="2" charset="0"/>
      <p:regular r:id="rId50"/>
      <p:bold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E8F"/>
    <a:srgbClr val="2E4494"/>
    <a:srgbClr val="196E63"/>
    <a:srgbClr val="CF6C58"/>
    <a:srgbClr val="ECBC9E"/>
    <a:srgbClr val="219385"/>
    <a:srgbClr val="BAF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83F5B-0329-4A2D-BA59-6A72FC742BFE}" type="datetimeFigureOut">
              <a:rPr lang="en-US" smtClean="0"/>
              <a:pPr/>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E1830-6096-4F4A-A127-86C8420C3D97}" type="slidenum">
              <a:rPr lang="en-US" smtClean="0"/>
              <a:pPr/>
              <a:t>‹#›</a:t>
            </a:fld>
            <a:endParaRPr lang="en-US"/>
          </a:p>
        </p:txBody>
      </p:sp>
    </p:spTree>
    <p:extLst>
      <p:ext uri="{BB962C8B-B14F-4D97-AF65-F5344CB8AC3E}">
        <p14:creationId xmlns:p14="http://schemas.microsoft.com/office/powerpoint/2010/main" val="1226914263"/>
      </p:ext>
    </p:extLst>
  </p:cSld>
  <p:clrMap bg1="lt1" tx1="dk1" bg2="lt2" tx2="dk2" accent1="accent1" accent2="accent2" accent3="accent3" accent4="accent4" accent5="accent5" accent6="accent6" hlink="hlink" folHlink="folHlink"/>
  <p:notesStyle>
    <a:lvl1pPr marL="0" algn="l" defTabSz="914386" rtl="0" eaLnBrk="1" latinLnBrk="0" hangingPunct="1">
      <a:defRPr sz="1200" kern="1200">
        <a:solidFill>
          <a:schemeClr val="tx1"/>
        </a:solidFill>
        <a:latin typeface="+mn-lt"/>
        <a:ea typeface="+mn-ea"/>
        <a:cs typeface="+mn-cs"/>
      </a:defRPr>
    </a:lvl1pPr>
    <a:lvl2pPr marL="457193" algn="l" defTabSz="914386" rtl="0" eaLnBrk="1" latinLnBrk="0" hangingPunct="1">
      <a:defRPr sz="1200" kern="1200">
        <a:solidFill>
          <a:schemeClr val="tx1"/>
        </a:solidFill>
        <a:latin typeface="+mn-lt"/>
        <a:ea typeface="+mn-ea"/>
        <a:cs typeface="+mn-cs"/>
      </a:defRPr>
    </a:lvl2pPr>
    <a:lvl3pPr marL="914386" algn="l" defTabSz="914386" rtl="0" eaLnBrk="1" latinLnBrk="0" hangingPunct="1">
      <a:defRPr sz="1200" kern="1200">
        <a:solidFill>
          <a:schemeClr val="tx1"/>
        </a:solidFill>
        <a:latin typeface="+mn-lt"/>
        <a:ea typeface="+mn-ea"/>
        <a:cs typeface="+mn-cs"/>
      </a:defRPr>
    </a:lvl3pPr>
    <a:lvl4pPr marL="1371578" algn="l" defTabSz="914386" rtl="0" eaLnBrk="1" latinLnBrk="0" hangingPunct="1">
      <a:defRPr sz="1200" kern="1200">
        <a:solidFill>
          <a:schemeClr val="tx1"/>
        </a:solidFill>
        <a:latin typeface="+mn-lt"/>
        <a:ea typeface="+mn-ea"/>
        <a:cs typeface="+mn-cs"/>
      </a:defRPr>
    </a:lvl4pPr>
    <a:lvl5pPr marL="1828771" algn="l" defTabSz="914386" rtl="0" eaLnBrk="1" latinLnBrk="0" hangingPunct="1">
      <a:defRPr sz="1200" kern="1200">
        <a:solidFill>
          <a:schemeClr val="tx1"/>
        </a:solidFill>
        <a:latin typeface="+mn-lt"/>
        <a:ea typeface="+mn-ea"/>
        <a:cs typeface="+mn-cs"/>
      </a:defRPr>
    </a:lvl5pPr>
    <a:lvl6pPr marL="2285964" algn="l" defTabSz="914386" rtl="0" eaLnBrk="1" latinLnBrk="0" hangingPunct="1">
      <a:defRPr sz="1200" kern="1200">
        <a:solidFill>
          <a:schemeClr val="tx1"/>
        </a:solidFill>
        <a:latin typeface="+mn-lt"/>
        <a:ea typeface="+mn-ea"/>
        <a:cs typeface="+mn-cs"/>
      </a:defRPr>
    </a:lvl6pPr>
    <a:lvl7pPr marL="2743157" algn="l" defTabSz="914386" rtl="0" eaLnBrk="1" latinLnBrk="0" hangingPunct="1">
      <a:defRPr sz="1200" kern="1200">
        <a:solidFill>
          <a:schemeClr val="tx1"/>
        </a:solidFill>
        <a:latin typeface="+mn-lt"/>
        <a:ea typeface="+mn-ea"/>
        <a:cs typeface="+mn-cs"/>
      </a:defRPr>
    </a:lvl7pPr>
    <a:lvl8pPr marL="3200348" algn="l" defTabSz="914386" rtl="0" eaLnBrk="1" latinLnBrk="0" hangingPunct="1">
      <a:defRPr sz="1200" kern="1200">
        <a:solidFill>
          <a:schemeClr val="tx1"/>
        </a:solidFill>
        <a:latin typeface="+mn-lt"/>
        <a:ea typeface="+mn-ea"/>
        <a:cs typeface="+mn-cs"/>
      </a:defRPr>
    </a:lvl8pPr>
    <a:lvl9pPr marL="3657542" algn="l" defTabSz="9143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1968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5401" y="0"/>
            <a:ext cx="18346740" cy="1028432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4038598" y="2806697"/>
            <a:ext cx="10223504" cy="2273300"/>
          </a:xfrm>
        </p:spPr>
        <p:txBody>
          <a:bodyPr anchor="b">
            <a:noAutofit/>
          </a:bodyPr>
          <a:lstStyle>
            <a:lvl1pPr algn="ctr">
              <a:defRPr sz="8100">
                <a:effectLst/>
              </a:defRPr>
            </a:lvl1pPr>
          </a:lstStyle>
          <a:p>
            <a:r>
              <a:rPr lang="en-US"/>
              <a:t>Click to edit Master title style</a:t>
            </a:r>
            <a:endParaRPr lang="en-US" dirty="0"/>
          </a:p>
        </p:txBody>
      </p:sp>
      <p:sp>
        <p:nvSpPr>
          <p:cNvPr id="3" name="Subtitle 2"/>
          <p:cNvSpPr>
            <a:spLocks noGrp="1"/>
          </p:cNvSpPr>
          <p:nvPr>
            <p:ph type="subTitle" idx="1"/>
          </p:nvPr>
        </p:nvSpPr>
        <p:spPr>
          <a:xfrm>
            <a:off x="4038598" y="5486396"/>
            <a:ext cx="10223504" cy="1981203"/>
          </a:xfrm>
        </p:spPr>
        <p:txBody>
          <a:bodyPr anchor="t">
            <a:normAutofit/>
          </a:bodyPr>
          <a:lstStyle>
            <a:lvl1pPr marL="0" indent="0" algn="ctr">
              <a:buNone/>
              <a:defRPr sz="3150">
                <a:solidFill>
                  <a:schemeClr val="tx1"/>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1974849" y="7556495"/>
            <a:ext cx="1346201" cy="419100"/>
          </a:xfrm>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a:xfrm>
            <a:off x="4038596" y="7556495"/>
            <a:ext cx="7821953" cy="419100"/>
          </a:xfrm>
        </p:spPr>
        <p:txBody>
          <a:bodyPr/>
          <a:lstStyle/>
          <a:p>
            <a:endParaRPr lang="en-US"/>
          </a:p>
        </p:txBody>
      </p:sp>
      <p:sp>
        <p:nvSpPr>
          <p:cNvPr id="6" name="Slide Number Placeholder 5"/>
          <p:cNvSpPr>
            <a:spLocks noGrp="1"/>
          </p:cNvSpPr>
          <p:nvPr>
            <p:ph type="sldNum" sz="quarter" idx="12"/>
          </p:nvPr>
        </p:nvSpPr>
        <p:spPr>
          <a:xfrm>
            <a:off x="13435351" y="7556495"/>
            <a:ext cx="826751" cy="419100"/>
          </a:xfrm>
        </p:spPr>
        <p:txBody>
          <a:bodyPr/>
          <a:lstStyle/>
          <a:p>
            <a:fld id="{B6F15528-21DE-4FAA-801E-634DDDAF4B2B}" type="slidenum">
              <a:rPr lang="en-US" smtClean="0"/>
              <a:pPr/>
              <a:t>‹#›</a:t>
            </a:fld>
            <a:endParaRPr lang="en-US"/>
          </a:p>
        </p:txBody>
      </p:sp>
      <p:cxnSp>
        <p:nvCxnSpPr>
          <p:cNvPr id="15" name="Straight Connector 14"/>
          <p:cNvCxnSpPr/>
          <p:nvPr/>
        </p:nvCxnSpPr>
        <p:spPr>
          <a:xfrm>
            <a:off x="4038599" y="5283197"/>
            <a:ext cx="102235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11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3102" y="7223122"/>
            <a:ext cx="14414499" cy="850107"/>
          </a:xfrm>
        </p:spPr>
        <p:txBody>
          <a:bodyPr anchor="b">
            <a:normAutofit/>
          </a:bodyPr>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62141" y="1562099"/>
            <a:ext cx="15158958" cy="5003804"/>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943102" y="8073230"/>
            <a:ext cx="14414499" cy="740568"/>
          </a:xfrm>
        </p:spPr>
        <p:txBody>
          <a:bodyPr>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338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55802" y="1473198"/>
            <a:ext cx="14389098" cy="4432302"/>
          </a:xfrm>
        </p:spPr>
        <p:txBody>
          <a:bodyPr anchor="ctr">
            <a:normAutofit/>
          </a:bodyPr>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55802" y="6515099"/>
            <a:ext cx="14389098" cy="2298701"/>
          </a:xfrm>
        </p:spPr>
        <p:txBody>
          <a:bodyPr anchor="ctr">
            <a:normAutofit/>
          </a:bodyPr>
          <a:lstStyle>
            <a:lvl1pPr marL="0" indent="0" algn="ctr">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094254" y="6210299"/>
            <a:ext cx="1411094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40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20" y="1473198"/>
            <a:ext cx="13944597" cy="3556002"/>
          </a:xfrm>
        </p:spPr>
        <p:txBody>
          <a:bodyPr anchor="ctr">
            <a:normAutofit/>
          </a:bodyPr>
          <a:lstStyle>
            <a:lvl1pPr algn="ctr">
              <a:defRPr sz="48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512218" y="5029200"/>
            <a:ext cx="13258803" cy="876300"/>
          </a:xfrm>
        </p:spPr>
        <p:txBody>
          <a:bodyPr anchor="ctr">
            <a:normAutofit/>
          </a:bodyPr>
          <a:lstStyle>
            <a:lvl1pPr marL="0" indent="0" algn="r">
              <a:buFontTx/>
              <a:buNone/>
              <a:defRPr sz="30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943102" y="6515099"/>
            <a:ext cx="14414499" cy="2298701"/>
          </a:xfrm>
        </p:spPr>
        <p:txBody>
          <a:bodyPr anchor="ctr">
            <a:normAutofit/>
          </a:bodyPr>
          <a:lstStyle>
            <a:lvl1pPr marL="0" indent="0" algn="ctr">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1293020" y="1319942"/>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5900401" y="4241805"/>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cxnSp>
        <p:nvCxnSpPr>
          <p:cNvPr id="19" name="Straight Connector 18"/>
          <p:cNvCxnSpPr/>
          <p:nvPr/>
        </p:nvCxnSpPr>
        <p:spPr>
          <a:xfrm>
            <a:off x="2094254" y="6210299"/>
            <a:ext cx="1411094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52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3103" y="4962872"/>
            <a:ext cx="14414502" cy="2203200"/>
          </a:xfrm>
        </p:spPr>
        <p:txBody>
          <a:bodyPr anchor="b">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3102" y="7166072"/>
            <a:ext cx="14414502" cy="1290600"/>
          </a:xfrm>
        </p:spPr>
        <p:txBody>
          <a:bodyPr anchor="t">
            <a:normAutofit/>
          </a:bodyPr>
          <a:lstStyle>
            <a:lvl1pPr marL="0" indent="0" algn="l">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980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169320" y="1473198"/>
            <a:ext cx="13944597" cy="3365502"/>
          </a:xfrm>
        </p:spPr>
        <p:txBody>
          <a:bodyPr anchor="ctr">
            <a:normAutofit/>
          </a:bodyPr>
          <a:lstStyle>
            <a:lvl1pPr algn="ctr">
              <a:defRPr sz="48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943102" y="5458968"/>
            <a:ext cx="14414502" cy="1330452"/>
          </a:xfrm>
        </p:spPr>
        <p:txBody>
          <a:bodyPr anchor="b">
            <a:normAutofit/>
          </a:bodyPr>
          <a:lstStyle>
            <a:lvl1pPr marL="0" indent="0" algn="l">
              <a:spcBef>
                <a:spcPts val="0"/>
              </a:spcBef>
              <a:buNone/>
              <a:defRPr sz="36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943102" y="6794500"/>
            <a:ext cx="14414502" cy="2019300"/>
          </a:xfrm>
        </p:spPr>
        <p:txBody>
          <a:bodyPr anchor="t">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1293020" y="1319942"/>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3" name="TextBox 12"/>
          <p:cNvSpPr txBox="1"/>
          <p:nvPr/>
        </p:nvSpPr>
        <p:spPr>
          <a:xfrm>
            <a:off x="15900401" y="389889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cxnSp>
        <p:nvCxnSpPr>
          <p:cNvPr id="26" name="Straight Connector 25"/>
          <p:cNvCxnSpPr/>
          <p:nvPr/>
        </p:nvCxnSpPr>
        <p:spPr>
          <a:xfrm>
            <a:off x="2094254" y="5143500"/>
            <a:ext cx="1411094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876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3102" y="1473198"/>
            <a:ext cx="14414499" cy="336550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943102" y="5445252"/>
            <a:ext cx="14414502" cy="1261872"/>
          </a:xfrm>
        </p:spPr>
        <p:txBody>
          <a:bodyPr anchor="b">
            <a:normAutofit/>
          </a:bodyPr>
          <a:lstStyle>
            <a:lvl1pPr marL="0" indent="0" algn="l">
              <a:spcBef>
                <a:spcPts val="0"/>
              </a:spcBef>
              <a:buNone/>
              <a:defRPr sz="42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943100" y="6705599"/>
            <a:ext cx="14414505" cy="2108201"/>
          </a:xfrm>
        </p:spPr>
        <p:txBody>
          <a:bodyPr anchor="t">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094254" y="5143500"/>
            <a:ext cx="1411094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111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2094254" y="3632199"/>
            <a:ext cx="1411094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075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99035" y="1473197"/>
            <a:ext cx="2836343" cy="73406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43098" y="1473198"/>
            <a:ext cx="11149538" cy="7340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3295835" y="1485900"/>
            <a:ext cx="0" cy="73152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22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6398417" y="2628900"/>
            <a:ext cx="10287003" cy="2743200"/>
          </a:xfrm>
        </p:spPr>
        <p:txBody>
          <a:bodyPr rtlCol="0" anchor="b">
            <a:normAutofit/>
          </a:bodyPr>
          <a:lstStyle>
            <a:lvl1pPr algn="l" rtl="0">
              <a:defRPr sz="8100"/>
            </a:lvl1pPr>
          </a:lstStyle>
          <a:p>
            <a:pPr rtl="0"/>
            <a:r>
              <a:rPr lang="en-US"/>
              <a:t>Click to edit Master title style</a:t>
            </a:r>
            <a:endParaRPr lang="vi-VN" dirty="0"/>
          </a:p>
        </p:txBody>
      </p:sp>
      <p:sp>
        <p:nvSpPr>
          <p:cNvPr id="3" name="Phụ đề 2"/>
          <p:cNvSpPr>
            <a:spLocks noGrp="1"/>
          </p:cNvSpPr>
          <p:nvPr>
            <p:ph type="subTitle" idx="1" hasCustomPrompt="1"/>
          </p:nvPr>
        </p:nvSpPr>
        <p:spPr>
          <a:xfrm>
            <a:off x="6398415" y="5600700"/>
            <a:ext cx="10287003" cy="1371600"/>
          </a:xfrm>
        </p:spPr>
        <p:txBody>
          <a:bodyPr rtlCol="0"/>
          <a:lstStyle>
            <a:lvl1pPr marL="0" indent="0" algn="l" rtl="0">
              <a:spcBef>
                <a:spcPts val="0"/>
              </a:spcBef>
              <a:buNone/>
              <a:defRPr sz="3600"/>
            </a:lvl1pPr>
            <a:lvl2pPr marL="685800" indent="0" algn="ctr" rtl="0">
              <a:buNone/>
              <a:defRPr sz="3000"/>
            </a:lvl2pPr>
            <a:lvl3pPr marL="1371600" indent="0" algn="ctr" rtl="0">
              <a:buNone/>
              <a:defRPr sz="2700"/>
            </a:lvl3pPr>
            <a:lvl4pPr marL="2057400" indent="0" algn="ctr" rtl="0">
              <a:buNone/>
              <a:defRPr sz="2400"/>
            </a:lvl4pPr>
            <a:lvl5pPr marL="2743200" indent="0" algn="ctr" rtl="0">
              <a:buNone/>
              <a:defRPr sz="2400"/>
            </a:lvl5pPr>
            <a:lvl6pPr marL="3429000" indent="0" algn="ctr" rtl="0">
              <a:buNone/>
              <a:defRPr sz="2400"/>
            </a:lvl6pPr>
            <a:lvl7pPr marL="4114800" indent="0" algn="ctr" rtl="0">
              <a:buNone/>
              <a:defRPr sz="2400"/>
            </a:lvl7pPr>
            <a:lvl8pPr marL="4800600" indent="0" algn="ctr" rtl="0">
              <a:buNone/>
              <a:defRPr sz="2400"/>
            </a:lvl8pPr>
            <a:lvl9pPr marL="5486400" indent="0" algn="ctr" rtl="0">
              <a:buNone/>
              <a:defRPr sz="2400"/>
            </a:lvl9pPr>
          </a:lstStyle>
          <a:p>
            <a:r>
              <a:rPr lang="vi-VN" dirty="0"/>
              <a:t>Bấm &amp; sửa kiểu phụ đề của Bản chính</a:t>
            </a:r>
          </a:p>
        </p:txBody>
      </p:sp>
    </p:spTree>
    <p:extLst>
      <p:ext uri="{BB962C8B-B14F-4D97-AF65-F5344CB8AC3E}">
        <p14:creationId xmlns:p14="http://schemas.microsoft.com/office/powerpoint/2010/main" val="275879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Nội dung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5" name="Chỗ dành sẵn cho Chân trang 4"/>
          <p:cNvSpPr>
            <a:spLocks noGrp="1"/>
          </p:cNvSpPr>
          <p:nvPr>
            <p:ph type="ftr" sz="quarter" idx="11"/>
          </p:nvPr>
        </p:nvSpPr>
        <p:spPr/>
        <p:txBody>
          <a:bodyPr rtlCol="0"/>
          <a:lstStyle/>
          <a:p>
            <a:pPr defTabSz="1371600"/>
            <a:endParaRPr lang="vi-VN" dirty="0">
              <a:solidFill>
                <a:srgbClr val="9A5315"/>
              </a:solidFill>
            </a:endParaRPr>
          </a:p>
        </p:txBody>
      </p:sp>
      <p:sp>
        <p:nvSpPr>
          <p:cNvPr id="4" name="Chỗ dành sẵn cho Ngày tháng 3"/>
          <p:cNvSpPr>
            <a:spLocks noGrp="1"/>
          </p:cNvSpPr>
          <p:nvPr>
            <p:ph type="dt" sz="half" idx="10"/>
          </p:nvPr>
        </p:nvSpPr>
        <p:spPr/>
        <p:txBody>
          <a:bodyPr rtlCol="0"/>
          <a:lstStyle>
            <a:lvl1pPr>
              <a:defRPr/>
            </a:lvl1pPr>
          </a:lstStyle>
          <a:p>
            <a:pPr defTabSz="1371600"/>
            <a:fld id="{B61B1E00-A00D-477D-997B-00E3F6554555}"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387032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2094254" y="3632199"/>
            <a:ext cx="1411094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êu đề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6398420" y="2743200"/>
            <a:ext cx="10287003" cy="2743200"/>
          </a:xfrm>
        </p:spPr>
        <p:txBody>
          <a:bodyPr rtlCol="0" anchor="b">
            <a:normAutofit/>
          </a:bodyPr>
          <a:lstStyle>
            <a:lvl1pPr algn="l" rtl="0">
              <a:defRPr sz="6600"/>
            </a:lvl1pPr>
          </a:lstStyle>
          <a:p>
            <a:pPr rtl="0"/>
            <a:r>
              <a:rPr lang="en-US"/>
              <a:t>Click to edit Master title style</a:t>
            </a:r>
            <a:endParaRPr lang="vi-VN" dirty="0"/>
          </a:p>
        </p:txBody>
      </p:sp>
      <p:sp>
        <p:nvSpPr>
          <p:cNvPr id="3" name="Chỗ dành sẵn cho Văn bản 2"/>
          <p:cNvSpPr>
            <a:spLocks noGrp="1"/>
          </p:cNvSpPr>
          <p:nvPr>
            <p:ph type="body" idx="1"/>
          </p:nvPr>
        </p:nvSpPr>
        <p:spPr>
          <a:xfrm>
            <a:off x="6398415" y="5600700"/>
            <a:ext cx="10287003" cy="1371600"/>
          </a:xfrm>
        </p:spPr>
        <p:txBody>
          <a:bodyPr rtlCol="0"/>
          <a:lstStyle>
            <a:lvl1pPr marL="0" indent="0" algn="l" rtl="0">
              <a:spcBef>
                <a:spcPts val="0"/>
              </a:spcBef>
              <a:buNone/>
              <a:defRPr sz="3600">
                <a:solidFill>
                  <a:schemeClr val="tx1"/>
                </a:solidFill>
              </a:defRPr>
            </a:lvl1pPr>
            <a:lvl2pPr marL="685800" indent="0" algn="l" rtl="0">
              <a:buNone/>
              <a:defRPr sz="3000">
                <a:solidFill>
                  <a:schemeClr val="tx1">
                    <a:tint val="75000"/>
                  </a:schemeClr>
                </a:solidFill>
              </a:defRPr>
            </a:lvl2pPr>
            <a:lvl3pPr marL="1371600" indent="0" algn="l" rtl="0">
              <a:buNone/>
              <a:defRPr sz="2700">
                <a:solidFill>
                  <a:schemeClr val="tx1">
                    <a:tint val="75000"/>
                  </a:schemeClr>
                </a:solidFill>
              </a:defRPr>
            </a:lvl3pPr>
            <a:lvl4pPr marL="2057400" indent="0" algn="l" rtl="0">
              <a:buNone/>
              <a:defRPr sz="2400">
                <a:solidFill>
                  <a:schemeClr val="tx1">
                    <a:tint val="75000"/>
                  </a:schemeClr>
                </a:solidFill>
              </a:defRPr>
            </a:lvl4pPr>
            <a:lvl5pPr marL="2743200" indent="0" algn="l" rtl="0">
              <a:buNone/>
              <a:defRPr sz="2400">
                <a:solidFill>
                  <a:schemeClr val="tx1">
                    <a:tint val="75000"/>
                  </a:schemeClr>
                </a:solidFill>
              </a:defRPr>
            </a:lvl5pPr>
            <a:lvl6pPr marL="3429000" indent="0" algn="l" rtl="0">
              <a:buNone/>
              <a:defRPr sz="2400">
                <a:solidFill>
                  <a:schemeClr val="tx1">
                    <a:tint val="75000"/>
                  </a:schemeClr>
                </a:solidFill>
              </a:defRPr>
            </a:lvl6pPr>
            <a:lvl7pPr marL="4114800" indent="0" algn="l" rtl="0">
              <a:buNone/>
              <a:defRPr sz="2400">
                <a:solidFill>
                  <a:schemeClr val="tx1">
                    <a:tint val="75000"/>
                  </a:schemeClr>
                </a:solidFill>
              </a:defRPr>
            </a:lvl7pPr>
            <a:lvl8pPr marL="4800600" indent="0" algn="l" rtl="0">
              <a:buNone/>
              <a:defRPr sz="2400">
                <a:solidFill>
                  <a:schemeClr val="tx1">
                    <a:tint val="75000"/>
                  </a:schemeClr>
                </a:solidFill>
              </a:defRPr>
            </a:lvl8pPr>
            <a:lvl9pPr marL="5486400" indent="0" algn="l" rtl="0">
              <a:buNone/>
              <a:defRPr sz="24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36803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Nội dung 2"/>
          <p:cNvSpPr>
            <a:spLocks noGrp="1"/>
          </p:cNvSpPr>
          <p:nvPr>
            <p:ph sz="half" idx="1"/>
          </p:nvPr>
        </p:nvSpPr>
        <p:spPr>
          <a:xfrm>
            <a:off x="1597818" y="2738438"/>
            <a:ext cx="7431882" cy="6281928"/>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Nội dung 3"/>
          <p:cNvSpPr>
            <a:spLocks noGrp="1"/>
          </p:cNvSpPr>
          <p:nvPr>
            <p:ph sz="half" idx="2"/>
          </p:nvPr>
        </p:nvSpPr>
        <p:spPr>
          <a:xfrm>
            <a:off x="9258300" y="2738438"/>
            <a:ext cx="7427121" cy="6281928"/>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7" name="Chỗ dành sẵn cho Số Trang chiếu 6"/>
          <p:cNvSpPr>
            <a:spLocks noGrp="1"/>
          </p:cNvSpPr>
          <p:nvPr>
            <p:ph type="sldNum" sz="quarter" idx="12"/>
          </p:nvPr>
        </p:nvSpPr>
        <p:spPr/>
        <p:txBody>
          <a:bodyPr rtlCol="0"/>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6" name="Chỗ dành sẵn cho Chân trang 5"/>
          <p:cNvSpPr>
            <a:spLocks noGrp="1"/>
          </p:cNvSpPr>
          <p:nvPr>
            <p:ph type="ftr" sz="quarter" idx="11"/>
          </p:nvPr>
        </p:nvSpPr>
        <p:spPr/>
        <p:txBody>
          <a:bodyPr rtlCol="0"/>
          <a:lstStyle/>
          <a:p>
            <a:pPr defTabSz="1371600"/>
            <a:endParaRPr lang="vi-VN" dirty="0">
              <a:solidFill>
                <a:srgbClr val="9A5315"/>
              </a:solidFill>
            </a:endParaRPr>
          </a:p>
        </p:txBody>
      </p:sp>
      <p:sp>
        <p:nvSpPr>
          <p:cNvPr id="5" name="Chỗ dành sẵn cho Ngày tháng 4"/>
          <p:cNvSpPr>
            <a:spLocks noGrp="1"/>
          </p:cNvSpPr>
          <p:nvPr>
            <p:ph type="dt" sz="half" idx="10"/>
          </p:nvPr>
        </p:nvSpPr>
        <p:spPr/>
        <p:txBody>
          <a:bodyPr rtlCol="0"/>
          <a:lstStyle>
            <a:lvl1pPr>
              <a:defRPr/>
            </a:lvl1pPr>
          </a:lstStyle>
          <a:p>
            <a:pPr defTabSz="1371600"/>
            <a:fld id="{485AB0D1-2462-483C-8BB5-3975EB8E9484}"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112301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Văn bản 2"/>
          <p:cNvSpPr>
            <a:spLocks noGrp="1"/>
          </p:cNvSpPr>
          <p:nvPr>
            <p:ph type="body" idx="1"/>
          </p:nvPr>
        </p:nvSpPr>
        <p:spPr>
          <a:xfrm>
            <a:off x="1604772" y="2521745"/>
            <a:ext cx="7434072" cy="1235868"/>
          </a:xfrm>
        </p:spPr>
        <p:txBody>
          <a:bodyPr rtlCol="0" anchor="b"/>
          <a:lstStyle>
            <a:lvl1pPr marL="0" indent="0" algn="l" rtl="0">
              <a:spcBef>
                <a:spcPts val="0"/>
              </a:spcBef>
              <a:buNone/>
              <a:defRPr sz="3600" b="1"/>
            </a:lvl1pPr>
            <a:lvl2pPr marL="685800" indent="0" algn="l" rtl="0">
              <a:buNone/>
              <a:defRPr sz="3000" b="1"/>
            </a:lvl2pPr>
            <a:lvl3pPr marL="1371600" indent="0" algn="l" rtl="0">
              <a:buNone/>
              <a:defRPr sz="2700" b="1"/>
            </a:lvl3pPr>
            <a:lvl4pPr marL="2057400" indent="0" algn="l" rtl="0">
              <a:buNone/>
              <a:defRPr sz="2400" b="1"/>
            </a:lvl4pPr>
            <a:lvl5pPr marL="2743200" indent="0" algn="l" rtl="0">
              <a:buNone/>
              <a:defRPr sz="2400" b="1"/>
            </a:lvl5pPr>
            <a:lvl6pPr marL="3429000" indent="0" algn="l" rtl="0">
              <a:buNone/>
              <a:defRPr sz="2400" b="1"/>
            </a:lvl6pPr>
            <a:lvl7pPr marL="4114800" indent="0" algn="l" rtl="0">
              <a:buNone/>
              <a:defRPr sz="2400" b="1"/>
            </a:lvl7pPr>
            <a:lvl8pPr marL="4800600" indent="0" algn="l" rtl="0">
              <a:buNone/>
              <a:defRPr sz="2400" b="1"/>
            </a:lvl8pPr>
            <a:lvl9pPr marL="5486400" indent="0" algn="l" rtl="0">
              <a:buNone/>
              <a:defRPr sz="2400" b="1"/>
            </a:lvl9pPr>
          </a:lstStyle>
          <a:p>
            <a:pPr lvl="0" rtl="0"/>
            <a:r>
              <a:rPr lang="en-US"/>
              <a:t>Click to edit Master text styles</a:t>
            </a:r>
          </a:p>
        </p:txBody>
      </p:sp>
      <p:sp>
        <p:nvSpPr>
          <p:cNvPr id="4" name="Chỗ dành sẵn cho Nội dung 3"/>
          <p:cNvSpPr>
            <a:spLocks noGrp="1"/>
          </p:cNvSpPr>
          <p:nvPr>
            <p:ph sz="half" idx="2"/>
          </p:nvPr>
        </p:nvSpPr>
        <p:spPr>
          <a:xfrm>
            <a:off x="1604772" y="3757613"/>
            <a:ext cx="7434072" cy="5214938"/>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5" name="Chỗ dành sẵn cho Văn bản 4"/>
          <p:cNvSpPr>
            <a:spLocks noGrp="1"/>
          </p:cNvSpPr>
          <p:nvPr>
            <p:ph type="body" sz="quarter" idx="3"/>
          </p:nvPr>
        </p:nvSpPr>
        <p:spPr>
          <a:xfrm>
            <a:off x="9258300" y="2521745"/>
            <a:ext cx="7434072" cy="1235868"/>
          </a:xfrm>
        </p:spPr>
        <p:txBody>
          <a:bodyPr rtlCol="0" anchor="b"/>
          <a:lstStyle>
            <a:lvl1pPr marL="0" indent="0" algn="l" rtl="0">
              <a:spcBef>
                <a:spcPts val="0"/>
              </a:spcBef>
              <a:buNone/>
              <a:defRPr sz="3600" b="1"/>
            </a:lvl1pPr>
            <a:lvl2pPr marL="685800" indent="0" algn="l" rtl="0">
              <a:buNone/>
              <a:defRPr sz="3000" b="1"/>
            </a:lvl2pPr>
            <a:lvl3pPr marL="1371600" indent="0" algn="l" rtl="0">
              <a:buNone/>
              <a:defRPr sz="2700" b="1"/>
            </a:lvl3pPr>
            <a:lvl4pPr marL="2057400" indent="0" algn="l" rtl="0">
              <a:buNone/>
              <a:defRPr sz="2400" b="1"/>
            </a:lvl4pPr>
            <a:lvl5pPr marL="2743200" indent="0" algn="l" rtl="0">
              <a:buNone/>
              <a:defRPr sz="2400" b="1"/>
            </a:lvl5pPr>
            <a:lvl6pPr marL="3429000" indent="0" algn="l" rtl="0">
              <a:buNone/>
              <a:defRPr sz="2400" b="1"/>
            </a:lvl6pPr>
            <a:lvl7pPr marL="4114800" indent="0" algn="l" rtl="0">
              <a:buNone/>
              <a:defRPr sz="2400" b="1"/>
            </a:lvl7pPr>
            <a:lvl8pPr marL="4800600" indent="0" algn="l" rtl="0">
              <a:buNone/>
              <a:defRPr sz="2400" b="1"/>
            </a:lvl8pPr>
            <a:lvl9pPr marL="5486400" indent="0" algn="l" rtl="0">
              <a:buNone/>
              <a:defRPr sz="2400" b="1"/>
            </a:lvl9pPr>
          </a:lstStyle>
          <a:p>
            <a:pPr lvl="0" rtl="0"/>
            <a:r>
              <a:rPr lang="en-US"/>
              <a:t>Click to edit Master text styles</a:t>
            </a:r>
          </a:p>
        </p:txBody>
      </p:sp>
      <p:sp>
        <p:nvSpPr>
          <p:cNvPr id="6" name="Chỗ dành sẵn cho Nội dung 5"/>
          <p:cNvSpPr>
            <a:spLocks noGrp="1"/>
          </p:cNvSpPr>
          <p:nvPr>
            <p:ph sz="quarter" idx="4"/>
          </p:nvPr>
        </p:nvSpPr>
        <p:spPr>
          <a:xfrm>
            <a:off x="9258300" y="3757613"/>
            <a:ext cx="7434072" cy="5214938"/>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9" name="Chỗ dành sẵn cho Số Trang chiếu 8"/>
          <p:cNvSpPr>
            <a:spLocks noGrp="1"/>
          </p:cNvSpPr>
          <p:nvPr>
            <p:ph type="sldNum" sz="quarter" idx="12"/>
          </p:nvPr>
        </p:nvSpPr>
        <p:spPr/>
        <p:txBody>
          <a:bodyPr rtlCol="0"/>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8" name="Chỗ dành sẵn cho Chân trang 7"/>
          <p:cNvSpPr>
            <a:spLocks noGrp="1"/>
          </p:cNvSpPr>
          <p:nvPr>
            <p:ph type="ftr" sz="quarter" idx="11"/>
          </p:nvPr>
        </p:nvSpPr>
        <p:spPr/>
        <p:txBody>
          <a:bodyPr rtlCol="0"/>
          <a:lstStyle/>
          <a:p>
            <a:pPr defTabSz="1371600"/>
            <a:endParaRPr lang="vi-VN" dirty="0">
              <a:solidFill>
                <a:srgbClr val="9A5315"/>
              </a:solidFill>
            </a:endParaRPr>
          </a:p>
        </p:txBody>
      </p:sp>
      <p:sp>
        <p:nvSpPr>
          <p:cNvPr id="7" name="Chỗ dành sẵn cho Ngày tháng 6"/>
          <p:cNvSpPr>
            <a:spLocks noGrp="1"/>
          </p:cNvSpPr>
          <p:nvPr>
            <p:ph type="dt" sz="half" idx="10"/>
          </p:nvPr>
        </p:nvSpPr>
        <p:spPr/>
        <p:txBody>
          <a:bodyPr rtlCol="0"/>
          <a:lstStyle>
            <a:lvl1pPr>
              <a:defRPr/>
            </a:lvl1pPr>
          </a:lstStyle>
          <a:p>
            <a:pPr defTabSz="1371600"/>
            <a:fld id="{0216A3A8-CD18-494E-BA21-4E8A1D2D52BA}"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189572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5" name="Chỗ dành sẵn cho Số Trang chiếu 4"/>
          <p:cNvSpPr>
            <a:spLocks noGrp="1"/>
          </p:cNvSpPr>
          <p:nvPr>
            <p:ph type="sldNum" sz="quarter" idx="12"/>
          </p:nvPr>
        </p:nvSpPr>
        <p:spPr/>
        <p:txBody>
          <a:bodyPr rtlCol="0"/>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4" name="Chỗ dành sẵn cho Chân trang 3"/>
          <p:cNvSpPr>
            <a:spLocks noGrp="1"/>
          </p:cNvSpPr>
          <p:nvPr>
            <p:ph type="ftr" sz="quarter" idx="11"/>
          </p:nvPr>
        </p:nvSpPr>
        <p:spPr/>
        <p:txBody>
          <a:bodyPr rtlCol="0"/>
          <a:lstStyle/>
          <a:p>
            <a:pPr defTabSz="1371600"/>
            <a:endParaRPr lang="vi-VN" dirty="0">
              <a:solidFill>
                <a:srgbClr val="9A5315"/>
              </a:solidFill>
            </a:endParaRPr>
          </a:p>
        </p:txBody>
      </p:sp>
      <p:sp>
        <p:nvSpPr>
          <p:cNvPr id="3" name="Chỗ dành sẵn cho Ngày tháng 2"/>
          <p:cNvSpPr>
            <a:spLocks noGrp="1"/>
          </p:cNvSpPr>
          <p:nvPr>
            <p:ph type="dt" sz="half" idx="10"/>
          </p:nvPr>
        </p:nvSpPr>
        <p:spPr/>
        <p:txBody>
          <a:bodyPr rtlCol="0"/>
          <a:lstStyle>
            <a:lvl1pPr>
              <a:defRPr/>
            </a:lvl1pPr>
          </a:lstStyle>
          <a:p>
            <a:pPr defTabSz="1371600"/>
            <a:fld id="{2DC5D5F0-49C4-47A7-8393-C3318058F3BC}"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13334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4" name="Chỗ dành sẵn cho Số Trang chiếu 3"/>
          <p:cNvSpPr>
            <a:spLocks noGrp="1"/>
          </p:cNvSpPr>
          <p:nvPr>
            <p:ph type="sldNum" sz="quarter" idx="12"/>
          </p:nvPr>
        </p:nvSpPr>
        <p:spPr/>
        <p:txBody>
          <a:bodyPr rtlCol="0"/>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3" name="Chỗ dành sẵn cho Chân trang 2"/>
          <p:cNvSpPr>
            <a:spLocks noGrp="1"/>
          </p:cNvSpPr>
          <p:nvPr>
            <p:ph type="ftr" sz="quarter" idx="11"/>
          </p:nvPr>
        </p:nvSpPr>
        <p:spPr/>
        <p:txBody>
          <a:bodyPr rtlCol="0"/>
          <a:lstStyle/>
          <a:p>
            <a:pPr defTabSz="1371600"/>
            <a:endParaRPr lang="vi-VN" dirty="0">
              <a:solidFill>
                <a:srgbClr val="9A5315"/>
              </a:solidFill>
            </a:endParaRPr>
          </a:p>
        </p:txBody>
      </p:sp>
      <p:sp>
        <p:nvSpPr>
          <p:cNvPr id="2" name="Chỗ dành sẵn cho Ngày tháng 1"/>
          <p:cNvSpPr>
            <a:spLocks noGrp="1"/>
          </p:cNvSpPr>
          <p:nvPr>
            <p:ph type="dt" sz="half" idx="10"/>
          </p:nvPr>
        </p:nvSpPr>
        <p:spPr/>
        <p:txBody>
          <a:bodyPr rtlCol="0"/>
          <a:lstStyle>
            <a:lvl1pPr>
              <a:defRPr/>
            </a:lvl1pPr>
          </a:lstStyle>
          <a:p>
            <a:pPr defTabSz="1371600"/>
            <a:fld id="{15C8CFF3-1CDF-49E3-8638-3726A6CAAC00}"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213215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597818" y="457199"/>
            <a:ext cx="15087603" cy="1824228"/>
          </a:xfrm>
        </p:spPr>
        <p:txBody>
          <a:bodyPr rtlCol="0"/>
          <a:lstStyle>
            <a:lvl1pPr algn="l" rtl="0">
              <a:defRPr/>
            </a:lvl1pPr>
          </a:lstStyle>
          <a:p>
            <a:pPr rtl="0"/>
            <a:r>
              <a:rPr lang="en-US"/>
              <a:t>Click to edit Master title style</a:t>
            </a:r>
            <a:endParaRPr lang="vi-VN" dirty="0"/>
          </a:p>
        </p:txBody>
      </p:sp>
      <p:grpSp>
        <p:nvGrpSpPr>
          <p:cNvPr id="9" name="Nhóm 8"/>
          <p:cNvGrpSpPr/>
          <p:nvPr/>
        </p:nvGrpSpPr>
        <p:grpSpPr>
          <a:xfrm>
            <a:off x="1578634" y="2600325"/>
            <a:ext cx="6540755" cy="4575057"/>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gr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897542" y="2850315"/>
            <a:ext cx="5903304" cy="3857604"/>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39" name="Chỗ dành sẵn cho Văn bản 3"/>
          <p:cNvSpPr>
            <a:spLocks noGrp="1"/>
          </p:cNvSpPr>
          <p:nvPr>
            <p:ph type="body" sz="half" idx="2"/>
          </p:nvPr>
        </p:nvSpPr>
        <p:spPr>
          <a:xfrm>
            <a:off x="1578635" y="7403985"/>
            <a:ext cx="6553470" cy="1511415"/>
          </a:xfrm>
        </p:spPr>
        <p:txBody>
          <a:bodyPr rtlCol="0">
            <a:normAutofit/>
          </a:bodyPr>
          <a:lstStyle>
            <a:lvl1pPr marL="0" indent="0" algn="l" rtl="0">
              <a:spcBef>
                <a:spcPts val="2400"/>
              </a:spcBef>
              <a:buNone/>
              <a:defRPr sz="2400"/>
            </a:lvl1pPr>
            <a:lvl2pPr marL="685800" indent="0" algn="l" rtl="0">
              <a:buNone/>
              <a:defRPr sz="2100"/>
            </a:lvl2pPr>
            <a:lvl3pPr marL="1371600" indent="0" algn="l" rtl="0">
              <a:buNone/>
              <a:defRPr sz="1800"/>
            </a:lvl3pPr>
            <a:lvl4pPr marL="2057400" indent="0" algn="l" rtl="0">
              <a:buNone/>
              <a:defRPr sz="1500"/>
            </a:lvl4pPr>
            <a:lvl5pPr marL="2743200" indent="0" algn="l" rtl="0">
              <a:buNone/>
              <a:defRPr sz="1500"/>
            </a:lvl5pPr>
            <a:lvl6pPr marL="3429000" indent="0" algn="l" rtl="0">
              <a:buNone/>
              <a:defRPr sz="1500"/>
            </a:lvl6pPr>
            <a:lvl7pPr marL="4114800" indent="0" algn="l" rtl="0">
              <a:buNone/>
              <a:defRPr sz="1500"/>
            </a:lvl7pPr>
            <a:lvl8pPr marL="4800600" indent="0" algn="l" rtl="0">
              <a:buNone/>
              <a:defRPr sz="1500"/>
            </a:lvl8pPr>
            <a:lvl9pPr marL="5486400" indent="0" algn="l" rtl="0">
              <a:buNone/>
              <a:defRPr sz="1500"/>
            </a:lvl9pPr>
          </a:lstStyle>
          <a:p>
            <a:pPr lvl="0" rtl="0"/>
            <a:r>
              <a:rPr lang="en-US"/>
              <a:t>Click to edit Master text styles</a:t>
            </a:r>
          </a:p>
        </p:txBody>
      </p:sp>
      <p:grpSp>
        <p:nvGrpSpPr>
          <p:cNvPr id="22" name="Nhóm 21"/>
          <p:cNvGrpSpPr/>
          <p:nvPr/>
        </p:nvGrpSpPr>
        <p:grpSpPr>
          <a:xfrm>
            <a:off x="10144667" y="2600325"/>
            <a:ext cx="6540755" cy="4575057"/>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gr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10463576" y="2850315"/>
            <a:ext cx="5903304" cy="3857604"/>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40" name="Chỗ dành sẵn cho Văn bản 3"/>
          <p:cNvSpPr>
            <a:spLocks noGrp="1"/>
          </p:cNvSpPr>
          <p:nvPr>
            <p:ph type="body" sz="half" idx="19"/>
          </p:nvPr>
        </p:nvSpPr>
        <p:spPr>
          <a:xfrm>
            <a:off x="10114362" y="7403985"/>
            <a:ext cx="6553470" cy="1511415"/>
          </a:xfrm>
        </p:spPr>
        <p:txBody>
          <a:bodyPr rtlCol="0">
            <a:normAutofit/>
          </a:bodyPr>
          <a:lstStyle>
            <a:lvl1pPr marL="0" indent="0" algn="l" rtl="0">
              <a:spcBef>
                <a:spcPts val="2400"/>
              </a:spcBef>
              <a:buNone/>
              <a:defRPr sz="2400"/>
            </a:lvl1pPr>
            <a:lvl2pPr marL="685800" indent="0" algn="l" rtl="0">
              <a:buNone/>
              <a:defRPr sz="2100"/>
            </a:lvl2pPr>
            <a:lvl3pPr marL="1371600" indent="0" algn="l" rtl="0">
              <a:buNone/>
              <a:defRPr sz="1800"/>
            </a:lvl3pPr>
            <a:lvl4pPr marL="2057400" indent="0" algn="l" rtl="0">
              <a:buNone/>
              <a:defRPr sz="1500"/>
            </a:lvl4pPr>
            <a:lvl5pPr marL="2743200" indent="0" algn="l" rtl="0">
              <a:buNone/>
              <a:defRPr sz="1500"/>
            </a:lvl5pPr>
            <a:lvl6pPr marL="3429000" indent="0" algn="l" rtl="0">
              <a:buNone/>
              <a:defRPr sz="1500"/>
            </a:lvl6pPr>
            <a:lvl7pPr marL="4114800" indent="0" algn="l" rtl="0">
              <a:buNone/>
              <a:defRPr sz="1500"/>
            </a:lvl7pPr>
            <a:lvl8pPr marL="4800600" indent="0" algn="l" rtl="0">
              <a:buNone/>
              <a:defRPr sz="1500"/>
            </a:lvl8pPr>
            <a:lvl9pPr marL="5486400" indent="0" algn="l" rtl="0">
              <a:buNone/>
              <a:defRPr sz="1500"/>
            </a:lvl9pPr>
          </a:lstStyle>
          <a:p>
            <a:pPr lvl="0" rtl="0"/>
            <a:r>
              <a:rPr lang="en-US"/>
              <a:t>Click to edit Master text styles</a:t>
            </a:r>
          </a:p>
        </p:txBody>
      </p:sp>
      <p:sp>
        <p:nvSpPr>
          <p:cNvPr id="8" name="Chỗ dành sẵn cho Số Trang chiếu 7"/>
          <p:cNvSpPr>
            <a:spLocks noGrp="1"/>
          </p:cNvSpPr>
          <p:nvPr>
            <p:ph type="sldNum" sz="quarter" idx="12"/>
          </p:nvPr>
        </p:nvSpPr>
        <p:spPr/>
        <p:txBody>
          <a:bodyPr rtlCol="0"/>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7" name="Chỗ dành sẵn cho Chân trang 6"/>
          <p:cNvSpPr>
            <a:spLocks noGrp="1"/>
          </p:cNvSpPr>
          <p:nvPr>
            <p:ph type="ftr" sz="quarter" idx="11"/>
          </p:nvPr>
        </p:nvSpPr>
        <p:spPr/>
        <p:txBody>
          <a:bodyPr rtlCol="0"/>
          <a:lstStyle/>
          <a:p>
            <a:pPr defTabSz="1371600"/>
            <a:endParaRPr lang="vi-VN" dirty="0">
              <a:solidFill>
                <a:srgbClr val="9A5315"/>
              </a:solidFill>
            </a:endParaRPr>
          </a:p>
        </p:txBody>
      </p:sp>
      <p:sp>
        <p:nvSpPr>
          <p:cNvPr id="6" name="Chỗ dành sẵn cho Ngày tháng 5"/>
          <p:cNvSpPr>
            <a:spLocks noGrp="1"/>
          </p:cNvSpPr>
          <p:nvPr>
            <p:ph type="dt" sz="half" idx="10"/>
          </p:nvPr>
        </p:nvSpPr>
        <p:spPr/>
        <p:txBody>
          <a:bodyPr rtlCol="0"/>
          <a:lstStyle>
            <a:lvl1pPr>
              <a:defRPr/>
            </a:lvl1pPr>
          </a:lstStyle>
          <a:p>
            <a:pPr defTabSz="1371600"/>
            <a:fld id="{B6D0CE1C-2702-4A01-872D-16D51A5359DB}"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55909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grpSp>
        <p:nvGrpSpPr>
          <p:cNvPr id="52" name="Nhóm 51"/>
          <p:cNvGrpSpPr>
            <a:grpSpLocks noChangeAspect="1"/>
          </p:cNvGrpSpPr>
          <p:nvPr/>
        </p:nvGrpSpPr>
        <p:grpSpPr>
          <a:xfrm rot="5400000">
            <a:off x="1567709" y="2517158"/>
            <a:ext cx="4685021" cy="4634595"/>
            <a:chOff x="895350" y="3313113"/>
            <a:chExt cx="3613151" cy="2790825"/>
          </a:xfrm>
          <a:solidFill>
            <a:schemeClr val="tx1">
              <a:lumMod val="50000"/>
            </a:schemeClr>
          </a:solidFill>
        </p:grpSpPr>
        <p:sp>
          <p:nvSpPr>
            <p:cNvPr id="5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5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5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5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gr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873753" y="2736428"/>
            <a:ext cx="4072934" cy="4164462"/>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1" name="Chỗ dành sẵn cho Văn bản 3"/>
          <p:cNvSpPr>
            <a:spLocks noGrp="1"/>
          </p:cNvSpPr>
          <p:nvPr>
            <p:ph type="body" sz="half" idx="2"/>
          </p:nvPr>
        </p:nvSpPr>
        <p:spPr>
          <a:xfrm>
            <a:off x="1852818" y="7421108"/>
            <a:ext cx="4114800" cy="1371600"/>
          </a:xfrm>
        </p:spPr>
        <p:txBody>
          <a:bodyPr rtlCol="0">
            <a:normAutofit/>
          </a:bodyPr>
          <a:lstStyle>
            <a:lvl1pPr marL="0" indent="0" algn="l" rtl="0">
              <a:spcBef>
                <a:spcPts val="2400"/>
              </a:spcBef>
              <a:buNone/>
              <a:defRPr sz="2400"/>
            </a:lvl1pPr>
            <a:lvl2pPr marL="685800" indent="0" algn="l" rtl="0">
              <a:buNone/>
              <a:defRPr sz="2100"/>
            </a:lvl2pPr>
            <a:lvl3pPr marL="1371600" indent="0" algn="l" rtl="0">
              <a:buNone/>
              <a:defRPr sz="1800"/>
            </a:lvl3pPr>
            <a:lvl4pPr marL="2057400" indent="0" algn="l" rtl="0">
              <a:buNone/>
              <a:defRPr sz="1500"/>
            </a:lvl4pPr>
            <a:lvl5pPr marL="2743200" indent="0" algn="l" rtl="0">
              <a:buNone/>
              <a:defRPr sz="1500"/>
            </a:lvl5pPr>
            <a:lvl6pPr marL="3429000" indent="0" algn="l" rtl="0">
              <a:buNone/>
              <a:defRPr sz="1500"/>
            </a:lvl6pPr>
            <a:lvl7pPr marL="4114800" indent="0" algn="l" rtl="0">
              <a:buNone/>
              <a:defRPr sz="1500"/>
            </a:lvl7pPr>
            <a:lvl8pPr marL="4800600" indent="0" algn="l" rtl="0">
              <a:buNone/>
              <a:defRPr sz="1500"/>
            </a:lvl8pPr>
            <a:lvl9pPr marL="5486400" indent="0" algn="l" rtl="0">
              <a:buNone/>
              <a:defRPr sz="1500"/>
            </a:lvl9pPr>
          </a:lstStyle>
          <a:p>
            <a:pPr lvl="0" rtl="0"/>
            <a:r>
              <a:rPr lang="en-US"/>
              <a:t>Click to edit Master text styles</a:t>
            </a:r>
          </a:p>
        </p:txBody>
      </p:sp>
      <p:grpSp>
        <p:nvGrpSpPr>
          <p:cNvPr id="84" name="Nhóm 83"/>
          <p:cNvGrpSpPr>
            <a:grpSpLocks noChangeAspect="1"/>
          </p:cNvGrpSpPr>
          <p:nvPr userDrawn="1"/>
        </p:nvGrpSpPr>
        <p:grpSpPr>
          <a:xfrm rot="5400000">
            <a:off x="6775703" y="2517158"/>
            <a:ext cx="4685021" cy="4634595"/>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gr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7081386" y="2736428"/>
            <a:ext cx="4073652" cy="4164462"/>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2" name="Chỗ dành sẵn cho Văn bản 3"/>
          <p:cNvSpPr>
            <a:spLocks noGrp="1"/>
          </p:cNvSpPr>
          <p:nvPr>
            <p:ph type="body" sz="half" idx="21"/>
          </p:nvPr>
        </p:nvSpPr>
        <p:spPr>
          <a:xfrm>
            <a:off x="7060812" y="7421108"/>
            <a:ext cx="4114800" cy="1371600"/>
          </a:xfrm>
        </p:spPr>
        <p:txBody>
          <a:bodyPr rtlCol="0">
            <a:normAutofit/>
          </a:bodyPr>
          <a:lstStyle>
            <a:lvl1pPr marL="0" indent="0" algn="l" rtl="0">
              <a:spcBef>
                <a:spcPts val="2400"/>
              </a:spcBef>
              <a:buNone/>
              <a:defRPr sz="2400"/>
            </a:lvl1pPr>
            <a:lvl2pPr marL="685800" indent="0" algn="l" rtl="0">
              <a:buNone/>
              <a:defRPr sz="2100"/>
            </a:lvl2pPr>
            <a:lvl3pPr marL="1371600" indent="0" algn="l" rtl="0">
              <a:buNone/>
              <a:defRPr sz="1800"/>
            </a:lvl3pPr>
            <a:lvl4pPr marL="2057400" indent="0" algn="l" rtl="0">
              <a:buNone/>
              <a:defRPr sz="1500"/>
            </a:lvl4pPr>
            <a:lvl5pPr marL="2743200" indent="0" algn="l" rtl="0">
              <a:buNone/>
              <a:defRPr sz="1500"/>
            </a:lvl5pPr>
            <a:lvl6pPr marL="3429000" indent="0" algn="l" rtl="0">
              <a:buNone/>
              <a:defRPr sz="1500"/>
            </a:lvl6pPr>
            <a:lvl7pPr marL="4114800" indent="0" algn="l" rtl="0">
              <a:buNone/>
              <a:defRPr sz="1500"/>
            </a:lvl7pPr>
            <a:lvl8pPr marL="4800600" indent="0" algn="l" rtl="0">
              <a:buNone/>
              <a:defRPr sz="1500"/>
            </a:lvl8pPr>
            <a:lvl9pPr marL="5486400" indent="0" algn="l" rtl="0">
              <a:buNone/>
              <a:defRPr sz="1500"/>
            </a:lvl9pPr>
          </a:lstStyle>
          <a:p>
            <a:pPr lvl="0" rtl="0"/>
            <a:r>
              <a:rPr lang="en-US"/>
              <a:t>Click to edit Master text styles</a:t>
            </a:r>
          </a:p>
        </p:txBody>
      </p:sp>
      <p:grpSp>
        <p:nvGrpSpPr>
          <p:cNvPr id="97" name="Nhóm 96"/>
          <p:cNvGrpSpPr>
            <a:grpSpLocks noChangeAspect="1"/>
          </p:cNvGrpSpPr>
          <p:nvPr userDrawn="1"/>
        </p:nvGrpSpPr>
        <p:grpSpPr>
          <a:xfrm rot="5400000">
            <a:off x="12028514" y="2517158"/>
            <a:ext cx="4685021" cy="4634595"/>
            <a:chOff x="895350" y="3313113"/>
            <a:chExt cx="3613151" cy="2790825"/>
          </a:xfrm>
          <a:solidFill>
            <a:schemeClr val="tx1">
              <a:lumMod val="50000"/>
            </a:schemeClr>
          </a:solidFill>
        </p:grpSpPr>
        <p:sp>
          <p:nvSpPr>
            <p:cNvPr id="9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gr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12334197" y="2736428"/>
            <a:ext cx="4073652" cy="4164462"/>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3" name="Chỗ dành sẵn cho Văn bản 3"/>
          <p:cNvSpPr>
            <a:spLocks noGrp="1"/>
          </p:cNvSpPr>
          <p:nvPr>
            <p:ph type="body" sz="half" idx="22"/>
          </p:nvPr>
        </p:nvSpPr>
        <p:spPr>
          <a:xfrm>
            <a:off x="12313623" y="7421108"/>
            <a:ext cx="4114800" cy="1371600"/>
          </a:xfrm>
        </p:spPr>
        <p:txBody>
          <a:bodyPr rtlCol="0">
            <a:normAutofit/>
          </a:bodyPr>
          <a:lstStyle>
            <a:lvl1pPr marL="0" indent="0" algn="l" rtl="0">
              <a:spcBef>
                <a:spcPts val="2400"/>
              </a:spcBef>
              <a:buNone/>
              <a:defRPr sz="2400"/>
            </a:lvl1pPr>
            <a:lvl2pPr marL="685800" indent="0" algn="l" rtl="0">
              <a:buNone/>
              <a:defRPr sz="2100"/>
            </a:lvl2pPr>
            <a:lvl3pPr marL="1371600" indent="0" algn="l" rtl="0">
              <a:buNone/>
              <a:defRPr sz="1800"/>
            </a:lvl3pPr>
            <a:lvl4pPr marL="2057400" indent="0" algn="l" rtl="0">
              <a:buNone/>
              <a:defRPr sz="1500"/>
            </a:lvl4pPr>
            <a:lvl5pPr marL="2743200" indent="0" algn="l" rtl="0">
              <a:buNone/>
              <a:defRPr sz="1500"/>
            </a:lvl5pPr>
            <a:lvl6pPr marL="3429000" indent="0" algn="l" rtl="0">
              <a:buNone/>
              <a:defRPr sz="1500"/>
            </a:lvl6pPr>
            <a:lvl7pPr marL="4114800" indent="0" algn="l" rtl="0">
              <a:buNone/>
              <a:defRPr sz="1500"/>
            </a:lvl7pPr>
            <a:lvl8pPr marL="4800600" indent="0" algn="l" rtl="0">
              <a:buNone/>
              <a:defRPr sz="1500"/>
            </a:lvl8pPr>
            <a:lvl9pPr marL="5486400" indent="0" algn="l" rtl="0">
              <a:buNone/>
              <a:defRPr sz="1500"/>
            </a:lvl9pPr>
          </a:lstStyle>
          <a:p>
            <a:pPr lvl="0" rtl="0"/>
            <a:r>
              <a:rPr lang="en-US"/>
              <a:t>Click to edit Master text styles</a:t>
            </a:r>
          </a:p>
        </p:txBody>
      </p:sp>
      <p:sp>
        <p:nvSpPr>
          <p:cNvPr id="8" name="Chỗ dành sẵn cho Số Trang chiếu 7"/>
          <p:cNvSpPr>
            <a:spLocks noGrp="1"/>
          </p:cNvSpPr>
          <p:nvPr>
            <p:ph type="sldNum" sz="quarter" idx="12"/>
          </p:nvPr>
        </p:nvSpPr>
        <p:spPr/>
        <p:txBody>
          <a:bodyPr rtlCol="0"/>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7" name="Chỗ dành sẵn cho Chân trang 6"/>
          <p:cNvSpPr>
            <a:spLocks noGrp="1"/>
          </p:cNvSpPr>
          <p:nvPr>
            <p:ph type="ftr" sz="quarter" idx="11"/>
          </p:nvPr>
        </p:nvSpPr>
        <p:spPr/>
        <p:txBody>
          <a:bodyPr rtlCol="0"/>
          <a:lstStyle/>
          <a:p>
            <a:pPr defTabSz="1371600"/>
            <a:endParaRPr lang="vi-VN" dirty="0">
              <a:solidFill>
                <a:srgbClr val="9A5315"/>
              </a:solidFill>
            </a:endParaRPr>
          </a:p>
        </p:txBody>
      </p:sp>
      <p:sp>
        <p:nvSpPr>
          <p:cNvPr id="6" name="Chỗ dành sẵn cho Ngày tháng 5"/>
          <p:cNvSpPr>
            <a:spLocks noGrp="1"/>
          </p:cNvSpPr>
          <p:nvPr>
            <p:ph type="dt" sz="half" idx="10"/>
          </p:nvPr>
        </p:nvSpPr>
        <p:spPr/>
        <p:txBody>
          <a:bodyPr rtlCol="0"/>
          <a:lstStyle>
            <a:lvl1pPr>
              <a:defRPr/>
            </a:lvl1pPr>
          </a:lstStyle>
          <a:p>
            <a:pPr defTabSz="1371600"/>
            <a:fld id="{C03B2062-D8F8-46C3-A13F-A2368F91A522}"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175352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3599321" y="632391"/>
            <a:ext cx="3429000" cy="2828262"/>
          </a:xfrm>
        </p:spPr>
        <p:txBody>
          <a:bodyPr rtlCol="0">
            <a:normAutofit/>
          </a:bodyPr>
          <a:lstStyle>
            <a:lvl1pPr algn="l" rtl="0">
              <a:defRPr sz="3600"/>
            </a:lvl1pPr>
          </a:lstStyle>
          <a:p>
            <a:pPr rtl="0"/>
            <a:r>
              <a:rPr lang="en-US"/>
              <a:t>Click to edit Master title style</a:t>
            </a:r>
            <a:endParaRPr lang="vi-VN" dirty="0"/>
          </a:p>
        </p:txBody>
      </p:sp>
      <p:grpSp>
        <p:nvGrpSpPr>
          <p:cNvPr id="84" name="Nhóm 83"/>
          <p:cNvGrpSpPr>
            <a:grpSpLocks noChangeAspect="1"/>
          </p:cNvGrpSpPr>
          <p:nvPr/>
        </p:nvGrpSpPr>
        <p:grpSpPr>
          <a:xfrm rot="16200000" flipV="1">
            <a:off x="411473" y="1653456"/>
            <a:ext cx="7580496" cy="6617778"/>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gr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1261193" y="1530290"/>
            <a:ext cx="5829300" cy="6858000"/>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grpSp>
        <p:nvGrpSpPr>
          <p:cNvPr id="98" name="Nhóm 97"/>
          <p:cNvGrpSpPr/>
          <p:nvPr/>
        </p:nvGrpSpPr>
        <p:grpSpPr>
          <a:xfrm>
            <a:off x="7983734" y="478766"/>
            <a:ext cx="5084411" cy="4066257"/>
            <a:chOff x="895350" y="3313113"/>
            <a:chExt cx="3613151" cy="2790825"/>
          </a:xfrm>
          <a:solidFill>
            <a:schemeClr val="tx1">
              <a:lumMod val="50000"/>
            </a:schemeClr>
          </a:solidFill>
        </p:grpSpPr>
        <p:sp>
          <p:nvSpPr>
            <p:cNvPr id="99"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0"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1"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2"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gr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8320170" y="794405"/>
            <a:ext cx="4490049" cy="3458007"/>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grpSp>
        <p:nvGrpSpPr>
          <p:cNvPr id="112" name="Nhóm 111"/>
          <p:cNvGrpSpPr/>
          <p:nvPr/>
        </p:nvGrpSpPr>
        <p:grpSpPr>
          <a:xfrm>
            <a:off x="7983734" y="4868460"/>
            <a:ext cx="5084411" cy="4066257"/>
            <a:chOff x="895350" y="3313113"/>
            <a:chExt cx="3613151" cy="2790825"/>
          </a:xfrm>
          <a:solidFill>
            <a:schemeClr val="tx1">
              <a:lumMod val="50000"/>
            </a:schemeClr>
          </a:solidFill>
        </p:grpSpPr>
        <p:sp>
          <p:nvSpPr>
            <p:cNvPr id="11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1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1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1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gr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8320170" y="5184099"/>
            <a:ext cx="4490049" cy="3458007"/>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126" name="Chỗ dành sẵn cho Văn bản 3"/>
          <p:cNvSpPr>
            <a:spLocks noGrp="1"/>
          </p:cNvSpPr>
          <p:nvPr>
            <p:ph type="body" sz="half" idx="21"/>
          </p:nvPr>
        </p:nvSpPr>
        <p:spPr>
          <a:xfrm>
            <a:off x="13599321" y="3727489"/>
            <a:ext cx="3429000" cy="4873094"/>
          </a:xfrm>
        </p:spPr>
        <p:txBody>
          <a:bodyPr rtlCol="0" anchor="t" anchorCtr="0">
            <a:normAutofit/>
          </a:bodyPr>
          <a:lstStyle>
            <a:lvl1pPr marL="0" indent="0" algn="l" rtl="0">
              <a:spcBef>
                <a:spcPts val="2400"/>
              </a:spcBef>
              <a:buNone/>
              <a:defRPr sz="2400"/>
            </a:lvl1pPr>
            <a:lvl2pPr marL="685800" indent="0" algn="l" rtl="0">
              <a:buNone/>
              <a:defRPr sz="2100"/>
            </a:lvl2pPr>
            <a:lvl3pPr marL="1371600" indent="0" algn="l" rtl="0">
              <a:buNone/>
              <a:defRPr sz="1800"/>
            </a:lvl3pPr>
            <a:lvl4pPr marL="2057400" indent="0" algn="l" rtl="0">
              <a:buNone/>
              <a:defRPr sz="1500"/>
            </a:lvl4pPr>
            <a:lvl5pPr marL="2743200" indent="0" algn="l" rtl="0">
              <a:buNone/>
              <a:defRPr sz="1500"/>
            </a:lvl5pPr>
            <a:lvl6pPr marL="3429000" indent="0" algn="l" rtl="0">
              <a:buNone/>
              <a:defRPr sz="1500"/>
            </a:lvl6pPr>
            <a:lvl7pPr marL="4114800" indent="0" algn="l" rtl="0">
              <a:buNone/>
              <a:defRPr sz="1500"/>
            </a:lvl7pPr>
            <a:lvl8pPr marL="4800600" indent="0" algn="l" rtl="0">
              <a:buNone/>
              <a:defRPr sz="1500"/>
            </a:lvl8pPr>
            <a:lvl9pPr marL="5486400" indent="0" algn="l" rtl="0">
              <a:buNone/>
              <a:defRPr sz="1500"/>
            </a:lvl9pPr>
          </a:lstStyle>
          <a:p>
            <a:pPr lvl="0" rtl="0"/>
            <a:r>
              <a:rPr lang="en-US"/>
              <a:t>Click to edit Master text styles</a:t>
            </a:r>
          </a:p>
        </p:txBody>
      </p:sp>
      <p:sp>
        <p:nvSpPr>
          <p:cNvPr id="8" name="Chỗ dành sẵn cho Số Trang chiếu 7"/>
          <p:cNvSpPr>
            <a:spLocks noGrp="1"/>
          </p:cNvSpPr>
          <p:nvPr>
            <p:ph type="sldNum" sz="quarter" idx="12"/>
          </p:nvPr>
        </p:nvSpPr>
        <p:spPr/>
        <p:txBody>
          <a:bodyPr rtlCol="0"/>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7" name="Chỗ dành sẵn cho Chân trang 6"/>
          <p:cNvSpPr>
            <a:spLocks noGrp="1"/>
          </p:cNvSpPr>
          <p:nvPr>
            <p:ph type="ftr" sz="quarter" idx="11"/>
          </p:nvPr>
        </p:nvSpPr>
        <p:spPr/>
        <p:txBody>
          <a:bodyPr rtlCol="0"/>
          <a:lstStyle/>
          <a:p>
            <a:pPr defTabSz="1371600"/>
            <a:endParaRPr lang="vi-VN" dirty="0">
              <a:solidFill>
                <a:srgbClr val="9A5315"/>
              </a:solidFill>
            </a:endParaRPr>
          </a:p>
        </p:txBody>
      </p:sp>
      <p:sp>
        <p:nvSpPr>
          <p:cNvPr id="6" name="Chỗ dành sẵn cho Ngày tháng 5"/>
          <p:cNvSpPr>
            <a:spLocks noGrp="1"/>
          </p:cNvSpPr>
          <p:nvPr>
            <p:ph type="dt" sz="half" idx="10"/>
          </p:nvPr>
        </p:nvSpPr>
        <p:spPr/>
        <p:txBody>
          <a:bodyPr rtlCol="0"/>
          <a:lstStyle>
            <a:lvl1pPr>
              <a:defRPr/>
            </a:lvl1pPr>
          </a:lstStyle>
          <a:p>
            <a:pPr defTabSz="1371600"/>
            <a:fld id="{CFA4A2AB-6C7F-472B-AF69-6C017576AABF}"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421214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1267598" y="1995521"/>
            <a:ext cx="5760720" cy="3154680"/>
          </a:xfrm>
        </p:spPr>
        <p:txBody>
          <a:bodyPr rtlCol="0" anchor="b">
            <a:normAutofit/>
          </a:bodyPr>
          <a:lstStyle>
            <a:lvl1pPr algn="l" rtl="0">
              <a:defRPr sz="5400"/>
            </a:lvl1pPr>
          </a:lstStyle>
          <a:p>
            <a:pPr rtl="0"/>
            <a:r>
              <a:rPr lang="en-US"/>
              <a:t>Click to edit Master title style</a:t>
            </a:r>
            <a:endParaRPr lang="vi-VN" dirty="0"/>
          </a:p>
        </p:txBody>
      </p:sp>
      <p:sp>
        <p:nvSpPr>
          <p:cNvPr id="3" name="Chỗ dành sẵn cho Nội dung 2"/>
          <p:cNvSpPr>
            <a:spLocks noGrp="1"/>
          </p:cNvSpPr>
          <p:nvPr>
            <p:ph idx="1"/>
          </p:nvPr>
        </p:nvSpPr>
        <p:spPr>
          <a:xfrm>
            <a:off x="1254920" y="1371600"/>
            <a:ext cx="9258302" cy="7543800"/>
          </a:xfrm>
        </p:spPr>
        <p:txBody>
          <a:bodyPr rtlCol="0">
            <a:normAutofit/>
          </a:bodyPr>
          <a:lstStyle>
            <a:lvl1pPr algn="l" rtl="0">
              <a:defRPr sz="3600"/>
            </a:lvl1pPr>
            <a:lvl2pPr algn="l" rtl="0">
              <a:defRPr sz="3000"/>
            </a:lvl2pPr>
            <a:lvl3pPr algn="l" rtl="0">
              <a:defRPr sz="2700"/>
            </a:lvl3pPr>
            <a:lvl4pPr algn="l" rtl="0">
              <a:defRPr sz="2400"/>
            </a:lvl4pPr>
            <a:lvl5pPr algn="l" rtl="0">
              <a:defRPr sz="2400"/>
            </a:lvl5pPr>
            <a:lvl6pPr algn="l" rtl="0">
              <a:defRPr sz="3000"/>
            </a:lvl6pPr>
            <a:lvl7pPr algn="l" rtl="0">
              <a:defRPr sz="3000"/>
            </a:lvl7pPr>
            <a:lvl8pPr algn="l" rtl="0">
              <a:defRPr sz="3000"/>
            </a:lvl8pPr>
            <a:lvl9pPr algn="l" rtl="0">
              <a:defRPr sz="3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Văn bản 3"/>
          <p:cNvSpPr>
            <a:spLocks noGrp="1"/>
          </p:cNvSpPr>
          <p:nvPr>
            <p:ph type="body" sz="half" idx="2"/>
          </p:nvPr>
        </p:nvSpPr>
        <p:spPr>
          <a:xfrm>
            <a:off x="11267598" y="5333285"/>
            <a:ext cx="5760720" cy="3582116"/>
          </a:xfrm>
        </p:spPr>
        <p:txBody>
          <a:bodyPr rtlCol="0">
            <a:normAutofit/>
          </a:bodyPr>
          <a:lstStyle>
            <a:lvl1pPr marL="0" indent="0" algn="l" rtl="0">
              <a:buNone/>
              <a:defRPr sz="2700"/>
            </a:lvl1pPr>
            <a:lvl2pPr marL="685800" indent="0" algn="l" rtl="0">
              <a:buNone/>
              <a:defRPr sz="2100"/>
            </a:lvl2pPr>
            <a:lvl3pPr marL="1371600" indent="0" algn="l" rtl="0">
              <a:buNone/>
              <a:defRPr sz="1800"/>
            </a:lvl3pPr>
            <a:lvl4pPr marL="2057400" indent="0" algn="l" rtl="0">
              <a:buNone/>
              <a:defRPr sz="1500"/>
            </a:lvl4pPr>
            <a:lvl5pPr marL="2743200" indent="0" algn="l" rtl="0">
              <a:buNone/>
              <a:defRPr sz="1500"/>
            </a:lvl5pPr>
            <a:lvl6pPr marL="3429000" indent="0" algn="l" rtl="0">
              <a:buNone/>
              <a:defRPr sz="1500"/>
            </a:lvl6pPr>
            <a:lvl7pPr marL="4114800" indent="0" algn="l" rtl="0">
              <a:buNone/>
              <a:defRPr sz="1500"/>
            </a:lvl7pPr>
            <a:lvl8pPr marL="4800600" indent="0" algn="l" rtl="0">
              <a:buNone/>
              <a:defRPr sz="1500"/>
            </a:lvl8pPr>
            <a:lvl9pPr marL="5486400" indent="0" algn="l" rtl="0">
              <a:buNone/>
              <a:defRPr sz="1500"/>
            </a:lvl9pPr>
          </a:lstStyle>
          <a:p>
            <a:pPr lvl="0" rtl="0"/>
            <a:r>
              <a:rPr lang="en-US"/>
              <a:t>Click to edit Master text styles</a:t>
            </a:r>
          </a:p>
        </p:txBody>
      </p:sp>
      <p:sp>
        <p:nvSpPr>
          <p:cNvPr id="7" name="Chỗ dành sẵn cho Số Trang chiếu 6"/>
          <p:cNvSpPr>
            <a:spLocks noGrp="1"/>
          </p:cNvSpPr>
          <p:nvPr>
            <p:ph type="sldNum" sz="quarter" idx="12"/>
          </p:nvPr>
        </p:nvSpPr>
        <p:spPr>
          <a:xfrm>
            <a:off x="1597820" y="9029702"/>
            <a:ext cx="1143000" cy="342900"/>
          </a:xfrm>
        </p:spPr>
        <p:txBody>
          <a:bodyPr rtlCol="0"/>
          <a:lstStyle>
            <a:lvl1pPr algn="l" rtl="0">
              <a:defRPr/>
            </a:lvl1pPr>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6" name="Chỗ dành sẵn cho Chân trang 5"/>
          <p:cNvSpPr>
            <a:spLocks noGrp="1"/>
          </p:cNvSpPr>
          <p:nvPr>
            <p:ph type="ftr" sz="quarter" idx="11"/>
          </p:nvPr>
        </p:nvSpPr>
        <p:spPr/>
        <p:txBody>
          <a:bodyPr rtlCol="0"/>
          <a:lstStyle/>
          <a:p>
            <a:pPr defTabSz="1371600"/>
            <a:endParaRPr lang="vi-VN" dirty="0">
              <a:solidFill>
                <a:srgbClr val="9A5315"/>
              </a:solidFill>
            </a:endParaRPr>
          </a:p>
        </p:txBody>
      </p:sp>
      <p:sp>
        <p:nvSpPr>
          <p:cNvPr id="5" name="Chỗ dành sẵn cho Ngày tháng 4"/>
          <p:cNvSpPr>
            <a:spLocks noGrp="1"/>
          </p:cNvSpPr>
          <p:nvPr>
            <p:ph type="dt" sz="half" idx="10"/>
          </p:nvPr>
        </p:nvSpPr>
        <p:spPr>
          <a:xfrm>
            <a:off x="12113417" y="9029702"/>
            <a:ext cx="2094390" cy="342900"/>
          </a:xfrm>
        </p:spPr>
        <p:txBody>
          <a:bodyPr rtlCol="0"/>
          <a:lstStyle>
            <a:lvl1pPr>
              <a:defRPr/>
            </a:lvl1pPr>
          </a:lstStyle>
          <a:p>
            <a:pPr defTabSz="1371600"/>
            <a:fld id="{8A2E48D0-087A-4BF8-AAAB-C1C90194064A}"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412115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1239337" y="1995521"/>
            <a:ext cx="5760720" cy="3154680"/>
          </a:xfrm>
        </p:spPr>
        <p:txBody>
          <a:bodyPr rtlCol="0" anchor="b">
            <a:normAutofit/>
          </a:bodyPr>
          <a:lstStyle>
            <a:lvl1pPr algn="l" rtl="0">
              <a:defRPr sz="5400"/>
            </a:lvl1pPr>
          </a:lstStyle>
          <a:p>
            <a:pPr rtl="0"/>
            <a:r>
              <a:rPr lang="en-US"/>
              <a:t>Click to edit Master title style</a:t>
            </a:r>
            <a:endParaRPr lang="vi-VN" dirty="0"/>
          </a:p>
        </p:txBody>
      </p:sp>
      <p:grpSp>
        <p:nvGrpSpPr>
          <p:cNvPr id="8" name="Nhóm 7"/>
          <p:cNvGrpSpPr/>
          <p:nvPr/>
        </p:nvGrpSpPr>
        <p:grpSpPr>
          <a:xfrm>
            <a:off x="893319" y="1172098"/>
            <a:ext cx="9650097" cy="7580498"/>
            <a:chOff x="5162444" y="781398"/>
            <a:chExt cx="6433398" cy="5053665"/>
          </a:xfrm>
        </p:grpSpPr>
        <p:sp>
          <p:nvSpPr>
            <p:cNvPr id="9" name="Hình tự d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0" name="Hình tự d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grpSp>
          <p:nvGrpSpPr>
            <p:cNvPr id="11" name="Nhóm 10"/>
            <p:cNvGrpSpPr/>
            <p:nvPr/>
          </p:nvGrpSpPr>
          <p:grpSpPr>
            <a:xfrm>
              <a:off x="5814205" y="859113"/>
              <a:ext cx="5129146" cy="4880471"/>
              <a:chOff x="7856559" y="859113"/>
              <a:chExt cx="3086791" cy="4880471"/>
            </a:xfrm>
          </p:grpSpPr>
          <p:sp>
            <p:nvSpPr>
              <p:cNvPr id="20" name="Hình tự d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21" name="Hình tự d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srgbClr val="9A5315"/>
                </a:solidFill>
                <a:effectLst/>
                <a:uLnTx/>
                <a:uFillTx/>
                <a:ea typeface="+mn-ea"/>
                <a:cs typeface="+mn-cs"/>
              </a:endParaRPr>
            </a:p>
          </p:txBody>
        </p:sp>
      </p:gr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1254920" y="1546793"/>
            <a:ext cx="8915400" cy="6858000"/>
          </a:xfrm>
          <a:solidFill>
            <a:schemeClr val="accent2">
              <a:lumMod val="40000"/>
              <a:lumOff val="60000"/>
            </a:schemeClr>
          </a:solidFill>
          <a:ln w="38100">
            <a:solidFill>
              <a:schemeClr val="bg1"/>
            </a:solidFill>
          </a:ln>
        </p:spPr>
        <p:txBody>
          <a:bodyPr rtlCol="0"/>
          <a:lstStyle>
            <a:lvl1pPr marL="0" indent="0" algn="l" rtl="0">
              <a:buNone/>
              <a:defRPr sz="4800"/>
            </a:lvl1pPr>
            <a:lvl2pPr marL="685800" indent="0" algn="l" rtl="0">
              <a:buNone/>
              <a:defRPr sz="4200"/>
            </a:lvl2pPr>
            <a:lvl3pPr marL="1371600" indent="0" algn="l" rtl="0">
              <a:buNone/>
              <a:defRPr sz="3600"/>
            </a:lvl3pPr>
            <a:lvl4pPr marL="2057400" indent="0" algn="l" rtl="0">
              <a:buNone/>
              <a:defRPr sz="3000"/>
            </a:lvl4pPr>
            <a:lvl5pPr marL="2743200" indent="0" algn="l" rtl="0">
              <a:buNone/>
              <a:defRPr sz="3000"/>
            </a:lvl5pPr>
            <a:lvl6pPr marL="3429000" indent="0" algn="l" rtl="0">
              <a:buNone/>
              <a:defRPr sz="3000"/>
            </a:lvl6pPr>
            <a:lvl7pPr marL="4114800" indent="0" algn="l" rtl="0">
              <a:buNone/>
              <a:defRPr sz="3000"/>
            </a:lvl7pPr>
            <a:lvl8pPr marL="4800600" indent="0" algn="l" rtl="0">
              <a:buNone/>
              <a:defRPr sz="3000"/>
            </a:lvl8pPr>
            <a:lvl9pPr marL="5486400" indent="0" algn="l" rtl="0">
              <a:buNone/>
              <a:defRPr sz="3000"/>
            </a:lvl9pPr>
          </a:lstStyle>
          <a:p>
            <a:pPr rtl="0"/>
            <a:r>
              <a:rPr lang="en-US"/>
              <a:t>Click icon to add picture</a:t>
            </a:r>
            <a:endParaRPr lang="vi-VN" dirty="0"/>
          </a:p>
        </p:txBody>
      </p:sp>
      <p:sp>
        <p:nvSpPr>
          <p:cNvPr id="4" name="Chỗ dành sẵn cho Văn bản 3"/>
          <p:cNvSpPr>
            <a:spLocks noGrp="1"/>
          </p:cNvSpPr>
          <p:nvPr>
            <p:ph type="body" sz="half" idx="2"/>
          </p:nvPr>
        </p:nvSpPr>
        <p:spPr>
          <a:xfrm>
            <a:off x="11239337" y="5333282"/>
            <a:ext cx="5760720" cy="3252776"/>
          </a:xfrm>
        </p:spPr>
        <p:txBody>
          <a:bodyPr rtlCol="0">
            <a:normAutofit/>
          </a:bodyPr>
          <a:lstStyle>
            <a:lvl1pPr marL="0" indent="0" algn="l" rtl="0">
              <a:buNone/>
              <a:defRPr sz="2700"/>
            </a:lvl1pPr>
            <a:lvl2pPr marL="685800" indent="0" algn="l" rtl="0">
              <a:buNone/>
              <a:defRPr sz="2100"/>
            </a:lvl2pPr>
            <a:lvl3pPr marL="1371600" indent="0" algn="l" rtl="0">
              <a:buNone/>
              <a:defRPr sz="1800"/>
            </a:lvl3pPr>
            <a:lvl4pPr marL="2057400" indent="0" algn="l" rtl="0">
              <a:buNone/>
              <a:defRPr sz="1500"/>
            </a:lvl4pPr>
            <a:lvl5pPr marL="2743200" indent="0" algn="l" rtl="0">
              <a:buNone/>
              <a:defRPr sz="1500"/>
            </a:lvl5pPr>
            <a:lvl6pPr marL="3429000" indent="0" algn="l" rtl="0">
              <a:buNone/>
              <a:defRPr sz="1500"/>
            </a:lvl6pPr>
            <a:lvl7pPr marL="4114800" indent="0" algn="l" rtl="0">
              <a:buNone/>
              <a:defRPr sz="1500"/>
            </a:lvl7pPr>
            <a:lvl8pPr marL="4800600" indent="0" algn="l" rtl="0">
              <a:buNone/>
              <a:defRPr sz="1500"/>
            </a:lvl8pPr>
            <a:lvl9pPr marL="5486400" indent="0" algn="l" rtl="0">
              <a:buNone/>
              <a:defRPr sz="1500"/>
            </a:lvl9pPr>
          </a:lstStyle>
          <a:p>
            <a:pPr lvl="0" rtl="0"/>
            <a:r>
              <a:rPr lang="en-US"/>
              <a:t>Click to edit Master text styles</a:t>
            </a:r>
          </a:p>
        </p:txBody>
      </p:sp>
      <p:sp>
        <p:nvSpPr>
          <p:cNvPr id="7" name="Chỗ dành sẵn cho Số Trang chiếu 6"/>
          <p:cNvSpPr>
            <a:spLocks noGrp="1"/>
          </p:cNvSpPr>
          <p:nvPr>
            <p:ph type="sldNum" sz="quarter" idx="12"/>
          </p:nvPr>
        </p:nvSpPr>
        <p:spPr/>
        <p:txBody>
          <a:bodyPr rtlCol="0"/>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6" name="Chỗ dành sẵn cho Chân trang 5"/>
          <p:cNvSpPr>
            <a:spLocks noGrp="1"/>
          </p:cNvSpPr>
          <p:nvPr>
            <p:ph type="ftr" sz="quarter" idx="11"/>
          </p:nvPr>
        </p:nvSpPr>
        <p:spPr/>
        <p:txBody>
          <a:bodyPr rtlCol="0"/>
          <a:lstStyle/>
          <a:p>
            <a:pPr defTabSz="1371600"/>
            <a:endParaRPr lang="vi-VN" dirty="0">
              <a:solidFill>
                <a:srgbClr val="9A5315"/>
              </a:solidFill>
            </a:endParaRPr>
          </a:p>
        </p:txBody>
      </p:sp>
      <p:sp>
        <p:nvSpPr>
          <p:cNvPr id="5" name="Chỗ dành sẵn cho Ngày tháng 4"/>
          <p:cNvSpPr>
            <a:spLocks noGrp="1"/>
          </p:cNvSpPr>
          <p:nvPr>
            <p:ph type="dt" sz="half" idx="10"/>
          </p:nvPr>
        </p:nvSpPr>
        <p:spPr/>
        <p:txBody>
          <a:bodyPr rtlCol="0"/>
          <a:lstStyle>
            <a:lvl1pPr>
              <a:defRPr/>
            </a:lvl1pPr>
          </a:lstStyle>
          <a:p>
            <a:pPr defTabSz="1371600"/>
            <a:fld id="{7BFE7C45-16DF-4049-8DC4-8120F138473E}"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235583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2604" y="2628909"/>
            <a:ext cx="12238032" cy="2733771"/>
          </a:xfrm>
        </p:spPr>
        <p:txBody>
          <a:bodyPr anchor="b">
            <a:normAutofit/>
          </a:bodyPr>
          <a:lstStyle>
            <a:lvl1pPr algn="ctr">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3022601" y="5769077"/>
            <a:ext cx="12238035" cy="1431821"/>
          </a:xfrm>
        </p:spPr>
        <p:txBody>
          <a:bodyPr anchor="t">
            <a:normAutofit/>
          </a:bodyPr>
          <a:lstStyle>
            <a:lvl1pPr marL="0" indent="0" algn="ctr">
              <a:buNone/>
              <a:defRPr sz="36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3019085" y="5565878"/>
            <a:ext cx="1224507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3669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Văn bản Dọc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5" name="Chỗ dành sẵn cho Chân trang 4"/>
          <p:cNvSpPr>
            <a:spLocks noGrp="1"/>
          </p:cNvSpPr>
          <p:nvPr>
            <p:ph type="ftr" sz="quarter" idx="11"/>
          </p:nvPr>
        </p:nvSpPr>
        <p:spPr/>
        <p:txBody>
          <a:bodyPr rtlCol="0"/>
          <a:lstStyle/>
          <a:p>
            <a:pPr defTabSz="1371600"/>
            <a:endParaRPr lang="vi-VN" dirty="0">
              <a:solidFill>
                <a:srgbClr val="9A5315"/>
              </a:solidFill>
            </a:endParaRPr>
          </a:p>
        </p:txBody>
      </p:sp>
      <p:sp>
        <p:nvSpPr>
          <p:cNvPr id="4" name="Chỗ dành sẵn cho Ngày tháng 3"/>
          <p:cNvSpPr>
            <a:spLocks noGrp="1"/>
          </p:cNvSpPr>
          <p:nvPr>
            <p:ph type="dt" sz="half" idx="10"/>
          </p:nvPr>
        </p:nvSpPr>
        <p:spPr/>
        <p:txBody>
          <a:bodyPr rtlCol="0"/>
          <a:lstStyle>
            <a:lvl1pPr>
              <a:defRPr/>
            </a:lvl1pPr>
          </a:lstStyle>
          <a:p>
            <a:pPr defTabSz="1371600"/>
            <a:fld id="{466CBC2F-6647-4016-BEA2-2137B0076152}"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47390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14436403" y="457200"/>
            <a:ext cx="2594297" cy="8515350"/>
          </a:xfrm>
        </p:spPr>
        <p:txBody>
          <a:bodyPr vert="eaVert" rtlCol="0"/>
          <a:lstStyle>
            <a:lvl1pPr rtl="0">
              <a:defRPr/>
            </a:lvl1pPr>
          </a:lstStyle>
          <a:p>
            <a:pPr rtl="0"/>
            <a:r>
              <a:rPr lang="en-US"/>
              <a:t>Click to edit Master title style</a:t>
            </a:r>
            <a:endParaRPr lang="vi-VN" dirty="0"/>
          </a:p>
        </p:txBody>
      </p:sp>
      <p:sp>
        <p:nvSpPr>
          <p:cNvPr id="3" name="Chỗ dành sẵn cho Văn bản Dọc 2"/>
          <p:cNvSpPr>
            <a:spLocks noGrp="1"/>
          </p:cNvSpPr>
          <p:nvPr>
            <p:ph type="body" orient="vert" idx="1"/>
          </p:nvPr>
        </p:nvSpPr>
        <p:spPr>
          <a:xfrm>
            <a:off x="1257299" y="457200"/>
            <a:ext cx="12950507" cy="851535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5" name="Chỗ dành sẵn cho Chân trang 4"/>
          <p:cNvSpPr>
            <a:spLocks noGrp="1"/>
          </p:cNvSpPr>
          <p:nvPr>
            <p:ph type="ftr" sz="quarter" idx="11"/>
          </p:nvPr>
        </p:nvSpPr>
        <p:spPr/>
        <p:txBody>
          <a:bodyPr rtlCol="0"/>
          <a:lstStyle/>
          <a:p>
            <a:pPr defTabSz="1371600"/>
            <a:endParaRPr lang="vi-VN" dirty="0">
              <a:solidFill>
                <a:srgbClr val="9A5315"/>
              </a:solidFill>
            </a:endParaRPr>
          </a:p>
        </p:txBody>
      </p:sp>
      <p:sp>
        <p:nvSpPr>
          <p:cNvPr id="4" name="Chỗ dành sẵn cho Ngày tháng 3"/>
          <p:cNvSpPr>
            <a:spLocks noGrp="1"/>
          </p:cNvSpPr>
          <p:nvPr>
            <p:ph type="dt" sz="half" idx="10"/>
          </p:nvPr>
        </p:nvSpPr>
        <p:spPr/>
        <p:txBody>
          <a:bodyPr rtlCol="0"/>
          <a:lstStyle>
            <a:lvl1pPr>
              <a:defRPr/>
            </a:lvl1pPr>
          </a:lstStyle>
          <a:p>
            <a:pPr defTabSz="1371600"/>
            <a:fld id="{7422DF57-9F71-4148-A138-924C835A57AF}"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206423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2094254" y="3632199"/>
            <a:ext cx="1411094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7672" y="3840480"/>
            <a:ext cx="7077456" cy="496519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72016" y="3840480"/>
            <a:ext cx="7077456" cy="496519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778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943100" y="3987800"/>
            <a:ext cx="7077456" cy="864393"/>
          </a:xfrm>
        </p:spPr>
        <p:txBody>
          <a:bodyPr anchor="b">
            <a:noAutofit/>
          </a:bodyPr>
          <a:lstStyle>
            <a:lvl1pPr marL="0" indent="0">
              <a:spcBef>
                <a:spcPts val="1008"/>
              </a:spcBef>
              <a:spcAft>
                <a:spcPts val="900"/>
              </a:spcAft>
              <a:buNone/>
              <a:defRPr sz="42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943100" y="4864894"/>
            <a:ext cx="7077456" cy="394890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71005" y="3987800"/>
            <a:ext cx="7077456" cy="864393"/>
          </a:xfrm>
        </p:spPr>
        <p:txBody>
          <a:bodyPr anchor="b">
            <a:noAutofit/>
          </a:bodyPr>
          <a:lstStyle>
            <a:lvl1pPr marL="0" indent="0">
              <a:spcBef>
                <a:spcPts val="1008"/>
              </a:spcBef>
              <a:spcAft>
                <a:spcPts val="900"/>
              </a:spcAft>
              <a:buNone/>
              <a:defRPr sz="42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71005" y="4864894"/>
            <a:ext cx="7077456" cy="394890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8" name="Straight Connector 17"/>
          <p:cNvCxnSpPr/>
          <p:nvPr/>
        </p:nvCxnSpPr>
        <p:spPr>
          <a:xfrm>
            <a:off x="2094254" y="3632199"/>
            <a:ext cx="1411094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44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2094254" y="3632199"/>
            <a:ext cx="1411094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49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0717" y="2082801"/>
            <a:ext cx="5577683" cy="2057400"/>
          </a:xfrm>
        </p:spPr>
        <p:txBody>
          <a:bodyPr anchor="b">
            <a:normAutofit/>
          </a:bodyPr>
          <a:lstStyle>
            <a:lvl1pPr algn="ctr">
              <a:defRPr sz="3600" b="0"/>
            </a:lvl1pPr>
          </a:lstStyle>
          <a:p>
            <a:r>
              <a:rPr lang="en-US"/>
              <a:t>Click to edit Master title style</a:t>
            </a:r>
            <a:endParaRPr lang="en-US" dirty="0"/>
          </a:p>
        </p:txBody>
      </p:sp>
      <p:sp>
        <p:nvSpPr>
          <p:cNvPr id="3" name="Content Placeholder 2"/>
          <p:cNvSpPr>
            <a:spLocks noGrp="1"/>
          </p:cNvSpPr>
          <p:nvPr>
            <p:ph idx="1"/>
          </p:nvPr>
        </p:nvSpPr>
        <p:spPr>
          <a:xfrm>
            <a:off x="8128002" y="1473197"/>
            <a:ext cx="8204199" cy="734060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0717" y="4546598"/>
            <a:ext cx="5577683" cy="3657606"/>
          </a:xfrm>
        </p:spPr>
        <p:txBody>
          <a:bodyPr anchor="t">
            <a:normAutofit/>
          </a:bodyPr>
          <a:lstStyle>
            <a:lvl1pPr marL="0" indent="0" algn="ctr">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2094254" y="4368800"/>
            <a:ext cx="527174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09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3099" y="2825748"/>
            <a:ext cx="9362724" cy="2057400"/>
          </a:xfrm>
        </p:spPr>
        <p:txBody>
          <a:bodyPr anchor="b">
            <a:normAutofit/>
          </a:bodyPr>
          <a:lstStyle>
            <a:lvl1pPr algn="ctr">
              <a:defRPr sz="42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12142247" y="1562100"/>
            <a:ext cx="4595021" cy="71628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943099" y="4883148"/>
            <a:ext cx="9362724" cy="2743200"/>
          </a:xfrm>
        </p:spPr>
        <p:txBody>
          <a:bodyPr anchor="t">
            <a:normAutofit/>
          </a:bodyPr>
          <a:lstStyle>
            <a:lvl1pPr marL="0" indent="0" algn="ctr">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056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23604" y="0"/>
            <a:ext cx="18344943" cy="10284321"/>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943103" y="1473199"/>
            <a:ext cx="14401794" cy="1955801"/>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43102" y="3835398"/>
            <a:ext cx="14401794" cy="497840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016252" y="8953500"/>
            <a:ext cx="2400300" cy="419100"/>
          </a:xfrm>
          <a:prstGeom prst="rect">
            <a:avLst/>
          </a:prstGeom>
        </p:spPr>
        <p:txBody>
          <a:bodyPr vert="horz" lIns="91440" tIns="45720" rIns="91440" bIns="45720" rtlCol="0" anchor="ctr"/>
          <a:lstStyle>
            <a:lvl1pPr algn="r">
              <a:defRPr sz="1500" b="0" i="0">
                <a:solidFill>
                  <a:schemeClr val="tx1"/>
                </a:solidFill>
                <a:effectLst/>
                <a:latin typeface="+mn-lt"/>
              </a:defRPr>
            </a:lvl1pPr>
          </a:lstStyle>
          <a:p>
            <a:fld id="{1D8BD707-D9CF-40AE-B4C6-C98DA3205C09}" type="datetimeFigureOut">
              <a:rPr lang="en-US" smtClean="0"/>
              <a:pPr/>
              <a:t>8/26/2025</a:t>
            </a:fld>
            <a:endParaRPr lang="en-US"/>
          </a:p>
        </p:txBody>
      </p:sp>
      <p:sp>
        <p:nvSpPr>
          <p:cNvPr id="5" name="Footer Placeholder 4"/>
          <p:cNvSpPr>
            <a:spLocks noGrp="1"/>
          </p:cNvSpPr>
          <p:nvPr>
            <p:ph type="ftr" sz="quarter" idx="3"/>
          </p:nvPr>
        </p:nvSpPr>
        <p:spPr>
          <a:xfrm>
            <a:off x="1943102" y="8953500"/>
            <a:ext cx="10958850" cy="419100"/>
          </a:xfrm>
          <a:prstGeom prst="rect">
            <a:avLst/>
          </a:prstGeom>
        </p:spPr>
        <p:txBody>
          <a:bodyPr vert="horz" lIns="91440" tIns="45720" rIns="91440" bIns="45720" rtlCol="0" anchor="ctr"/>
          <a:lstStyle>
            <a:lvl1pPr algn="l">
              <a:defRPr sz="15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5530852" y="8953500"/>
            <a:ext cx="814046" cy="419100"/>
          </a:xfrm>
          <a:prstGeom prst="rect">
            <a:avLst/>
          </a:prstGeom>
        </p:spPr>
        <p:txBody>
          <a:bodyPr vert="horz" lIns="91440" tIns="45720" rIns="91440" bIns="45720" rtlCol="0" anchor="ctr"/>
          <a:lstStyle>
            <a:lvl1pPr algn="r">
              <a:defRPr sz="15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1401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ctr" defTabSz="685800" rtl="0" eaLnBrk="1" latinLnBrk="0" hangingPunct="1">
        <a:spcBef>
          <a:spcPct val="0"/>
        </a:spcBef>
        <a:buNone/>
        <a:defRPr sz="66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accent1"/>
        </a:buClr>
        <a:buSzPct val="115000"/>
        <a:buFont typeface="Arial"/>
        <a:buChar char="•"/>
        <a:defRPr sz="3600" kern="1200" cap="none">
          <a:solidFill>
            <a:schemeClr val="tx1">
              <a:lumMod val="85000"/>
              <a:lumOff val="15000"/>
            </a:schemeClr>
          </a:solidFill>
          <a:effectLst/>
          <a:latin typeface="+mn-lt"/>
          <a:ea typeface="+mn-ea"/>
          <a:cs typeface="+mn-cs"/>
        </a:defRPr>
      </a:lvl1pPr>
      <a:lvl2pPr marL="1114425" indent="-428625" algn="l" defTabSz="685800" rtl="0" eaLnBrk="1" latinLnBrk="0" hangingPunct="1">
        <a:spcBef>
          <a:spcPct val="20000"/>
        </a:spcBef>
        <a:spcAft>
          <a:spcPts val="900"/>
        </a:spcAft>
        <a:buClr>
          <a:schemeClr val="accent1"/>
        </a:buClr>
        <a:buSzPct val="115000"/>
        <a:buFont typeface="Arial"/>
        <a:buChar char="•"/>
        <a:defRPr sz="3000" kern="1200" cap="none">
          <a:solidFill>
            <a:schemeClr val="tx1">
              <a:lumMod val="85000"/>
              <a:lumOff val="15000"/>
            </a:schemeClr>
          </a:solidFill>
          <a:effectLst/>
          <a:latin typeface="+mn-lt"/>
          <a:ea typeface="+mn-ea"/>
          <a:cs typeface="+mn-cs"/>
        </a:defRPr>
      </a:lvl2pPr>
      <a:lvl3pPr marL="1800225" indent="-428625" algn="l" defTabSz="685800" rtl="0" eaLnBrk="1" latinLnBrk="0" hangingPunct="1">
        <a:spcBef>
          <a:spcPct val="20000"/>
        </a:spcBef>
        <a:spcAft>
          <a:spcPts val="900"/>
        </a:spcAft>
        <a:buClr>
          <a:schemeClr val="accent1"/>
        </a:buClr>
        <a:buSzPct val="115000"/>
        <a:buFont typeface="Arial"/>
        <a:buChar char="•"/>
        <a:defRPr sz="2700" kern="1200" cap="none">
          <a:solidFill>
            <a:schemeClr val="tx1">
              <a:lumMod val="85000"/>
              <a:lumOff val="15000"/>
            </a:schemeClr>
          </a:solidFill>
          <a:effectLst/>
          <a:latin typeface="+mn-lt"/>
          <a:ea typeface="+mn-ea"/>
          <a:cs typeface="+mn-cs"/>
        </a:defRPr>
      </a:lvl3pPr>
      <a:lvl4pPr marL="2314575" indent="-257175" algn="l" defTabSz="685800" rtl="0" eaLnBrk="1" latinLnBrk="0" hangingPunct="1">
        <a:spcBef>
          <a:spcPct val="20000"/>
        </a:spcBef>
        <a:spcAft>
          <a:spcPts val="9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4pPr>
      <a:lvl5pPr marL="3000375" indent="-257175" algn="l" defTabSz="685800" rtl="0" eaLnBrk="1" latinLnBrk="0" hangingPunct="1">
        <a:spcBef>
          <a:spcPct val="20000"/>
        </a:spcBef>
        <a:spcAft>
          <a:spcPts val="900"/>
        </a:spcAft>
        <a:buClr>
          <a:schemeClr val="accent1"/>
        </a:buClr>
        <a:buSzPct val="115000"/>
        <a:buFont typeface="Arial"/>
        <a:buChar char="•"/>
        <a:defRPr sz="2100" kern="1200" cap="none">
          <a:solidFill>
            <a:schemeClr val="tx1">
              <a:lumMod val="85000"/>
              <a:lumOff val="15000"/>
            </a:schemeClr>
          </a:solidFill>
          <a:effectLst/>
          <a:latin typeface="+mn-lt"/>
          <a:ea typeface="+mn-ea"/>
          <a:cs typeface="+mn-cs"/>
        </a:defRPr>
      </a:lvl5pPr>
      <a:lvl6pPr marL="3771900" indent="-342900" algn="l" defTabSz="685800" rtl="0" eaLnBrk="1" latinLnBrk="0" hangingPunct="1">
        <a:spcBef>
          <a:spcPct val="20000"/>
        </a:spcBef>
        <a:spcAft>
          <a:spcPts val="900"/>
        </a:spcAft>
        <a:buClr>
          <a:schemeClr val="accent1"/>
        </a:buClr>
        <a:buSzPct val="115000"/>
        <a:buFont typeface="Arial"/>
        <a:buChar char="•"/>
        <a:defRPr sz="2100" kern="1200" cap="none">
          <a:solidFill>
            <a:schemeClr val="tx1">
              <a:lumMod val="85000"/>
              <a:lumOff val="15000"/>
            </a:schemeClr>
          </a:solidFill>
          <a:effectLst/>
          <a:latin typeface="+mn-lt"/>
          <a:ea typeface="+mn-ea"/>
          <a:cs typeface="+mn-cs"/>
        </a:defRPr>
      </a:lvl6pPr>
      <a:lvl7pPr marL="4457700" indent="-342900" algn="l" defTabSz="685800" rtl="0" eaLnBrk="1" latinLnBrk="0" hangingPunct="1">
        <a:spcBef>
          <a:spcPct val="20000"/>
        </a:spcBef>
        <a:spcAft>
          <a:spcPts val="900"/>
        </a:spcAft>
        <a:buClr>
          <a:schemeClr val="accent1"/>
        </a:buClr>
        <a:buSzPct val="115000"/>
        <a:buFont typeface="Arial"/>
        <a:buChar char="•"/>
        <a:defRPr sz="2100" kern="1200" cap="none">
          <a:solidFill>
            <a:schemeClr val="tx1">
              <a:lumMod val="85000"/>
              <a:lumOff val="15000"/>
            </a:schemeClr>
          </a:solidFill>
          <a:effectLst/>
          <a:latin typeface="+mn-lt"/>
          <a:ea typeface="+mn-ea"/>
          <a:cs typeface="+mn-cs"/>
        </a:defRPr>
      </a:lvl7pPr>
      <a:lvl8pPr marL="5143500" indent="-342900" algn="l" defTabSz="685800" rtl="0" eaLnBrk="1" latinLnBrk="0" hangingPunct="1">
        <a:spcBef>
          <a:spcPct val="20000"/>
        </a:spcBef>
        <a:spcAft>
          <a:spcPts val="900"/>
        </a:spcAft>
        <a:buClr>
          <a:schemeClr val="accent1"/>
        </a:buClr>
        <a:buSzPct val="115000"/>
        <a:buFont typeface="Arial"/>
        <a:buChar char="•"/>
        <a:defRPr sz="2100" kern="1200" cap="none">
          <a:solidFill>
            <a:schemeClr val="tx1">
              <a:lumMod val="85000"/>
              <a:lumOff val="15000"/>
            </a:schemeClr>
          </a:solidFill>
          <a:effectLst/>
          <a:latin typeface="+mn-lt"/>
          <a:ea typeface="+mn-ea"/>
          <a:cs typeface="+mn-cs"/>
        </a:defRPr>
      </a:lvl8pPr>
      <a:lvl9pPr marL="5829300" indent="-342900" algn="l" defTabSz="685800" rtl="0" eaLnBrk="1" latinLnBrk="0" hangingPunct="1">
        <a:spcBef>
          <a:spcPct val="20000"/>
        </a:spcBef>
        <a:spcAft>
          <a:spcPts val="900"/>
        </a:spcAft>
        <a:buClr>
          <a:schemeClr val="accent1"/>
        </a:buClr>
        <a:buSzPct val="115000"/>
        <a:buFont typeface="Arial"/>
        <a:buChar char="•"/>
        <a:defRPr sz="2100" kern="1200" cap="none">
          <a:solidFill>
            <a:schemeClr val="tx1">
              <a:lumMod val="85000"/>
              <a:lumOff val="15000"/>
            </a:schemeClr>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1597818" y="457200"/>
            <a:ext cx="15087603" cy="1828800"/>
          </a:xfrm>
          <a:prstGeom prst="rect">
            <a:avLst/>
          </a:prstGeom>
        </p:spPr>
        <p:txBody>
          <a:bodyPr vert="horz" lIns="91440" tIns="45720" rIns="91440" bIns="45720" rtlCol="0" anchor="b">
            <a:normAutofit/>
          </a:bodyPr>
          <a:lstStyle/>
          <a:p>
            <a:pPr rtl="0"/>
            <a:r>
              <a:rPr lang="vi-VN" dirty="0"/>
              <a:t>Bấm để sửa kiểu tiêu đề Bản cái</a:t>
            </a:r>
          </a:p>
        </p:txBody>
      </p:sp>
      <p:sp>
        <p:nvSpPr>
          <p:cNvPr id="3" name="Chỗ dành sẵn cho Văn bản 2"/>
          <p:cNvSpPr>
            <a:spLocks noGrp="1"/>
          </p:cNvSpPr>
          <p:nvPr>
            <p:ph type="body" idx="1"/>
          </p:nvPr>
        </p:nvSpPr>
        <p:spPr>
          <a:xfrm>
            <a:off x="1597821" y="2628900"/>
            <a:ext cx="15087600" cy="6343650"/>
          </a:xfrm>
          <a:prstGeom prst="rect">
            <a:avLst/>
          </a:prstGeom>
        </p:spPr>
        <p:txBody>
          <a:bodyPr vert="horz" lIns="91440" tIns="45720" rIns="91440" bIns="45720" rtlCol="0">
            <a:normAutofit/>
          </a:bodyPr>
          <a:lstStyle/>
          <a:p>
            <a:pPr lvl="0" rtl="0"/>
            <a:r>
              <a:rPr lang="vi-VN" dirty="0" err="1"/>
              <a:t>Chỉnh</a:t>
            </a:r>
            <a:r>
              <a:rPr lang="vi-VN" dirty="0"/>
              <a:t> sửa </a:t>
            </a:r>
            <a:r>
              <a:rPr lang="vi-VN" dirty="0" err="1"/>
              <a:t>kiểu</a:t>
            </a:r>
            <a:r>
              <a:rPr lang="vi-VN" dirty="0"/>
              <a:t> văn bản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6" name="Chỗ dành sẵn cho Số Trang chiếu 5"/>
          <p:cNvSpPr>
            <a:spLocks noGrp="1"/>
          </p:cNvSpPr>
          <p:nvPr>
            <p:ph type="sldNum" sz="quarter" idx="4"/>
          </p:nvPr>
        </p:nvSpPr>
        <p:spPr>
          <a:xfrm>
            <a:off x="1597820" y="9029702"/>
            <a:ext cx="1143000" cy="342900"/>
          </a:xfrm>
          <a:prstGeom prst="rect">
            <a:avLst/>
          </a:prstGeom>
        </p:spPr>
        <p:txBody>
          <a:bodyPr vert="horz" lIns="91440" tIns="45720" rIns="91440" bIns="45720" rtlCol="0" anchor="ctr"/>
          <a:lstStyle>
            <a:lvl1pPr algn="l" rtl="0">
              <a:defRPr sz="165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defTabSz="1371600"/>
            <a:fld id="{022B156B-59AE-415F-B24B-8756D48BB977}" type="slidenum">
              <a:rPr lang="vi-VN" smtClean="0">
                <a:solidFill>
                  <a:srgbClr val="9A5315"/>
                </a:solidFill>
              </a:rPr>
              <a:pPr defTabSz="1371600"/>
              <a:t>‹#›</a:t>
            </a:fld>
            <a:endParaRPr lang="vi-VN" dirty="0">
              <a:solidFill>
                <a:srgbClr val="9A5315"/>
              </a:solidFill>
            </a:endParaRPr>
          </a:p>
        </p:txBody>
      </p:sp>
      <p:sp>
        <p:nvSpPr>
          <p:cNvPr id="5" name="Chỗ dành sẵn cho Chân trang 4"/>
          <p:cNvSpPr>
            <a:spLocks noGrp="1"/>
          </p:cNvSpPr>
          <p:nvPr>
            <p:ph type="ftr" sz="quarter" idx="3"/>
          </p:nvPr>
        </p:nvSpPr>
        <p:spPr>
          <a:xfrm>
            <a:off x="2969420" y="9029702"/>
            <a:ext cx="8915400" cy="342900"/>
          </a:xfrm>
          <a:prstGeom prst="rect">
            <a:avLst/>
          </a:prstGeom>
        </p:spPr>
        <p:txBody>
          <a:bodyPr vert="horz" lIns="91440" tIns="45720" rIns="91440" bIns="45720" rtlCol="0" anchor="ctr"/>
          <a:lstStyle>
            <a:lvl1pPr algn="l" rtl="0">
              <a:defRPr sz="165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defTabSz="1371600"/>
            <a:endParaRPr lang="vi-VN" dirty="0">
              <a:solidFill>
                <a:srgbClr val="9A5315"/>
              </a:solidFill>
            </a:endParaRPr>
          </a:p>
        </p:txBody>
      </p:sp>
      <p:sp>
        <p:nvSpPr>
          <p:cNvPr id="4" name="Chỗ dành sẵn cho Ngày tháng 3"/>
          <p:cNvSpPr>
            <a:spLocks noGrp="1"/>
          </p:cNvSpPr>
          <p:nvPr>
            <p:ph type="dt" sz="half" idx="2"/>
          </p:nvPr>
        </p:nvSpPr>
        <p:spPr>
          <a:xfrm>
            <a:off x="12113417" y="9029702"/>
            <a:ext cx="2094390" cy="342900"/>
          </a:xfrm>
          <a:prstGeom prst="rect">
            <a:avLst/>
          </a:prstGeom>
        </p:spPr>
        <p:txBody>
          <a:bodyPr vert="horz" lIns="91440" tIns="45720" rIns="91440" bIns="45720" rtlCol="0" anchor="ctr"/>
          <a:lstStyle>
            <a:lvl1pPr algn="l" rtl="0">
              <a:defRPr sz="165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defTabSz="1371600"/>
            <a:fld id="{27D914FD-5CA8-45C1-915F-680DA1912D0A}" type="datetime1">
              <a:rPr lang="vi-VN" smtClean="0">
                <a:solidFill>
                  <a:srgbClr val="9A5315"/>
                </a:solidFill>
              </a:rPr>
              <a:pPr defTabSz="1371600"/>
              <a:t>26/08/2025</a:t>
            </a:fld>
            <a:endParaRPr lang="vi-VN" dirty="0">
              <a:solidFill>
                <a:srgbClr val="9A5315"/>
              </a:solidFill>
            </a:endParaRPr>
          </a:p>
        </p:txBody>
      </p:sp>
    </p:spTree>
    <p:extLst>
      <p:ext uri="{BB962C8B-B14F-4D97-AF65-F5344CB8AC3E}">
        <p14:creationId xmlns:p14="http://schemas.microsoft.com/office/powerpoint/2010/main" val="126011451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1371600" rtl="0" eaLnBrk="1" latinLnBrk="0" hangingPunct="1">
        <a:lnSpc>
          <a:spcPct val="90000"/>
        </a:lnSpc>
        <a:spcBef>
          <a:spcPct val="0"/>
        </a:spcBef>
        <a:buNone/>
        <a:defRPr sz="5400" kern="1200">
          <a:solidFill>
            <a:schemeClr val="tx1">
              <a:lumMod val="50000"/>
            </a:schemeClr>
          </a:solidFill>
          <a:latin typeface="Arial" panose="020B0604020202020204" pitchFamily="34" charset="0"/>
          <a:ea typeface="Tahoma" panose="020B0604030504040204" pitchFamily="34" charset="0"/>
          <a:cs typeface="Arial" panose="020B0604020202020204" pitchFamily="34" charset="0"/>
        </a:defRPr>
      </a:lvl1pPr>
    </p:titleStyle>
    <p:bodyStyle>
      <a:lvl1pPr marL="521208" indent="-521208" algn="l" defTabSz="1371600" rtl="0" eaLnBrk="1" latinLnBrk="0" hangingPunct="1">
        <a:lnSpc>
          <a:spcPct val="100000"/>
        </a:lnSpc>
        <a:spcBef>
          <a:spcPts val="2700"/>
        </a:spcBef>
        <a:buFont typeface="Arial" panose="020B0604020202020204" pitchFamily="34" charset="0"/>
        <a:buChar char="•"/>
        <a:defRPr sz="36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1110996" indent="-425196" algn="l" defTabSz="1371600" rtl="0" eaLnBrk="1" latinLnBrk="0" hangingPunct="1">
        <a:lnSpc>
          <a:spcPct val="100000"/>
        </a:lnSpc>
        <a:spcBef>
          <a:spcPts val="1800"/>
        </a:spcBef>
        <a:buFont typeface="Arial" panose="020B0604020202020204" pitchFamily="34" charset="0"/>
        <a:buChar char="•"/>
        <a:defRPr sz="3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714500" indent="-342900" algn="l" defTabSz="1371600" rtl="0" eaLnBrk="1" latinLnBrk="0" hangingPunct="1">
        <a:lnSpc>
          <a:spcPct val="100000"/>
        </a:lnSpc>
        <a:spcBef>
          <a:spcPts val="1200"/>
        </a:spcBef>
        <a:buFont typeface="Arial" panose="020B0604020202020204" pitchFamily="34" charset="0"/>
        <a:buChar char="•"/>
        <a:defRPr sz="27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2400300" indent="-342900" algn="l" defTabSz="1371600" rtl="0" eaLnBrk="1" latinLnBrk="0" hangingPunct="1">
        <a:lnSpc>
          <a:spcPct val="100000"/>
        </a:lnSpc>
        <a:spcBef>
          <a:spcPts val="9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3086100" indent="-342900" algn="l" defTabSz="1371600" rtl="0" eaLnBrk="1" latinLnBrk="0" hangingPunct="1">
        <a:lnSpc>
          <a:spcPct val="100000"/>
        </a:lnSpc>
        <a:spcBef>
          <a:spcPts val="9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3771900" indent="-342900" algn="l" defTabSz="1371600" rtl="0" eaLnBrk="1" latinLnBrk="0" hangingPunct="1">
        <a:lnSpc>
          <a:spcPct val="90000"/>
        </a:lnSpc>
        <a:spcBef>
          <a:spcPts val="900"/>
        </a:spcBef>
        <a:buFont typeface="Arial" panose="020B0604020202020204" pitchFamily="34" charset="0"/>
        <a:buChar char="•"/>
        <a:defRPr sz="2400" kern="1200">
          <a:solidFill>
            <a:schemeClr val="tx1"/>
          </a:solidFill>
          <a:latin typeface="+mn-lt"/>
          <a:ea typeface="+mn-ea"/>
          <a:cs typeface="+mn-cs"/>
        </a:defRPr>
      </a:lvl6pPr>
      <a:lvl7pPr marL="4457700" indent="-342900" algn="l" defTabSz="1371600" rtl="0" eaLnBrk="1" latinLnBrk="0" hangingPunct="1">
        <a:lnSpc>
          <a:spcPct val="90000"/>
        </a:lnSpc>
        <a:spcBef>
          <a:spcPts val="900"/>
        </a:spcBef>
        <a:buFont typeface="Arial" panose="020B0604020202020204" pitchFamily="34" charset="0"/>
        <a:buChar char="•"/>
        <a:defRPr sz="2400" kern="1200">
          <a:solidFill>
            <a:schemeClr val="tx1"/>
          </a:solidFill>
          <a:latin typeface="+mn-lt"/>
          <a:ea typeface="+mn-ea"/>
          <a:cs typeface="+mn-cs"/>
        </a:defRPr>
      </a:lvl7pPr>
      <a:lvl8pPr marL="5143500" indent="-342900" algn="l" defTabSz="1371600" rtl="0" eaLnBrk="1" latinLnBrk="0" hangingPunct="1">
        <a:lnSpc>
          <a:spcPct val="90000"/>
        </a:lnSpc>
        <a:spcBef>
          <a:spcPts val="900"/>
        </a:spcBef>
        <a:buFont typeface="Arial" panose="020B0604020202020204" pitchFamily="34" charset="0"/>
        <a:buChar char="•"/>
        <a:defRPr sz="2400" kern="1200" baseline="0">
          <a:solidFill>
            <a:schemeClr val="tx1"/>
          </a:solidFill>
          <a:latin typeface="+mn-lt"/>
          <a:ea typeface="+mn-ea"/>
          <a:cs typeface="+mn-cs"/>
        </a:defRPr>
      </a:lvl8pPr>
      <a:lvl9pPr marL="5829300" indent="-342900" algn="l" defTabSz="1371600" rtl="0" eaLnBrk="1" latinLnBrk="0" hangingPunct="1">
        <a:lnSpc>
          <a:spcPct val="90000"/>
        </a:lnSpc>
        <a:spcBef>
          <a:spcPts val="900"/>
        </a:spcBef>
        <a:buFont typeface="Arial" panose="020B0604020202020204" pitchFamily="34" charset="0"/>
        <a:buChar char="•"/>
        <a:defRPr sz="2400" kern="1200" baseline="0">
          <a:solidFill>
            <a:schemeClr val="tx1"/>
          </a:solidFill>
          <a:latin typeface="+mn-lt"/>
          <a:ea typeface="+mn-ea"/>
          <a:cs typeface="+mn-cs"/>
        </a:defRPr>
      </a:lvl9pPr>
    </p:bodyStyle>
    <p:otherStyle>
      <a:defPPr>
        <a:defRP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t="-13000" b="-13000"/>
          </a:stretch>
        </a:blipFill>
        <a:effectLst/>
      </p:bgPr>
    </p:bg>
    <p:spTree>
      <p:nvGrpSpPr>
        <p:cNvPr id="1" name=""/>
        <p:cNvGrpSpPr/>
        <p:nvPr/>
      </p:nvGrpSpPr>
      <p:grpSpPr>
        <a:xfrm>
          <a:off x="0" y="0"/>
          <a:ext cx="0" cy="0"/>
          <a:chOff x="0" y="0"/>
          <a:chExt cx="0" cy="0"/>
        </a:xfrm>
      </p:grpSpPr>
      <p:sp>
        <p:nvSpPr>
          <p:cNvPr id="4" name="TextBox 15"/>
          <p:cNvSpPr txBox="1"/>
          <p:nvPr/>
        </p:nvSpPr>
        <p:spPr>
          <a:xfrm>
            <a:off x="371477" y="697214"/>
            <a:ext cx="17459324" cy="1008698"/>
          </a:xfrm>
          <a:prstGeom prst="rect">
            <a:avLst/>
          </a:prstGeom>
          <a:noFill/>
        </p:spPr>
        <p:txBody>
          <a:bodyPr wrap="square" lIns="74067" tIns="37034" rIns="74067" bIns="37034">
            <a:noAutofit/>
          </a:bodyPr>
          <a:lstStyle/>
          <a:p>
            <a:pPr algn="ctr" defTabSz="1371600">
              <a:spcBef>
                <a:spcPct val="20000"/>
              </a:spcBef>
            </a:pPr>
            <a:r>
              <a:rPr lang="en-US" altLang="en-US" sz="3600" b="1" dirty="0">
                <a:solidFill>
                  <a:srgbClr val="000000"/>
                </a:solidFill>
                <a:latin typeface="Times New Roman" panose="02020603050405020304" pitchFamily="18" charset="0"/>
              </a:rPr>
              <a:t>SỞ GIÁO DỤC VÀ ĐÀO TẠO NINH BÌNH</a:t>
            </a:r>
          </a:p>
          <a:p>
            <a:pPr defTabSz="1371600">
              <a:spcAft>
                <a:spcPts val="900"/>
              </a:spcAft>
            </a:pPr>
            <a:r>
              <a:rPr lang="en-US" sz="3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371476" y="3238500"/>
            <a:ext cx="17459323" cy="1661993"/>
          </a:xfrm>
          <a:prstGeom prst="rect">
            <a:avLst/>
          </a:prstGeom>
        </p:spPr>
        <p:txBody>
          <a:bodyPr wrap="square">
            <a:spAutoFit/>
          </a:bodyPr>
          <a:lstStyle/>
          <a:p>
            <a:pPr algn="ctr" defTabSz="1371600"/>
            <a:r>
              <a:rPr lang="en-US" sz="5100" b="1" dirty="0">
                <a:solidFill>
                  <a:srgbClr val="9A5315"/>
                </a:solidFill>
                <a:latin typeface="Times New Roman" panose="02020603050405020304" pitchFamily="18" charset="0"/>
                <a:cs typeface="Times New Roman" panose="02020603050405020304" pitchFamily="18" charset="0"/>
              </a:rPr>
              <a:t>HƯỚNG DẪN TỔ CHỨC HOẠT ĐỘNG GÓC VÀ HOẠT ĐỘNG NGOÀI TRỜI TRONG TRƯỜNG MẦM NON</a:t>
            </a:r>
          </a:p>
        </p:txBody>
      </p:sp>
      <p:sp>
        <p:nvSpPr>
          <p:cNvPr id="11" name="Rectangle 10"/>
          <p:cNvSpPr/>
          <p:nvPr/>
        </p:nvSpPr>
        <p:spPr>
          <a:xfrm>
            <a:off x="7600951" y="7971554"/>
            <a:ext cx="10229849" cy="738664"/>
          </a:xfrm>
          <a:prstGeom prst="rect">
            <a:avLst/>
          </a:prstGeom>
        </p:spPr>
        <p:txBody>
          <a:bodyPr wrap="square">
            <a:spAutoFit/>
          </a:bodyPr>
          <a:lstStyle/>
          <a:p>
            <a:pPr algn="ctr" defTabSz="1371600"/>
            <a:r>
              <a:rPr lang="en-US" sz="4200" b="1" i="1" dirty="0">
                <a:solidFill>
                  <a:srgbClr val="D1E5F9">
                    <a:lumMod val="25000"/>
                  </a:srgbClr>
                </a:solidFill>
                <a:latin typeface="Arial" panose="020B0604020202020204" pitchFamily="34" charset="0"/>
                <a:cs typeface="Arial" panose="020B0604020202020204" pitchFamily="34" charset="0"/>
              </a:rPr>
              <a:t>Ninh Bình, tháng 4 năm 2025</a:t>
            </a:r>
          </a:p>
        </p:txBody>
      </p:sp>
    </p:spTree>
    <p:extLst>
      <p:ext uri="{BB962C8B-B14F-4D97-AF65-F5344CB8AC3E}">
        <p14:creationId xmlns:p14="http://schemas.microsoft.com/office/powerpoint/2010/main" val="21589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47700"/>
            <a:ext cx="16687800" cy="8991600"/>
          </a:xfrm>
        </p:spPr>
        <p:txBody>
          <a:bodyPr>
            <a:normAutofit/>
          </a:bodyPr>
          <a:lstStyle/>
          <a:p>
            <a:pPr algn="just">
              <a:lnSpc>
                <a:spcPct val="130000"/>
              </a:lnSpc>
              <a:spcBef>
                <a:spcPts val="0"/>
              </a:spcBef>
              <a:buFontTx/>
              <a:buChar char="-"/>
            </a:pPr>
            <a:r>
              <a:rPr lang="en-US" sz="4000" dirty="0"/>
              <a:t>Khu vực nghệ thuật: </a:t>
            </a:r>
          </a:p>
          <a:p>
            <a:pPr marL="0" indent="0" algn="just">
              <a:lnSpc>
                <a:spcPct val="130000"/>
              </a:lnSpc>
              <a:spcBef>
                <a:spcPts val="0"/>
              </a:spcBef>
              <a:buNone/>
            </a:pPr>
            <a:r>
              <a:rPr lang="en-US" sz="4000" dirty="0"/>
              <a:t>+ Tạo hình: Các đồ dùng, học liệu nên có trong góc Tạo hình: Kéo, băng dính, Giấy vẽ, Vải vụn, len vụ, các loại giấy bìa cứng, bưu thiếp cũ, bột mì, rơm rạ, đất nặn, đất sét, tranh ảnh…..</a:t>
            </a:r>
          </a:p>
          <a:p>
            <a:pPr marL="0" indent="0" algn="just">
              <a:lnSpc>
                <a:spcPct val="130000"/>
              </a:lnSpc>
              <a:spcBef>
                <a:spcPts val="0"/>
              </a:spcBef>
              <a:buNone/>
            </a:pPr>
            <a:r>
              <a:rPr lang="en-US" sz="4000" dirty="0"/>
              <a:t>+ Âm nhạc: các đồ dùng, dụng cụ âm nhạc: trống sắc xô, quạt, đàn phách tre, mó song loan…..</a:t>
            </a:r>
          </a:p>
          <a:p>
            <a:pPr marL="0" indent="0" algn="just">
              <a:lnSpc>
                <a:spcPct val="130000"/>
              </a:lnSpc>
              <a:spcBef>
                <a:spcPts val="0"/>
              </a:spcBef>
              <a:buNone/>
            </a:pPr>
            <a:r>
              <a:rPr lang="en-US" sz="4000" dirty="0"/>
              <a:t>2.3. Trang trí phòng nhóm</a:t>
            </a:r>
          </a:p>
          <a:p>
            <a:pPr algn="just">
              <a:lnSpc>
                <a:spcPct val="130000"/>
              </a:lnSpc>
              <a:spcBef>
                <a:spcPts val="0"/>
              </a:spcBef>
              <a:buFontTx/>
              <a:buChar char="-"/>
            </a:pPr>
            <a:r>
              <a:rPr lang="en-US" sz="4000" dirty="0"/>
              <a:t>Màu sắc hài hoà, không rực rỡ, không làm che khuất hoặc cản trở ánh sáng tự nhiên, không khí tự nhiên, tạo cảm xúc tốt cho trẻ….</a:t>
            </a:r>
          </a:p>
          <a:p>
            <a:pPr marL="0" indent="0" algn="just">
              <a:lnSpc>
                <a:spcPct val="130000"/>
              </a:lnSpc>
              <a:spcBef>
                <a:spcPts val="0"/>
              </a:spcBef>
              <a:buNone/>
            </a:pPr>
            <a:r>
              <a:rPr lang="en-US" sz="4000" dirty="0"/>
              <a:t>- Có thể sử dụng đa dạng nhiều nguyên liệu như tranh ảnh, đồ dùng, đồ chơi, cây xanh, đồ dùng tự tạo.</a:t>
            </a:r>
          </a:p>
        </p:txBody>
      </p:sp>
    </p:spTree>
    <p:extLst>
      <p:ext uri="{BB962C8B-B14F-4D97-AF65-F5344CB8AC3E}">
        <p14:creationId xmlns:p14="http://schemas.microsoft.com/office/powerpoint/2010/main" val="159366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95300"/>
            <a:ext cx="16687800" cy="8477250"/>
          </a:xfrm>
        </p:spPr>
        <p:txBody>
          <a:bodyPr>
            <a:normAutofit/>
          </a:bodyPr>
          <a:lstStyle/>
          <a:p>
            <a:pPr marL="0" indent="0">
              <a:buNone/>
            </a:pPr>
            <a:r>
              <a:rPr lang="en-US" dirty="0"/>
              <a:t>- Ngoài tranh ảnh đồ dùng sưu tầm, đồ dùng, đồ chơi có sẵn cần sử dụng tranh ảnh, sản phẩm do giáo viên và trẻ tự làm trong quá trình triển khai các hoạt động.</a:t>
            </a:r>
          </a:p>
          <a:p>
            <a:pPr marL="0" indent="0">
              <a:buNone/>
            </a:pPr>
            <a:r>
              <a:rPr lang="en-US" dirty="0"/>
              <a:t>- Hạn chế vẽ tranh ảnh cố định.</a:t>
            </a:r>
          </a:p>
          <a:p>
            <a:pPr>
              <a:buFontTx/>
              <a:buChar char="-"/>
            </a:pPr>
            <a:endParaRPr lang="en-US" dirty="0"/>
          </a:p>
        </p:txBody>
      </p:sp>
    </p:spTree>
    <p:extLst>
      <p:ext uri="{BB962C8B-B14F-4D97-AF65-F5344CB8AC3E}">
        <p14:creationId xmlns:p14="http://schemas.microsoft.com/office/powerpoint/2010/main" val="121400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95300"/>
            <a:ext cx="16992600" cy="9296400"/>
          </a:xfrm>
        </p:spPr>
        <p:txBody>
          <a:bodyPr/>
          <a:lstStyle/>
          <a:p>
            <a:pPr marL="0" lvl="0" indent="0" algn="ctr">
              <a:buNone/>
            </a:pPr>
            <a:endParaRPr lang="en-US" sz="5400" b="1" dirty="0">
              <a:solidFill>
                <a:srgbClr val="9A5315"/>
              </a:solidFill>
              <a:latin typeface="Times New Roman" panose="02020603050405020304" pitchFamily="18" charset="0"/>
              <a:cs typeface="Times New Roman" panose="02020603050405020304" pitchFamily="18" charset="0"/>
            </a:endParaRPr>
          </a:p>
          <a:p>
            <a:pPr marL="0" lvl="0" indent="0" algn="ctr">
              <a:buNone/>
            </a:pPr>
            <a:r>
              <a:rPr lang="en-US" sz="5400" b="1" dirty="0">
                <a:solidFill>
                  <a:srgbClr val="9A5315"/>
                </a:solidFill>
                <a:latin typeface="Times New Roman" panose="02020603050405020304" pitchFamily="18" charset="0"/>
                <a:cs typeface="Times New Roman" panose="02020603050405020304" pitchFamily="18" charset="0"/>
              </a:rPr>
              <a:t>Câu hỏi:</a:t>
            </a:r>
          </a:p>
          <a:p>
            <a:pPr marL="0" lvl="0" indent="0">
              <a:buNone/>
            </a:pPr>
            <a:r>
              <a:rPr lang="en-US" sz="5400" b="1" dirty="0">
                <a:solidFill>
                  <a:srgbClr val="9A5315"/>
                </a:solidFill>
                <a:latin typeface="Times New Roman" panose="02020603050405020304" pitchFamily="18" charset="0"/>
                <a:cs typeface="Times New Roman" panose="02020603050405020304" pitchFamily="18" charset="0"/>
              </a:rPr>
              <a:t> 1. Đối với độ tuổi Mẫu giáo các đồng chí thường chuẩn bị môi trường vật chất như thế nào?</a:t>
            </a:r>
          </a:p>
          <a:p>
            <a:pPr marL="0" lvl="0" indent="0">
              <a:buNone/>
            </a:pPr>
            <a:r>
              <a:rPr lang="en-US" sz="5400" b="1" dirty="0">
                <a:solidFill>
                  <a:srgbClr val="9A5315"/>
                </a:solidFill>
                <a:latin typeface="Times New Roman" panose="02020603050405020304" pitchFamily="18" charset="0"/>
                <a:cs typeface="Times New Roman" panose="02020603050405020304" pitchFamily="18" charset="0"/>
              </a:rPr>
              <a:t>  2. Đối với độ tuổi Mẫu giáo thường bố trí mấy khu vực/góc chơi. Là những góc nào? </a:t>
            </a:r>
          </a:p>
          <a:p>
            <a:endParaRPr lang="en-US" dirty="0"/>
          </a:p>
        </p:txBody>
      </p:sp>
    </p:spTree>
    <p:extLst>
      <p:ext uri="{BB962C8B-B14F-4D97-AF65-F5344CB8AC3E}">
        <p14:creationId xmlns:p14="http://schemas.microsoft.com/office/powerpoint/2010/main" val="17807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71500"/>
            <a:ext cx="16687800" cy="8915400"/>
          </a:xfrm>
        </p:spPr>
        <p:txBody>
          <a:bodyPr>
            <a:normAutofit/>
          </a:bodyPr>
          <a:lstStyle/>
          <a:p>
            <a:pPr marL="0" lvl="0" indent="0" algn="ctr">
              <a:buNone/>
            </a:pPr>
            <a:r>
              <a:rPr lang="en-US" sz="5400" b="1" dirty="0">
                <a:solidFill>
                  <a:srgbClr val="9A5315"/>
                </a:solidFill>
              </a:rPr>
              <a:t>Đối với Mẫu Giáo</a:t>
            </a:r>
          </a:p>
          <a:p>
            <a:pPr marL="742950" lvl="0" indent="-742950">
              <a:buAutoNum type="arabicPeriod"/>
            </a:pPr>
            <a:r>
              <a:rPr lang="en-US" sz="4400" dirty="0">
                <a:solidFill>
                  <a:srgbClr val="9A5315"/>
                </a:solidFill>
                <a:latin typeface="Times New Roman" panose="02020603050405020304" pitchFamily="18" charset="0"/>
                <a:cs typeface="Times New Roman" panose="02020603050405020304" pitchFamily="18" charset="0"/>
              </a:rPr>
              <a:t>Chuẩn bị môi trường vật chất phù hợp:</a:t>
            </a:r>
          </a:p>
          <a:p>
            <a:pPr marL="0" lvl="0" indent="0">
              <a:buNone/>
            </a:pPr>
            <a:r>
              <a:rPr lang="en-US" sz="4400" dirty="0">
                <a:solidFill>
                  <a:srgbClr val="9A5315"/>
                </a:solidFill>
                <a:latin typeface="Times New Roman" panose="02020603050405020304" pitchFamily="18" charset="0"/>
                <a:cs typeface="Times New Roman" panose="02020603050405020304" pitchFamily="18" charset="0"/>
              </a:rPr>
              <a:t>- Xác định đồ dùng, trang thiết bị tranh ảnh đồ chơi đã có, những đồ dùng, trang thiết bị bổ sung và nguồn cung cấp (mua sắm, giáo viên và trẻ cùng làm, huy động từ cha mẹ trẻ….)</a:t>
            </a:r>
          </a:p>
          <a:p>
            <a:pPr>
              <a:buFontTx/>
              <a:buChar char="-"/>
            </a:pPr>
            <a:r>
              <a:rPr lang="en-US" sz="4400" dirty="0">
                <a:latin typeface="Times New Roman" panose="02020603050405020304" pitchFamily="18" charset="0"/>
                <a:cs typeface="Times New Roman" panose="02020603050405020304" pitchFamily="18" charset="0"/>
              </a:rPr>
              <a:t>Mua sắm, sưu tầm trang thiết bị, tranh ảnh, nguyên vật liệu tái sử dụng.</a:t>
            </a:r>
          </a:p>
          <a:p>
            <a:pPr marL="0" indent="0">
              <a:buNone/>
            </a:pPr>
            <a:r>
              <a:rPr lang="en-US" sz="4000" dirty="0">
                <a:latin typeface="Times New Roman" panose="02020603050405020304" pitchFamily="18" charset="0"/>
                <a:cs typeface="Times New Roman" panose="02020603050405020304" pitchFamily="18" charset="0"/>
              </a:rPr>
              <a:t>2. Tổ chức môi trường vật chất trong lớp </a:t>
            </a:r>
          </a:p>
          <a:p>
            <a:pPr marL="0" indent="0">
              <a:buNone/>
            </a:pPr>
            <a:r>
              <a:rPr lang="en-US" sz="4000" dirty="0">
                <a:latin typeface="Times New Roman" panose="02020603050405020304" pitchFamily="18" charset="0"/>
                <a:cs typeface="Times New Roman" panose="02020603050405020304" pitchFamily="18" charset="0"/>
              </a:rPr>
              <a:t>- Bố trí không gian, các khu vực (góc) hoạt động chính trong lớp hợp lý, thẩm mỹ, thân thiện, dễ thay đổi đáp ứng nhu cầu, hứng thú chơi của trẻ.</a:t>
            </a:r>
          </a:p>
        </p:txBody>
      </p:sp>
    </p:spTree>
    <p:extLst>
      <p:ext uri="{BB962C8B-B14F-4D97-AF65-F5344CB8AC3E}">
        <p14:creationId xmlns:p14="http://schemas.microsoft.com/office/powerpoint/2010/main" val="208746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419100"/>
            <a:ext cx="16383000" cy="9372600"/>
          </a:xfrm>
        </p:spPr>
        <p:txBody>
          <a:bodyPr>
            <a:normAutofit/>
          </a:bodyPr>
          <a:lstStyle/>
          <a:p>
            <a:pPr marL="0" indent="0">
              <a:buNone/>
            </a:pPr>
            <a:r>
              <a:rPr lang="en-US" dirty="0"/>
              <a:t>2.1. Các khu vực/ góc hoạt động trong lớp</a:t>
            </a:r>
          </a:p>
          <a:p>
            <a:pPr marL="0" indent="0" algn="just">
              <a:buNone/>
            </a:pPr>
            <a:r>
              <a:rPr lang="en-US" dirty="0"/>
              <a:t>- Các khu vực/góc hoạt động trong lớp của trẻ Mẫu giáo được xác định tuỳ thuộc vào diện tích thực tế, đồ dùng, đồ chơi, trang thiết bị, số lượng và lứa tuổi của trẻ, nội dung giáo dục đang tiến hành. </a:t>
            </a:r>
          </a:p>
          <a:p>
            <a:pPr marL="0" indent="0" algn="just">
              <a:buNone/>
            </a:pPr>
            <a:r>
              <a:rPr lang="en-US" dirty="0"/>
              <a:t>+ Góc xây dựng                                              + Góc cát và nước</a:t>
            </a:r>
          </a:p>
          <a:p>
            <a:pPr marL="0" indent="0" algn="just">
              <a:buNone/>
            </a:pPr>
            <a:r>
              <a:rPr lang="en-US" dirty="0"/>
              <a:t>+ Góc đóng vai                                                 + Góc Âm nhạc</a:t>
            </a:r>
          </a:p>
          <a:p>
            <a:pPr marL="0" indent="0" algn="just">
              <a:buNone/>
            </a:pPr>
            <a:r>
              <a:rPr lang="en-US" dirty="0"/>
              <a:t>+ Góc chơi đồ chơi và xếp hình                       + Góc Thư viện</a:t>
            </a:r>
          </a:p>
          <a:p>
            <a:pPr marL="0" indent="0" algn="just">
              <a:buNone/>
            </a:pPr>
            <a:r>
              <a:rPr lang="en-US" dirty="0"/>
              <a:t>+ Góc Tạo hình                                                 + Góc kỹ thuật/Máy tính</a:t>
            </a:r>
          </a:p>
          <a:p>
            <a:pPr marL="0" indent="0" algn="just">
              <a:buNone/>
            </a:pPr>
            <a:r>
              <a:rPr lang="en-US" dirty="0"/>
              <a:t>+ Góc Học tập</a:t>
            </a:r>
          </a:p>
          <a:p>
            <a:pPr marL="0" indent="0" algn="just">
              <a:buNone/>
            </a:pPr>
            <a:r>
              <a:rPr lang="en-US" dirty="0"/>
              <a:t>+ Góc khoa học, khám phá </a:t>
            </a:r>
          </a:p>
        </p:txBody>
      </p:sp>
    </p:spTree>
    <p:extLst>
      <p:ext uri="{BB962C8B-B14F-4D97-AF65-F5344CB8AC3E}">
        <p14:creationId xmlns:p14="http://schemas.microsoft.com/office/powerpoint/2010/main" val="21895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47700"/>
            <a:ext cx="16840200" cy="9220200"/>
          </a:xfrm>
        </p:spPr>
        <p:txBody>
          <a:bodyPr/>
          <a:lstStyle/>
          <a:p>
            <a:pPr lvl="0" algn="just">
              <a:buFontTx/>
              <a:buChar char="-"/>
            </a:pPr>
            <a:r>
              <a:rPr lang="en-US" dirty="0">
                <a:solidFill>
                  <a:srgbClr val="9A5315"/>
                </a:solidFill>
              </a:rPr>
              <a:t>Các khu vực/góc phổ biến:</a:t>
            </a:r>
            <a:endParaRPr lang="en-US" sz="3300" dirty="0">
              <a:solidFill>
                <a:srgbClr val="9A5315"/>
              </a:solidFill>
            </a:endParaRPr>
          </a:p>
          <a:p>
            <a:pPr marL="0" lvl="0" indent="0" algn="just">
              <a:buNone/>
            </a:pPr>
            <a:r>
              <a:rPr lang="en-US" sz="3300" dirty="0">
                <a:solidFill>
                  <a:srgbClr val="9A5315"/>
                </a:solidFill>
              </a:rPr>
              <a:t>+ Khu vực chơi đóng vai (gia đình, bác sỹ, bán hàng); </a:t>
            </a:r>
          </a:p>
          <a:p>
            <a:pPr marL="0" lvl="0" indent="0" algn="just">
              <a:buNone/>
            </a:pPr>
            <a:r>
              <a:rPr lang="en-US" sz="3300" dirty="0">
                <a:solidFill>
                  <a:srgbClr val="9A5315"/>
                </a:solidFill>
              </a:rPr>
              <a:t>+ Xây dựng;</a:t>
            </a:r>
          </a:p>
          <a:p>
            <a:pPr marL="0" lvl="0" indent="0" algn="just">
              <a:buNone/>
            </a:pPr>
            <a:r>
              <a:rPr lang="en-US" sz="3300" dirty="0">
                <a:solidFill>
                  <a:srgbClr val="9A5315"/>
                </a:solidFill>
              </a:rPr>
              <a:t>+ Khám phá khoa học (thiên nhiên, tính chất của nước; thí nghiệm vật chìm, nổi, chơi đong, đo nước…….);</a:t>
            </a:r>
          </a:p>
          <a:p>
            <a:pPr marL="0" lvl="0" indent="0" algn="just">
              <a:buNone/>
            </a:pPr>
            <a:r>
              <a:rPr lang="en-US" sz="3300" dirty="0">
                <a:solidFill>
                  <a:srgbClr val="9A5315"/>
                </a:solidFill>
              </a:rPr>
              <a:t>+ Thư viện: có giá sách, bàn ghế, đệm ngồi..các loại tranh ảnh, sách tranh, truyện tranh, tạp chí, các loại từ điển bằng tranh dành cho trẻ em…</a:t>
            </a:r>
          </a:p>
          <a:p>
            <a:pPr marL="0" lvl="0" indent="0" algn="just">
              <a:buNone/>
            </a:pPr>
            <a:r>
              <a:rPr lang="en-US" sz="3300" dirty="0">
                <a:solidFill>
                  <a:srgbClr val="9A5315"/>
                </a:solidFill>
              </a:rPr>
              <a:t>+ Nghệ thuật (Tạo hình, Âm nhạc).</a:t>
            </a:r>
          </a:p>
          <a:p>
            <a:pPr marL="0" lvl="0" indent="0" algn="just">
              <a:buNone/>
            </a:pPr>
            <a:r>
              <a:rPr lang="en-US" sz="3300" dirty="0">
                <a:solidFill>
                  <a:srgbClr val="9A5315"/>
                </a:solidFill>
              </a:rPr>
              <a:t>(Các khu: xây dựng, nghệ thuật, thư viện có thể được dùng trong hoạt động chính hoặc các hoạt động luân phiên). </a:t>
            </a:r>
          </a:p>
          <a:p>
            <a:endParaRPr lang="en-US" dirty="0"/>
          </a:p>
        </p:txBody>
      </p:sp>
    </p:spTree>
    <p:extLst>
      <p:ext uri="{BB962C8B-B14F-4D97-AF65-F5344CB8AC3E}">
        <p14:creationId xmlns:p14="http://schemas.microsoft.com/office/powerpoint/2010/main" val="144701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95300"/>
            <a:ext cx="16306800" cy="9220200"/>
          </a:xfrm>
        </p:spPr>
        <p:txBody>
          <a:bodyPr>
            <a:normAutofit/>
          </a:bodyPr>
          <a:lstStyle/>
          <a:p>
            <a:pPr algn="just"/>
            <a:r>
              <a:rPr lang="en-US" sz="4000" dirty="0"/>
              <a:t>Các lưu ý khi bố trí các góc/khu vực chơi trong lớp mẫu giáo:</a:t>
            </a:r>
          </a:p>
          <a:p>
            <a:pPr algn="just">
              <a:buFontTx/>
              <a:buChar char="-"/>
            </a:pPr>
            <a:r>
              <a:rPr lang="en-US" sz="4000" dirty="0"/>
              <a:t>Tạo các khu vực rõ ràng, đủ cho một nhóm nhỏ hoạt động (một nhóm có thể từ 1-6 trẻ). Trẻ chơi làm việc tốt trong các nhóm nhỏ, ở đây trẻ có thể học cách đàm phán, thiết lập tình bạn và giải quyết vấn đề.</a:t>
            </a:r>
          </a:p>
          <a:p>
            <a:pPr algn="just">
              <a:buFontTx/>
              <a:buChar char="-"/>
            </a:pPr>
            <a:r>
              <a:rPr lang="en-US" sz="4000" dirty="0"/>
              <a:t>Có đa dạng đồ chơi, vật liệu chơi, khuyến khích các vật liệu mở, vật liệu tái sử dụng, phản ánh văn hoá địa phương/ vùng miền.</a:t>
            </a:r>
          </a:p>
          <a:p>
            <a:pPr algn="just">
              <a:buFontTx/>
              <a:buChar char="-"/>
            </a:pPr>
            <a:r>
              <a:rPr lang="en-US" sz="4000" dirty="0"/>
              <a:t>Việc sắp xếp các góc, trang trí môi trường lớp học cần đảm bảo có sự tham gia của giáo viên và trẻ. Chú ý sử dụng các sản phẩm của trẻ để trang trí hoặc sử dụng cho các hoạt động tiếp theo.</a:t>
            </a:r>
          </a:p>
          <a:p>
            <a:pPr algn="just">
              <a:buFontTx/>
              <a:buChar char="-"/>
            </a:pPr>
            <a:r>
              <a:rPr lang="en-US" sz="4000" dirty="0"/>
              <a:t>Màu sắc trang trí hài hoà, nên sử dụng màu trung tính, không rườm rà, rực rỡ, chói mắt. </a:t>
            </a:r>
          </a:p>
        </p:txBody>
      </p:sp>
    </p:spTree>
    <p:extLst>
      <p:ext uri="{BB962C8B-B14F-4D97-AF65-F5344CB8AC3E}">
        <p14:creationId xmlns:p14="http://schemas.microsoft.com/office/powerpoint/2010/main" val="88256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1500"/>
            <a:ext cx="16687800" cy="8991600"/>
          </a:xfrm>
        </p:spPr>
        <p:txBody>
          <a:bodyPr>
            <a:normAutofit lnSpcReduction="10000"/>
          </a:bodyPr>
          <a:lstStyle/>
          <a:p>
            <a:pPr marL="0" indent="0">
              <a:lnSpc>
                <a:spcPct val="130000"/>
              </a:lnSpc>
              <a:spcBef>
                <a:spcPts val="1200"/>
              </a:spcBef>
              <a:buNone/>
            </a:pPr>
            <a:r>
              <a:rPr lang="en-US" dirty="0"/>
              <a:t>2.2. Trang trí lớp học</a:t>
            </a:r>
          </a:p>
          <a:p>
            <a:pPr algn="just">
              <a:lnSpc>
                <a:spcPct val="130000"/>
              </a:lnSpc>
              <a:spcBef>
                <a:spcPts val="1200"/>
              </a:spcBef>
              <a:buFontTx/>
              <a:buChar char="-"/>
            </a:pPr>
            <a:r>
              <a:rPr lang="en-US" dirty="0"/>
              <a:t>Trang trí lớp học cần đảm bảo yêu cầu về thẩm mỹ và an toàn, tạo điều kiện hình thành những hành vi đúng cho trẻ đối với môi trường trong sinh hoạt hàng ngày.</a:t>
            </a:r>
          </a:p>
          <a:p>
            <a:pPr algn="just">
              <a:lnSpc>
                <a:spcPct val="130000"/>
              </a:lnSpc>
              <a:spcBef>
                <a:spcPts val="1200"/>
              </a:spcBef>
              <a:buFontTx/>
              <a:buChar char="-"/>
            </a:pPr>
            <a:r>
              <a:rPr lang="en-US" dirty="0"/>
              <a:t>Có thể sử dụng đa dạng nhiều nguyên vật liệu trong trang trí lớp như tranh ảnh, đồ dùng, đồ chơi, cây xanh, đồ dùng tự tạo để trang trí lớp.</a:t>
            </a:r>
          </a:p>
          <a:p>
            <a:pPr algn="just">
              <a:lnSpc>
                <a:spcPct val="130000"/>
              </a:lnSpc>
              <a:spcBef>
                <a:spcPts val="1200"/>
              </a:spcBef>
              <a:buFontTx/>
              <a:buChar char="-"/>
            </a:pPr>
            <a:r>
              <a:rPr lang="en-US" dirty="0"/>
              <a:t>Ngoài tranh ảnh sưu tầm, đồ dùng, đồ chơi có sẵn, cần sử dụng tranh, ảnh, sản phẩm do giáo viên và trẻ tự làm trong quá trình triển khai các hoạt động, chủ đề tranh trí lớp.</a:t>
            </a:r>
          </a:p>
          <a:p>
            <a:pPr algn="just">
              <a:lnSpc>
                <a:spcPct val="130000"/>
              </a:lnSpc>
              <a:spcBef>
                <a:spcPts val="1200"/>
              </a:spcBef>
              <a:buFontTx/>
              <a:buChar char="-"/>
            </a:pPr>
            <a:r>
              <a:rPr lang="en-US" dirty="0"/>
              <a:t>Giáo viên và trẻ hoàn toàn có thể sáng tạo trong việc trang trí lớp dưới nhiều hình thức phong phú, tuỳ thuộc vào mục đích, khả năng và điều kiện cụ thể của lớp.</a:t>
            </a:r>
          </a:p>
          <a:p>
            <a:pPr>
              <a:lnSpc>
                <a:spcPct val="130000"/>
              </a:lnSpc>
              <a:spcBef>
                <a:spcPts val="1200"/>
              </a:spcBef>
              <a:buFontTx/>
              <a:buChar char="-"/>
            </a:pPr>
            <a:endParaRPr lang="en-US" dirty="0"/>
          </a:p>
        </p:txBody>
      </p:sp>
    </p:spTree>
    <p:extLst>
      <p:ext uri="{BB962C8B-B14F-4D97-AF65-F5344CB8AC3E}">
        <p14:creationId xmlns:p14="http://schemas.microsoft.com/office/powerpoint/2010/main" val="16639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71500"/>
            <a:ext cx="16687800" cy="9144000"/>
          </a:xfrm>
        </p:spPr>
        <p:txBody>
          <a:bodyPr>
            <a:normAutofit/>
          </a:bodyPr>
          <a:lstStyle/>
          <a:p>
            <a:pPr>
              <a:buFontTx/>
              <a:buChar char="-"/>
            </a:pPr>
            <a:r>
              <a:rPr lang="en-US" dirty="0"/>
              <a:t>Trang trí các khu vực hoạt động, phòng/lớp đảm bảo tính thẩm mỹ, thân thiện, phù hợp với lứa tuổi mẫu giáo:</a:t>
            </a:r>
          </a:p>
          <a:p>
            <a:pPr marL="0" indent="0">
              <a:buNone/>
            </a:pPr>
            <a:r>
              <a:rPr lang="en-US" dirty="0"/>
              <a:t>+ Tranh ảnh, bảng biểu treo/dán ngang tầm mắt trẻ, màu sắc hài hoà, không qua rực rỡ.</a:t>
            </a:r>
          </a:p>
          <a:p>
            <a:pPr marL="0" indent="0">
              <a:buNone/>
            </a:pPr>
            <a:r>
              <a:rPr lang="en-US" dirty="0"/>
              <a:t>+ Dán nhãn các khu vực hoạt động, các đồ dùng, đồ chơi bằng chữ viết và hình ảnh dễ hiểu.</a:t>
            </a:r>
          </a:p>
          <a:p>
            <a:pPr marL="0" indent="0">
              <a:buNone/>
            </a:pPr>
            <a:r>
              <a:rPr lang="en-US" dirty="0"/>
              <a:t>+ Xây dựng môi trường làm quen với chữ viết ( các chữ viết theo đúng mẫu quy định mẫu chữ hiện hành). Với mẫu giáo 5 tuổi, ưu tiên tạo môi trường chữ số và chữ cái.</a:t>
            </a:r>
          </a:p>
          <a:p>
            <a:pPr marL="0" indent="0">
              <a:buNone/>
            </a:pPr>
            <a:r>
              <a:rPr lang="en-US" dirty="0"/>
              <a:t>+ Không nên vẽ tranh cố định trên tường, không nên trang trí quá nhiều, che khuất các của sổ</a:t>
            </a:r>
          </a:p>
          <a:p>
            <a:pPr marL="0" indent="0">
              <a:buNone/>
            </a:pPr>
            <a:r>
              <a:rPr lang="en-US" dirty="0"/>
              <a:t>+ Khuyến khích sự tham gia của trẻ vào việc trang trí lớp học một cách phù hợp.</a:t>
            </a:r>
          </a:p>
        </p:txBody>
      </p:sp>
    </p:spTree>
    <p:extLst>
      <p:ext uri="{BB962C8B-B14F-4D97-AF65-F5344CB8AC3E}">
        <p14:creationId xmlns:p14="http://schemas.microsoft.com/office/powerpoint/2010/main" val="41831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19100"/>
            <a:ext cx="16992600" cy="8553450"/>
          </a:xfrm>
        </p:spPr>
        <p:txBody>
          <a:bodyPr/>
          <a:lstStyle/>
          <a:p>
            <a:pPr marL="0" indent="0">
              <a:buNone/>
            </a:pPr>
            <a:r>
              <a:rPr lang="en-US" dirty="0"/>
              <a:t>Một số lưu ý:</a:t>
            </a:r>
          </a:p>
          <a:p>
            <a:pPr>
              <a:buFontTx/>
              <a:buChar char="-"/>
            </a:pPr>
            <a:r>
              <a:rPr lang="en-US" dirty="0"/>
              <a:t>Tuỳ vào điều kiện lớp học để bố trí các góc chơi cho hợp lý. Rèn cho trẻ lấy ký hiệu, ảnh để đưa vào hoạt động góc ( nếu góc nào quá đông trẻ nhận cô biết để có sợ bố trí trẻ vào góc chơi cho hợp lý).</a:t>
            </a:r>
          </a:p>
          <a:p>
            <a:pPr marL="0" indent="0">
              <a:buNone/>
            </a:pPr>
            <a:r>
              <a:rPr lang="en-US" dirty="0"/>
              <a:t>- Không cho trẻ chơi 1 góc từ đầu tuần đến cuối tuần luân phiên trẻ chơi các góc.</a:t>
            </a:r>
          </a:p>
          <a:p>
            <a:pPr>
              <a:buFontTx/>
              <a:buChar char="-"/>
            </a:pPr>
            <a:r>
              <a:rPr lang="en-US" dirty="0"/>
              <a:t>Không nhất thiết cho trẻ vào góc xây dựng để nhận xét mà xem góc nào chơi tốt nhất để hướng trẻ về góc đó nhận xét.</a:t>
            </a:r>
          </a:p>
        </p:txBody>
      </p:sp>
    </p:spTree>
    <p:extLst>
      <p:ext uri="{BB962C8B-B14F-4D97-AF65-F5344CB8AC3E}">
        <p14:creationId xmlns:p14="http://schemas.microsoft.com/office/powerpoint/2010/main" val="260289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190500"/>
            <a:ext cx="15085221" cy="1066800"/>
          </a:xfrm>
        </p:spPr>
        <p:txBody>
          <a:bodyPr/>
          <a:lstStyle/>
          <a:p>
            <a:pPr algn="ctr"/>
            <a:r>
              <a:rPr lang="en-US" altLang="en-US" sz="2800" b="1" dirty="0">
                <a:solidFill>
                  <a:srgbClr val="9A5315">
                    <a:lumMod val="50000"/>
                  </a:srgbClr>
                </a:solidFill>
                <a:latin typeface="Times New Roman" panose="02020603050405020304" pitchFamily="18" charset="0"/>
                <a:cs typeface="Times New Roman" panose="02020603050405020304" pitchFamily="18" charset="0"/>
              </a:rPr>
              <a:t> </a:t>
            </a:r>
            <a:r>
              <a:rPr lang="en-US" altLang="en-US" b="1" dirty="0" err="1">
                <a:solidFill>
                  <a:srgbClr val="9A5315">
                    <a:lumMod val="50000"/>
                  </a:srgbClr>
                </a:solidFill>
                <a:latin typeface="Times New Roman" panose="02020603050405020304" pitchFamily="18" charset="0"/>
                <a:cs typeface="Times New Roman" panose="02020603050405020304" pitchFamily="18" charset="0"/>
              </a:rPr>
              <a:t>Mục</a:t>
            </a:r>
            <a:r>
              <a:rPr lang="en-US" altLang="en-US" b="1" dirty="0">
                <a:solidFill>
                  <a:srgbClr val="9A5315">
                    <a:lumMod val="50000"/>
                  </a:srgbClr>
                </a:solidFill>
                <a:latin typeface="Times New Roman" panose="02020603050405020304" pitchFamily="18" charset="0"/>
                <a:cs typeface="Times New Roman" panose="02020603050405020304" pitchFamily="18" charset="0"/>
              </a:rPr>
              <a:t> </a:t>
            </a:r>
            <a:r>
              <a:rPr lang="en-US" altLang="en-US" b="1" dirty="0" err="1">
                <a:solidFill>
                  <a:srgbClr val="9A5315">
                    <a:lumMod val="50000"/>
                  </a:srgbClr>
                </a:solidFill>
                <a:latin typeface="Times New Roman" panose="02020603050405020304" pitchFamily="18" charset="0"/>
                <a:cs typeface="Times New Roman" panose="02020603050405020304" pitchFamily="18" charset="0"/>
              </a:rPr>
              <a:t>tiêu</a:t>
            </a:r>
            <a:endParaRPr lang="en-US" dirty="0"/>
          </a:p>
        </p:txBody>
      </p:sp>
      <p:sp>
        <p:nvSpPr>
          <p:cNvPr id="3" name="Content Placeholder 2"/>
          <p:cNvSpPr>
            <a:spLocks noGrp="1"/>
          </p:cNvSpPr>
          <p:nvPr>
            <p:ph idx="1"/>
          </p:nvPr>
        </p:nvSpPr>
        <p:spPr>
          <a:xfrm>
            <a:off x="914400" y="1562100"/>
            <a:ext cx="16840200" cy="7029450"/>
          </a:xfrm>
        </p:spPr>
        <p:txBody>
          <a:bodyPr>
            <a:normAutofit/>
          </a:bodyPr>
          <a:lstStyle/>
          <a:p>
            <a:pPr marL="914400" indent="-914400">
              <a:buAutoNum type="arabicPeriod"/>
            </a:pPr>
            <a:r>
              <a:rPr lang="vi-VN" sz="5400" dirty="0">
                <a:latin typeface="Times New Roman" panose="02020603050405020304" pitchFamily="18" charset="0"/>
                <a:cs typeface="Times New Roman" panose="02020603050405020304" pitchFamily="18" charset="0"/>
              </a:rPr>
              <a:t>H</a:t>
            </a:r>
            <a:r>
              <a:rPr lang="en-US" sz="5400" dirty="0">
                <a:latin typeface="Times New Roman" panose="02020603050405020304" pitchFamily="18" charset="0"/>
                <a:cs typeface="Times New Roman" panose="02020603050405020304" pitchFamily="18" charset="0"/>
              </a:rPr>
              <a:t>ướng dẫn cách tổ chức môi trường vật chất trong phòng/nhóm đối với độ tuổi Nhà trẻ và Mẫu giáo.</a:t>
            </a:r>
          </a:p>
          <a:p>
            <a:pPr marL="0" indent="0">
              <a:buNone/>
            </a:pPr>
            <a:r>
              <a:rPr lang="en-US" sz="5400" dirty="0">
                <a:latin typeface="Times New Roman" panose="02020603050405020304" pitchFamily="18" charset="0"/>
                <a:cs typeface="Times New Roman" panose="02020603050405020304" pitchFamily="18" charset="0"/>
              </a:rPr>
              <a:t>2. Hướng dẫn tổ chức Hoạt động ngoài trời.</a:t>
            </a:r>
          </a:p>
          <a:p>
            <a:pPr marL="0" indent="0">
              <a:buNone/>
            </a:pPr>
            <a:r>
              <a:rPr lang="en-US" sz="5400" dirty="0">
                <a:latin typeface="Times New Roman" panose="02020603050405020304" pitchFamily="18" charset="0"/>
                <a:cs typeface="Times New Roman" panose="02020603050405020304" pitchFamily="18" charset="0"/>
              </a:rPr>
              <a:t>3. </a:t>
            </a:r>
            <a:r>
              <a:rPr lang="en-US" sz="5400" dirty="0" err="1">
                <a:latin typeface="Times New Roman" panose="02020603050405020304" pitchFamily="18" charset="0"/>
                <a:cs typeface="Times New Roman" panose="02020603050405020304" pitchFamily="18" charset="0"/>
              </a:rPr>
              <a:t>Giải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đáp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hỏi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thống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nhất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vấn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đề</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chuyên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môn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trong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33960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19100"/>
            <a:ext cx="16992600" cy="9448800"/>
          </a:xfrm>
        </p:spPr>
        <p:txBody>
          <a:bodyPr/>
          <a:lstStyle/>
          <a:p>
            <a:pPr marL="0" lvl="0" indent="0" algn="ctr">
              <a:buNone/>
            </a:pPr>
            <a:endParaRPr lang="en-US" sz="4400" dirty="0">
              <a:solidFill>
                <a:srgbClr val="9A5315"/>
              </a:solidFill>
            </a:endParaRPr>
          </a:p>
          <a:p>
            <a:pPr marL="0" lvl="0" indent="0" algn="ctr">
              <a:buNone/>
            </a:pPr>
            <a:endParaRPr lang="en-US" sz="4400" dirty="0">
              <a:solidFill>
                <a:srgbClr val="9A5315"/>
              </a:solidFill>
            </a:endParaRPr>
          </a:p>
          <a:p>
            <a:pPr marL="0" lvl="0" indent="0" algn="ctr">
              <a:buNone/>
            </a:pPr>
            <a:endParaRPr lang="en-US" sz="4400" dirty="0">
              <a:solidFill>
                <a:srgbClr val="9A5315"/>
              </a:solidFill>
            </a:endParaRPr>
          </a:p>
          <a:p>
            <a:pPr marL="0" lvl="0" indent="0" algn="ctr">
              <a:buNone/>
            </a:pPr>
            <a:r>
              <a:rPr lang="en-US" sz="4400" b="1" dirty="0">
                <a:solidFill>
                  <a:srgbClr val="9A5315"/>
                </a:solidFill>
              </a:rPr>
              <a:t>Phần II</a:t>
            </a:r>
          </a:p>
          <a:p>
            <a:pPr marL="0" indent="0" algn="ctr">
              <a:buNone/>
            </a:pPr>
            <a:r>
              <a:rPr lang="en-US" sz="4400" b="1" dirty="0"/>
              <a:t>Hướng dẫn Hoạt động ngoài trời</a:t>
            </a:r>
          </a:p>
        </p:txBody>
      </p:sp>
    </p:spTree>
    <p:extLst>
      <p:ext uri="{BB962C8B-B14F-4D97-AF65-F5344CB8AC3E}">
        <p14:creationId xmlns:p14="http://schemas.microsoft.com/office/powerpoint/2010/main" val="262404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800100"/>
            <a:ext cx="16535400" cy="8915400"/>
          </a:xfrm>
        </p:spPr>
        <p:txBody>
          <a:bodyPr/>
          <a:lstStyle/>
          <a:p>
            <a:pPr marL="0" lvl="0" indent="0" algn="ctr">
              <a:buNone/>
            </a:pPr>
            <a:r>
              <a:rPr lang="en-US" sz="5400" b="1" dirty="0">
                <a:solidFill>
                  <a:srgbClr val="9A5315"/>
                </a:solidFill>
                <a:latin typeface="Times New Roman" panose="02020603050405020304" pitchFamily="18" charset="0"/>
                <a:cs typeface="Times New Roman" panose="02020603050405020304" pitchFamily="18" charset="0"/>
              </a:rPr>
              <a:t>Câu hỏi:</a:t>
            </a:r>
          </a:p>
          <a:p>
            <a:pPr marL="0" lvl="0" indent="0" algn="just">
              <a:buNone/>
            </a:pPr>
            <a:r>
              <a:rPr lang="en-US" sz="5400" b="1" dirty="0">
                <a:solidFill>
                  <a:srgbClr val="9A5315"/>
                </a:solidFill>
                <a:latin typeface="Times New Roman" panose="02020603050405020304" pitchFamily="18" charset="0"/>
                <a:cs typeface="Times New Roman" panose="02020603050405020304" pitchFamily="18" charset="0"/>
              </a:rPr>
              <a:t> 1. Đối với độ tuổi Nhà trẻ theo các đồng chí hoạt động ngoài trời gồm những hoạt động nào?</a:t>
            </a:r>
          </a:p>
          <a:p>
            <a:pPr marL="0" lvl="0" indent="0" algn="just">
              <a:buNone/>
            </a:pPr>
            <a:r>
              <a:rPr lang="en-US" sz="5400" b="1" dirty="0">
                <a:solidFill>
                  <a:srgbClr val="9A5315"/>
                </a:solidFill>
                <a:latin typeface="Times New Roman" panose="02020603050405020304" pitchFamily="18" charset="0"/>
                <a:cs typeface="Times New Roman" panose="02020603050405020304" pitchFamily="18" charset="0"/>
              </a:rPr>
              <a:t>2. Đối với độ tuổi Mẫu giáo theo các đồng chí hoạt động ngoài trời gồm những hoạt động nào?</a:t>
            </a:r>
          </a:p>
          <a:p>
            <a:endParaRPr lang="en-US" dirty="0"/>
          </a:p>
        </p:txBody>
      </p:sp>
    </p:spTree>
    <p:extLst>
      <p:ext uri="{BB962C8B-B14F-4D97-AF65-F5344CB8AC3E}">
        <p14:creationId xmlns:p14="http://schemas.microsoft.com/office/powerpoint/2010/main" val="316717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00100"/>
            <a:ext cx="16611600" cy="8172450"/>
          </a:xfrm>
        </p:spPr>
        <p:txBody>
          <a:bodyPr/>
          <a:lstStyle/>
          <a:p>
            <a:pPr marL="742950" lvl="0" indent="-742950">
              <a:buFont typeface="Arial" panose="020B0604020202020204" pitchFamily="34" charset="0"/>
              <a:buAutoNum type="arabicPeriod"/>
            </a:pPr>
            <a:r>
              <a:rPr lang="en-US" dirty="0">
                <a:solidFill>
                  <a:srgbClr val="9A5315"/>
                </a:solidFill>
              </a:rPr>
              <a:t>Nhà trẻ có 3 phần:</a:t>
            </a:r>
          </a:p>
          <a:p>
            <a:pPr lvl="0">
              <a:buFontTx/>
              <a:buChar char="-"/>
            </a:pPr>
            <a:r>
              <a:rPr lang="en-US" dirty="0">
                <a:solidFill>
                  <a:srgbClr val="9A5315"/>
                </a:solidFill>
              </a:rPr>
              <a:t>Quan sát có mục đích</a:t>
            </a:r>
          </a:p>
          <a:p>
            <a:pPr lvl="0">
              <a:buFontTx/>
              <a:buChar char="-"/>
            </a:pPr>
            <a:r>
              <a:rPr lang="en-US" dirty="0">
                <a:solidFill>
                  <a:srgbClr val="9A5315"/>
                </a:solidFill>
              </a:rPr>
              <a:t>Trò chơi vận động</a:t>
            </a:r>
          </a:p>
          <a:p>
            <a:pPr lvl="0">
              <a:buFontTx/>
              <a:buChar char="-"/>
            </a:pPr>
            <a:r>
              <a:rPr lang="en-US" dirty="0">
                <a:solidFill>
                  <a:srgbClr val="9A5315"/>
                </a:solidFill>
              </a:rPr>
              <a:t>Chơi tự do</a:t>
            </a:r>
          </a:p>
          <a:p>
            <a:pPr marL="0" lvl="0" indent="0">
              <a:buNone/>
            </a:pPr>
            <a:r>
              <a:rPr lang="en-US" dirty="0">
                <a:solidFill>
                  <a:srgbClr val="9A5315"/>
                </a:solidFill>
              </a:rPr>
              <a:t>2. Mẫu giáo</a:t>
            </a:r>
          </a:p>
          <a:p>
            <a:pPr lvl="0">
              <a:buFontTx/>
              <a:buChar char="-"/>
            </a:pPr>
            <a:r>
              <a:rPr lang="en-US" dirty="0">
                <a:solidFill>
                  <a:srgbClr val="9A5315"/>
                </a:solidFill>
              </a:rPr>
              <a:t>Hoạt động có chủ đích</a:t>
            </a:r>
          </a:p>
          <a:p>
            <a:pPr lvl="0">
              <a:buFontTx/>
              <a:buChar char="-"/>
            </a:pPr>
            <a:r>
              <a:rPr lang="en-US" dirty="0">
                <a:solidFill>
                  <a:srgbClr val="9A5315"/>
                </a:solidFill>
              </a:rPr>
              <a:t>Trò chơi vận động</a:t>
            </a:r>
          </a:p>
          <a:p>
            <a:pPr lvl="0">
              <a:buFontTx/>
              <a:buChar char="-"/>
            </a:pPr>
            <a:r>
              <a:rPr lang="en-US" dirty="0">
                <a:solidFill>
                  <a:srgbClr val="9A5315"/>
                </a:solidFill>
              </a:rPr>
              <a:t> Chơi tự do</a:t>
            </a:r>
          </a:p>
          <a:p>
            <a:endParaRPr lang="en-US" dirty="0"/>
          </a:p>
        </p:txBody>
      </p:sp>
    </p:spTree>
    <p:extLst>
      <p:ext uri="{BB962C8B-B14F-4D97-AF65-F5344CB8AC3E}">
        <p14:creationId xmlns:p14="http://schemas.microsoft.com/office/powerpoint/2010/main" val="201191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95300"/>
            <a:ext cx="16840200" cy="8477250"/>
          </a:xfrm>
        </p:spPr>
        <p:txBody>
          <a:bodyPr>
            <a:normAutofit/>
          </a:bodyPr>
          <a:lstStyle/>
          <a:p>
            <a:r>
              <a:rPr lang="en-US" dirty="0"/>
              <a:t>Một số lưu ý:</a:t>
            </a:r>
          </a:p>
          <a:p>
            <a:pPr marL="0" indent="0">
              <a:buNone/>
            </a:pPr>
            <a:r>
              <a:rPr lang="en-US" dirty="0"/>
              <a:t>* </a:t>
            </a:r>
            <a:r>
              <a:rPr lang="en-US" dirty="0" err="1"/>
              <a:t>Đối</a:t>
            </a:r>
            <a:r>
              <a:rPr lang="en-US" dirty="0"/>
              <a:t> </a:t>
            </a:r>
            <a:r>
              <a:rPr lang="en-US" dirty="0" err="1"/>
              <a:t>với</a:t>
            </a:r>
            <a:r>
              <a:rPr lang="en-US" dirty="0"/>
              <a:t> </a:t>
            </a:r>
            <a:r>
              <a:rPr lang="en-US" dirty="0" err="1"/>
              <a:t>nhà</a:t>
            </a:r>
            <a:r>
              <a:rPr lang="en-US" dirty="0"/>
              <a:t> </a:t>
            </a:r>
            <a:r>
              <a:rPr lang="en-US" dirty="0" err="1"/>
              <a:t>trẻ</a:t>
            </a:r>
            <a:r>
              <a:rPr lang="en-US" dirty="0"/>
              <a:t>: </a:t>
            </a:r>
            <a:r>
              <a:rPr lang="en-US" dirty="0" err="1"/>
              <a:t>Quan</a:t>
            </a:r>
            <a:r>
              <a:rPr lang="en-US" dirty="0"/>
              <a:t> </a:t>
            </a:r>
            <a:r>
              <a:rPr lang="en-US" dirty="0" err="1"/>
              <a:t>sát</a:t>
            </a:r>
            <a:r>
              <a:rPr lang="en-US" dirty="0"/>
              <a:t> </a:t>
            </a:r>
            <a:r>
              <a:rPr lang="en-US" dirty="0" err="1"/>
              <a:t>có</a:t>
            </a:r>
            <a:r>
              <a:rPr lang="en-US" dirty="0"/>
              <a:t> </a:t>
            </a:r>
            <a:r>
              <a:rPr lang="en-US" dirty="0" err="1"/>
              <a:t>mục</a:t>
            </a:r>
            <a:r>
              <a:rPr lang="en-US" dirty="0"/>
              <a:t> </a:t>
            </a:r>
            <a:r>
              <a:rPr lang="en-US" dirty="0" err="1"/>
              <a:t>đích</a:t>
            </a:r>
            <a:endParaRPr lang="en-US" dirty="0"/>
          </a:p>
          <a:p>
            <a:pPr marL="0" indent="0">
              <a:buNone/>
            </a:pPr>
            <a:r>
              <a:rPr lang="en-US" dirty="0"/>
              <a:t>* Đối với Mẫu giáo: Hoạt động có chủ đích:</a:t>
            </a:r>
          </a:p>
          <a:p>
            <a:pPr marL="0" indent="0">
              <a:buNone/>
            </a:pPr>
            <a:r>
              <a:rPr lang="en-US" dirty="0"/>
              <a:t>+  Khám phá.</a:t>
            </a:r>
          </a:p>
          <a:p>
            <a:pPr marL="0" indent="0">
              <a:buNone/>
            </a:pPr>
            <a:r>
              <a:rPr lang="en-US" dirty="0"/>
              <a:t>+ Thí nghiệm.</a:t>
            </a:r>
          </a:p>
          <a:p>
            <a:pPr marL="0" indent="0">
              <a:buNone/>
            </a:pPr>
            <a:r>
              <a:rPr lang="en-US" dirty="0"/>
              <a:t>+  Quan sát (Thiên nhiên, sự kiện, sự việc, Quan sát tình huống phát sinh…..)</a:t>
            </a:r>
          </a:p>
          <a:p>
            <a:pPr marL="0" indent="0">
              <a:buNone/>
            </a:pPr>
            <a:r>
              <a:rPr lang="en-US" dirty="0"/>
              <a:t>+ Ôn kiến thức cũ, dạy kiến thức mới.</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806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95300"/>
            <a:ext cx="16916400" cy="9296400"/>
          </a:xfrm>
        </p:spPr>
        <p:txBody>
          <a:bodyPr>
            <a:normAutofit/>
          </a:bodyPr>
          <a:lstStyle/>
          <a:p>
            <a:pPr marL="0" lvl="0" indent="0" algn="just">
              <a:buNone/>
            </a:pPr>
            <a:r>
              <a:rPr lang="en-US" dirty="0">
                <a:solidFill>
                  <a:srgbClr val="9A5315"/>
                </a:solidFill>
              </a:rPr>
              <a:t>	</a:t>
            </a:r>
            <a:r>
              <a:rPr lang="en-US" sz="4000" dirty="0">
                <a:solidFill>
                  <a:srgbClr val="9A5315"/>
                </a:solidFill>
              </a:rPr>
              <a:t>- Hoạt động có chủ đích phải thiết kế xen kẽ ( Quan sát – thí nghiệm……). Không thực hiện quá nhiều 1 nội dung: 01 tuần toàn quan sát, 01 tuần toàn thí nghiệm…..).</a:t>
            </a:r>
          </a:p>
          <a:p>
            <a:pPr marL="0" lvl="0" indent="0" algn="just">
              <a:buNone/>
            </a:pPr>
            <a:r>
              <a:rPr lang="en-US" sz="4000" dirty="0">
                <a:solidFill>
                  <a:srgbClr val="9A5315"/>
                </a:solidFill>
              </a:rPr>
              <a:t>	- Không nên đưa nội dung hoạt động có chủ đích quá khó: làm dép, làm quần áo….</a:t>
            </a:r>
          </a:p>
          <a:p>
            <a:pPr marL="0" lvl="0" indent="0" algn="just">
              <a:buNone/>
            </a:pPr>
            <a:r>
              <a:rPr lang="en-US" sz="4000" dirty="0">
                <a:solidFill>
                  <a:srgbClr val="9A5315"/>
                </a:solidFill>
              </a:rPr>
              <a:t>	- Ôn kiến thức cũ dạy kiến thức mới chỉ mang tính lồng ghép.</a:t>
            </a:r>
          </a:p>
          <a:p>
            <a:pPr marL="0" lvl="0" indent="0" algn="just">
              <a:buNone/>
            </a:pPr>
            <a:r>
              <a:rPr lang="en-US" sz="4000" dirty="0">
                <a:solidFill>
                  <a:srgbClr val="9A5315"/>
                </a:solidFill>
              </a:rPr>
              <a:t> 	- Những nội dung đã dạy trong lớp không nên đưa ra ngoài trời cho trẻ quan sát.</a:t>
            </a:r>
          </a:p>
          <a:p>
            <a:pPr marL="0" lvl="0" indent="0" algn="just">
              <a:buNone/>
            </a:pPr>
            <a:r>
              <a:rPr lang="en-US" sz="4000" dirty="0">
                <a:solidFill>
                  <a:srgbClr val="9A5315"/>
                </a:solidFill>
              </a:rPr>
              <a:t>	- Nếu có thay đổi hoạt động có chủ đích (vì lý do thời tiết): ghi vào cột đánh giá cuối ngày.</a:t>
            </a:r>
          </a:p>
          <a:p>
            <a:pPr marL="0" lvl="0" indent="0" algn="just">
              <a:buNone/>
            </a:pPr>
            <a:r>
              <a:rPr lang="en-US" sz="4000" dirty="0">
                <a:solidFill>
                  <a:srgbClr val="9A5315"/>
                </a:solidFill>
              </a:rPr>
              <a:t>	</a:t>
            </a:r>
          </a:p>
          <a:p>
            <a:pPr lvl="0"/>
            <a:endParaRPr lang="en-US" dirty="0">
              <a:solidFill>
                <a:srgbClr val="9A5315"/>
              </a:solidFill>
            </a:endParaRPr>
          </a:p>
          <a:p>
            <a:pPr lvl="0"/>
            <a:endParaRPr lang="en-US" dirty="0">
              <a:solidFill>
                <a:srgbClr val="9A5315"/>
              </a:solidFill>
            </a:endParaRPr>
          </a:p>
          <a:p>
            <a:pPr lvl="0"/>
            <a:endParaRPr lang="en-US" dirty="0">
              <a:solidFill>
                <a:srgbClr val="9A5315"/>
              </a:solidFill>
            </a:endParaRPr>
          </a:p>
          <a:p>
            <a:endParaRPr lang="en-US" dirty="0"/>
          </a:p>
        </p:txBody>
      </p:sp>
    </p:spTree>
    <p:extLst>
      <p:ext uri="{BB962C8B-B14F-4D97-AF65-F5344CB8AC3E}">
        <p14:creationId xmlns:p14="http://schemas.microsoft.com/office/powerpoint/2010/main" val="46852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1638300"/>
            <a:ext cx="16078200" cy="5439951"/>
          </a:xfrm>
          <a:prstGeom prst="rect">
            <a:avLst/>
          </a:prstGeom>
        </p:spPr>
        <p:txBody>
          <a:bodyPr wrap="square">
            <a:spAutoFit/>
          </a:bodyPr>
          <a:lstStyle/>
          <a:p>
            <a:pPr lvl="0" algn="just" defTabSz="1371600">
              <a:spcBef>
                <a:spcPts val="2700"/>
              </a:spcBef>
            </a:pPr>
            <a:r>
              <a:rPr lang="en-US" sz="3700" dirty="0">
                <a:solidFill>
                  <a:srgbClr val="9A5315"/>
                </a:solidFill>
                <a:latin typeface="Arial" panose="020B0604020202020204" pitchFamily="34" charset="0"/>
                <a:ea typeface="Tahoma" panose="020B0604030504040204" pitchFamily="34" charset="0"/>
                <a:cs typeface="Arial" panose="020B0604020202020204" pitchFamily="34" charset="0"/>
              </a:rPr>
              <a:t>	- </a:t>
            </a:r>
            <a:r>
              <a:rPr lang="en-US" sz="4000" dirty="0">
                <a:solidFill>
                  <a:srgbClr val="9A5315"/>
                </a:solidFill>
                <a:latin typeface="Arial" panose="020B0604020202020204" pitchFamily="34" charset="0"/>
                <a:ea typeface="Tahoma" panose="020B0604030504040204" pitchFamily="34" charset="0"/>
                <a:cs typeface="Arial" panose="020B0604020202020204" pitchFamily="34" charset="0"/>
              </a:rPr>
              <a:t>Không mang tranh ra ngoài trời để quan sát.</a:t>
            </a:r>
          </a:p>
          <a:p>
            <a:pPr lvl="0" algn="just" defTabSz="1371600">
              <a:spcBef>
                <a:spcPts val="2700"/>
              </a:spcBef>
            </a:pPr>
            <a:r>
              <a:rPr lang="en-US" sz="4000" dirty="0">
                <a:solidFill>
                  <a:srgbClr val="9A5315"/>
                </a:solidFill>
                <a:latin typeface="Arial" panose="020B0604020202020204" pitchFamily="34" charset="0"/>
                <a:ea typeface="Tahoma" panose="020B0604030504040204" pitchFamily="34" charset="0"/>
                <a:cs typeface="Arial" panose="020B0604020202020204" pitchFamily="34" charset="0"/>
              </a:rPr>
              <a:t>	- Không lựa chọn nội dung như kể chuyện, đọc thơ, hát múa, vẽ phấn, nhặt lá… vào hoạt động có chủ đích.</a:t>
            </a:r>
          </a:p>
          <a:p>
            <a:pPr lvl="0" algn="just" defTabSz="1371600">
              <a:spcBef>
                <a:spcPts val="2700"/>
              </a:spcBef>
            </a:pPr>
            <a:r>
              <a:rPr lang="en-US" sz="4000" dirty="0">
                <a:solidFill>
                  <a:srgbClr val="9A5315"/>
                </a:solidFill>
                <a:latin typeface="Arial" panose="020B0604020202020204" pitchFamily="34" charset="0"/>
                <a:ea typeface="Tahoma" panose="020B0604030504040204" pitchFamily="34" charset="0"/>
                <a:cs typeface="Arial" panose="020B0604020202020204" pitchFamily="34" charset="0"/>
              </a:rPr>
              <a:t>	- Trò chơi vận động phải có luật chơi: Trò chơi có luật là trò chơi có nội dung chơi và quy tắc được xác định trước và người chơi cần tuân theo.</a:t>
            </a:r>
          </a:p>
          <a:p>
            <a:pPr lvl="0" algn="just" defTabSz="1371600">
              <a:spcBef>
                <a:spcPts val="2700"/>
              </a:spcBef>
            </a:pPr>
            <a:r>
              <a:rPr lang="en-US" sz="4000" dirty="0">
                <a:solidFill>
                  <a:srgbClr val="9A5315"/>
                </a:solidFill>
                <a:latin typeface="Arial" panose="020B0604020202020204" pitchFamily="34" charset="0"/>
                <a:ea typeface="Tahoma" panose="020B0604030504040204" pitchFamily="34" charset="0"/>
                <a:cs typeface="Arial" panose="020B0604020202020204" pitchFamily="34" charset="0"/>
              </a:rPr>
              <a:t>	- Hoạt động có chủ đích: </a:t>
            </a:r>
            <a:r>
              <a:rPr lang="en-US" sz="4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rPr>
              <a:t>5-7 phút  </a:t>
            </a:r>
          </a:p>
        </p:txBody>
      </p:sp>
    </p:spTree>
    <p:extLst>
      <p:ext uri="{BB962C8B-B14F-4D97-AF65-F5344CB8AC3E}">
        <p14:creationId xmlns:p14="http://schemas.microsoft.com/office/powerpoint/2010/main" val="92562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47700"/>
            <a:ext cx="16535400" cy="8324850"/>
          </a:xfrm>
        </p:spPr>
        <p:txBody>
          <a:bodyPr/>
          <a:lstStyle/>
          <a:p>
            <a:pPr marL="0" indent="0" algn="ctr">
              <a:buNone/>
            </a:pPr>
            <a:r>
              <a:rPr lang="en-US" sz="4400" dirty="0"/>
              <a:t>Phần III</a:t>
            </a:r>
          </a:p>
          <a:p>
            <a:pPr marL="0" indent="0" algn="ctr">
              <a:buNone/>
            </a:pPr>
            <a:endParaRPr lang="en-US" sz="4400" dirty="0"/>
          </a:p>
          <a:p>
            <a:pPr marL="0" indent="0" algn="ctr">
              <a:buNone/>
            </a:pPr>
            <a:r>
              <a:rPr lang="en-US" sz="4800" dirty="0" err="1"/>
              <a:t>Giải</a:t>
            </a:r>
            <a:r>
              <a:rPr lang="en-US" sz="4800" dirty="0"/>
              <a:t> </a:t>
            </a:r>
            <a:r>
              <a:rPr lang="en-US" sz="4800" dirty="0" err="1"/>
              <a:t>đáp</a:t>
            </a:r>
            <a:r>
              <a:rPr lang="en-US" sz="4800" dirty="0"/>
              <a:t> </a:t>
            </a:r>
            <a:r>
              <a:rPr lang="en-US" sz="4800" dirty="0" err="1"/>
              <a:t>các</a:t>
            </a:r>
            <a:r>
              <a:rPr lang="en-US" sz="4800" dirty="0"/>
              <a:t> </a:t>
            </a:r>
            <a:r>
              <a:rPr lang="en-US" sz="4800" dirty="0" err="1"/>
              <a:t>câu</a:t>
            </a:r>
            <a:r>
              <a:rPr lang="en-US" sz="4800" dirty="0"/>
              <a:t> </a:t>
            </a:r>
            <a:r>
              <a:rPr lang="en-US" sz="4800" dirty="0" err="1"/>
              <a:t>hỏi</a:t>
            </a:r>
            <a:r>
              <a:rPr lang="en-US" sz="4800" dirty="0"/>
              <a:t> </a:t>
            </a:r>
            <a:r>
              <a:rPr lang="en-US" sz="4800" dirty="0" err="1"/>
              <a:t>và</a:t>
            </a:r>
            <a:r>
              <a:rPr lang="en-US" sz="4800" dirty="0"/>
              <a:t> </a:t>
            </a:r>
            <a:r>
              <a:rPr lang="en-US" sz="4800" dirty="0" err="1"/>
              <a:t>thống</a:t>
            </a:r>
            <a:r>
              <a:rPr lang="en-US" sz="4800" dirty="0"/>
              <a:t> </a:t>
            </a:r>
            <a:r>
              <a:rPr lang="en-US" sz="4800" dirty="0" err="1"/>
              <a:t>nhất</a:t>
            </a:r>
            <a:r>
              <a:rPr lang="en-US" sz="4800" dirty="0"/>
              <a:t> </a:t>
            </a:r>
            <a:r>
              <a:rPr lang="en-US" sz="4800" dirty="0" err="1"/>
              <a:t>một</a:t>
            </a:r>
            <a:r>
              <a:rPr lang="en-US" sz="4800" dirty="0"/>
              <a:t> </a:t>
            </a:r>
            <a:r>
              <a:rPr lang="en-US" sz="4800" dirty="0" err="1"/>
              <a:t>số</a:t>
            </a:r>
            <a:r>
              <a:rPr lang="en-US" sz="4800" dirty="0"/>
              <a:t> </a:t>
            </a:r>
            <a:r>
              <a:rPr lang="en-US" sz="4800" dirty="0" err="1"/>
              <a:t>vấn</a:t>
            </a:r>
            <a:r>
              <a:rPr lang="en-US" sz="4800" dirty="0"/>
              <a:t> </a:t>
            </a:r>
            <a:r>
              <a:rPr lang="en-US" sz="4800" dirty="0" err="1"/>
              <a:t>đề</a:t>
            </a:r>
            <a:r>
              <a:rPr lang="en-US" sz="4800" dirty="0"/>
              <a:t> </a:t>
            </a:r>
            <a:r>
              <a:rPr lang="en-US" sz="4800" dirty="0" err="1"/>
              <a:t>chuyên</a:t>
            </a:r>
            <a:r>
              <a:rPr lang="en-US" sz="4800" dirty="0"/>
              <a:t> </a:t>
            </a:r>
            <a:r>
              <a:rPr lang="en-US" sz="4800" dirty="0" err="1"/>
              <a:t>môn</a:t>
            </a:r>
            <a:r>
              <a:rPr lang="en-US" sz="4800" dirty="0"/>
              <a:t> </a:t>
            </a:r>
            <a:r>
              <a:rPr lang="en-US" sz="4800" dirty="0" err="1"/>
              <a:t>năm</a:t>
            </a:r>
            <a:r>
              <a:rPr lang="en-US" sz="4800" dirty="0"/>
              <a:t> </a:t>
            </a:r>
            <a:r>
              <a:rPr lang="en-US" sz="4800" dirty="0" err="1"/>
              <a:t>học</a:t>
            </a:r>
            <a:r>
              <a:rPr lang="en-US" sz="4800" dirty="0"/>
              <a:t> 2024-2025</a:t>
            </a:r>
          </a:p>
        </p:txBody>
      </p:sp>
    </p:spTree>
    <p:extLst>
      <p:ext uri="{BB962C8B-B14F-4D97-AF65-F5344CB8AC3E}">
        <p14:creationId xmlns:p14="http://schemas.microsoft.com/office/powerpoint/2010/main" val="344422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71500"/>
            <a:ext cx="16916400" cy="9296400"/>
          </a:xfrm>
        </p:spPr>
        <p:txBody>
          <a:bodyPr/>
          <a:lstStyle/>
          <a:p>
            <a:endParaRPr lang="en-US" dirty="0"/>
          </a:p>
        </p:txBody>
      </p:sp>
      <p:pic>
        <p:nvPicPr>
          <p:cNvPr id="4" name="phân vai">
            <a:hlinkClick r:id="" action="ppaction://media"/>
          </p:cNvPr>
          <p:cNvPicPr>
            <a:picLocks noChangeAspect="1"/>
          </p:cNvPicPr>
          <p:nvPr/>
        </p:nvPicPr>
        <p:blipFill>
          <a:blip r:embed="rId2"/>
          <a:stretch>
            <a:fillRect/>
          </a:stretch>
        </p:blipFill>
        <p:spPr>
          <a:xfrm>
            <a:off x="1151465" y="728663"/>
            <a:ext cx="15841135" cy="8910637"/>
          </a:xfrm>
          <a:prstGeom prst="rect">
            <a:avLst/>
          </a:prstGeom>
        </p:spPr>
      </p:pic>
    </p:spTree>
    <p:extLst>
      <p:ext uri="{BB962C8B-B14F-4D97-AF65-F5344CB8AC3E}">
        <p14:creationId xmlns:p14="http://schemas.microsoft.com/office/powerpoint/2010/main" val="397685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2566"/>
            <a:ext cx="17221199" cy="10365266"/>
          </a:xfrm>
        </p:spPr>
      </p:pic>
    </p:spTree>
    <p:extLst>
      <p:ext uri="{BB962C8B-B14F-4D97-AF65-F5344CB8AC3E}">
        <p14:creationId xmlns:p14="http://schemas.microsoft.com/office/powerpoint/2010/main" val="274640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457200"/>
            <a:ext cx="17068800" cy="9639300"/>
          </a:xfrm>
        </p:spPr>
      </p:pic>
    </p:spTree>
    <p:extLst>
      <p:ext uri="{BB962C8B-B14F-4D97-AF65-F5344CB8AC3E}">
        <p14:creationId xmlns:p14="http://schemas.microsoft.com/office/powerpoint/2010/main" val="262254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00100"/>
            <a:ext cx="16459200" cy="8458200"/>
          </a:xfrm>
        </p:spPr>
        <p:txBody>
          <a:bodyPr/>
          <a:lstStyle/>
          <a:p>
            <a:pPr marL="0" indent="0" algn="ctr">
              <a:buNone/>
            </a:pPr>
            <a:r>
              <a:rPr lang="en-US" sz="5400" b="1" dirty="0" err="1">
                <a:latin typeface="Times New Roman" panose="02020603050405020304" pitchFamily="18" charset="0"/>
                <a:cs typeface="Times New Roman" panose="02020603050405020304" pitchFamily="18" charset="0"/>
              </a:rPr>
              <a:t>Phần</a:t>
            </a:r>
            <a:r>
              <a:rPr lang="en-US" sz="5400" b="1" dirty="0">
                <a:latin typeface="Times New Roman" panose="02020603050405020304" pitchFamily="18" charset="0"/>
                <a:cs typeface="Times New Roman" panose="02020603050405020304" pitchFamily="18" charset="0"/>
              </a:rPr>
              <a:t> I </a:t>
            </a:r>
          </a:p>
          <a:p>
            <a:pPr marL="0" indent="0">
              <a:buNone/>
            </a:pPr>
            <a:endParaRPr lang="en-US" dirty="0"/>
          </a:p>
        </p:txBody>
      </p:sp>
      <p:sp>
        <p:nvSpPr>
          <p:cNvPr id="2" name="Rectangle 1"/>
          <p:cNvSpPr/>
          <p:nvPr/>
        </p:nvSpPr>
        <p:spPr>
          <a:xfrm>
            <a:off x="990600" y="3543300"/>
            <a:ext cx="16687800" cy="1754326"/>
          </a:xfrm>
          <a:prstGeom prst="rect">
            <a:avLst/>
          </a:prstGeom>
        </p:spPr>
        <p:txBody>
          <a:bodyPr wrap="square">
            <a:spAutoFit/>
          </a:bodyPr>
          <a:lstStyle/>
          <a:p>
            <a:pPr lvl="0" algn="ctr" defTabSz="1371600">
              <a:spcBef>
                <a:spcPts val="2700"/>
              </a:spcBef>
            </a:pPr>
            <a:r>
              <a:rPr lang="vi-VN" sz="5400" dirty="0">
                <a:solidFill>
                  <a:srgbClr val="9A5315"/>
                </a:solidFill>
                <a:latin typeface="Times New Roman" panose="02020603050405020304" pitchFamily="18" charset="0"/>
                <a:ea typeface="Tahoma" panose="020B0604030504040204" pitchFamily="34" charset="0"/>
                <a:cs typeface="Times New Roman" panose="02020603050405020304" pitchFamily="18" charset="0"/>
              </a:rPr>
              <a:t>H</a:t>
            </a:r>
            <a:r>
              <a:rPr lang="en-US" sz="5400" dirty="0">
                <a:solidFill>
                  <a:srgbClr val="9A5315"/>
                </a:solidFill>
                <a:latin typeface="Times New Roman" panose="02020603050405020304" pitchFamily="18" charset="0"/>
                <a:ea typeface="Tahoma" panose="020B0604030504040204" pitchFamily="34" charset="0"/>
                <a:cs typeface="Times New Roman" panose="02020603050405020304" pitchFamily="18" charset="0"/>
              </a:rPr>
              <a:t>ướng dẫn cách tổ chức môi trường vật chất trong phòng/nhóm đối với độ tuổi Nhà trẻ và Mẫu giáo</a:t>
            </a:r>
          </a:p>
        </p:txBody>
      </p:sp>
    </p:spTree>
    <p:extLst>
      <p:ext uri="{BB962C8B-B14F-4D97-AF65-F5344CB8AC3E}">
        <p14:creationId xmlns:p14="http://schemas.microsoft.com/office/powerpoint/2010/main" val="41812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1" y="457200"/>
            <a:ext cx="16992600" cy="9829800"/>
          </a:xfrm>
        </p:spPr>
      </p:pic>
    </p:spTree>
    <p:extLst>
      <p:ext uri="{BB962C8B-B14F-4D97-AF65-F5344CB8AC3E}">
        <p14:creationId xmlns:p14="http://schemas.microsoft.com/office/powerpoint/2010/main" val="380592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1" y="457200"/>
            <a:ext cx="17068800" cy="9829800"/>
          </a:xfrm>
        </p:spPr>
      </p:pic>
    </p:spTree>
    <p:extLst>
      <p:ext uri="{BB962C8B-B14F-4D97-AF65-F5344CB8AC3E}">
        <p14:creationId xmlns:p14="http://schemas.microsoft.com/office/powerpoint/2010/main" val="328973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1" y="457200"/>
            <a:ext cx="16840200" cy="9829800"/>
          </a:xfrm>
        </p:spPr>
      </p:pic>
    </p:spTree>
    <p:extLst>
      <p:ext uri="{BB962C8B-B14F-4D97-AF65-F5344CB8AC3E}">
        <p14:creationId xmlns:p14="http://schemas.microsoft.com/office/powerpoint/2010/main" val="254819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457200"/>
            <a:ext cx="16078200" cy="9486900"/>
          </a:xfrm>
        </p:spPr>
      </p:pic>
    </p:spTree>
    <p:extLst>
      <p:ext uri="{BB962C8B-B14F-4D97-AF65-F5344CB8AC3E}">
        <p14:creationId xmlns:p14="http://schemas.microsoft.com/office/powerpoint/2010/main" val="53095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457200"/>
            <a:ext cx="16383000" cy="9334500"/>
          </a:xfrm>
        </p:spPr>
      </p:pic>
    </p:spTree>
    <p:extLst>
      <p:ext uri="{BB962C8B-B14F-4D97-AF65-F5344CB8AC3E}">
        <p14:creationId xmlns:p14="http://schemas.microsoft.com/office/powerpoint/2010/main" val="214887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1" y="457200"/>
            <a:ext cx="16459200" cy="9486900"/>
          </a:xfrm>
        </p:spPr>
      </p:pic>
    </p:spTree>
    <p:extLst>
      <p:ext uri="{BB962C8B-B14F-4D97-AF65-F5344CB8AC3E}">
        <p14:creationId xmlns:p14="http://schemas.microsoft.com/office/powerpoint/2010/main" val="315181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457200"/>
            <a:ext cx="16840200" cy="9563100"/>
          </a:xfrm>
        </p:spPr>
      </p:pic>
    </p:spTree>
    <p:extLst>
      <p:ext uri="{BB962C8B-B14F-4D97-AF65-F5344CB8AC3E}">
        <p14:creationId xmlns:p14="http://schemas.microsoft.com/office/powerpoint/2010/main" val="202910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66700"/>
            <a:ext cx="16916399" cy="9753600"/>
          </a:xfrm>
        </p:spPr>
      </p:pic>
    </p:spTree>
    <p:extLst>
      <p:ext uri="{BB962C8B-B14F-4D97-AF65-F5344CB8AC3E}">
        <p14:creationId xmlns:p14="http://schemas.microsoft.com/office/powerpoint/2010/main" val="251001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9650" y="1000361"/>
            <a:ext cx="16230600" cy="8229600"/>
            <a:chOff x="0" y="0"/>
            <a:chExt cx="5496087" cy="2786749"/>
          </a:xfrm>
          <a:solidFill>
            <a:srgbClr val="CF6C58"/>
          </a:solidFill>
        </p:grpSpPr>
        <p:sp>
          <p:nvSpPr>
            <p:cNvPr id="3" name="Freeform 3"/>
            <p:cNvSpPr/>
            <p:nvPr/>
          </p:nvSpPr>
          <p:spPr>
            <a:xfrm>
              <a:off x="0" y="0"/>
              <a:ext cx="5496087" cy="2786749"/>
            </a:xfrm>
            <a:custGeom>
              <a:avLst/>
              <a:gdLst/>
              <a:ahLst/>
              <a:cxnLst/>
              <a:rect l="l" t="t" r="r" b="b"/>
              <a:pathLst>
                <a:path w="5496087" h="2786749">
                  <a:moveTo>
                    <a:pt x="5371627" y="2786749"/>
                  </a:moveTo>
                  <a:lnTo>
                    <a:pt x="124460" y="2786749"/>
                  </a:lnTo>
                  <a:cubicBezTo>
                    <a:pt x="55880" y="2786749"/>
                    <a:pt x="0" y="2730869"/>
                    <a:pt x="0" y="2662288"/>
                  </a:cubicBezTo>
                  <a:lnTo>
                    <a:pt x="0" y="124460"/>
                  </a:lnTo>
                  <a:cubicBezTo>
                    <a:pt x="0" y="55880"/>
                    <a:pt x="55880" y="0"/>
                    <a:pt x="124460" y="0"/>
                  </a:cubicBezTo>
                  <a:lnTo>
                    <a:pt x="5371628" y="0"/>
                  </a:lnTo>
                  <a:cubicBezTo>
                    <a:pt x="5440207" y="0"/>
                    <a:pt x="5496087" y="55880"/>
                    <a:pt x="5496087" y="124460"/>
                  </a:cubicBezTo>
                  <a:lnTo>
                    <a:pt x="5496087" y="2662289"/>
                  </a:lnTo>
                  <a:cubicBezTo>
                    <a:pt x="5496087" y="2730869"/>
                    <a:pt x="5440207" y="2786749"/>
                    <a:pt x="5371628" y="2786749"/>
                  </a:cubicBezTo>
                  <a:close/>
                </a:path>
              </a:pathLst>
            </a:custGeom>
            <a:grpFill/>
          </p:spPr>
        </p:sp>
      </p:grpSp>
      <p:grpSp>
        <p:nvGrpSpPr>
          <p:cNvPr id="4" name="Group 4"/>
          <p:cNvGrpSpPr/>
          <p:nvPr/>
        </p:nvGrpSpPr>
        <p:grpSpPr>
          <a:xfrm>
            <a:off x="1016000" y="6713607"/>
            <a:ext cx="16217900" cy="2620893"/>
            <a:chOff x="0" y="0"/>
            <a:chExt cx="21623867" cy="3494523"/>
          </a:xfrm>
          <a:solidFill>
            <a:srgbClr val="196E63"/>
          </a:solidFill>
        </p:grpSpPr>
        <p:grpSp>
          <p:nvGrpSpPr>
            <p:cNvPr id="5" name="Group 5"/>
            <p:cNvGrpSpPr/>
            <p:nvPr/>
          </p:nvGrpSpPr>
          <p:grpSpPr>
            <a:xfrm rot="-5400000">
              <a:off x="9064672" y="-9064672"/>
              <a:ext cx="3494523" cy="21623867"/>
              <a:chOff x="0" y="0"/>
              <a:chExt cx="887500" cy="5491787"/>
            </a:xfrm>
            <a:grpFill/>
          </p:grpSpPr>
          <p:sp>
            <p:nvSpPr>
              <p:cNvPr id="6" name="Freeform 6"/>
              <p:cNvSpPr/>
              <p:nvPr/>
            </p:nvSpPr>
            <p:spPr>
              <a:xfrm>
                <a:off x="0" y="0"/>
                <a:ext cx="887500" cy="5491787"/>
              </a:xfrm>
              <a:custGeom>
                <a:avLst/>
                <a:gdLst/>
                <a:ahLst/>
                <a:cxnLst/>
                <a:rect l="l" t="t" r="r" b="b"/>
                <a:pathLst>
                  <a:path w="887500" h="5491787">
                    <a:moveTo>
                      <a:pt x="763040" y="5491787"/>
                    </a:moveTo>
                    <a:lnTo>
                      <a:pt x="124460" y="5491787"/>
                    </a:lnTo>
                    <a:cubicBezTo>
                      <a:pt x="55880" y="5491787"/>
                      <a:pt x="0" y="5435907"/>
                      <a:pt x="0" y="5367327"/>
                    </a:cubicBezTo>
                    <a:lnTo>
                      <a:pt x="0" y="124460"/>
                    </a:lnTo>
                    <a:cubicBezTo>
                      <a:pt x="0" y="55880"/>
                      <a:pt x="55880" y="0"/>
                      <a:pt x="124460" y="0"/>
                    </a:cubicBezTo>
                    <a:lnTo>
                      <a:pt x="763040" y="0"/>
                    </a:lnTo>
                    <a:cubicBezTo>
                      <a:pt x="831620" y="0"/>
                      <a:pt x="887500" y="55880"/>
                      <a:pt x="887500" y="124460"/>
                    </a:cubicBezTo>
                    <a:lnTo>
                      <a:pt x="887500" y="5367327"/>
                    </a:lnTo>
                    <a:cubicBezTo>
                      <a:pt x="887500" y="5435907"/>
                      <a:pt x="831620" y="5491787"/>
                      <a:pt x="763040" y="5491787"/>
                    </a:cubicBezTo>
                    <a:close/>
                  </a:path>
                </a:pathLst>
              </a:custGeom>
              <a:grpFill/>
            </p:spPr>
          </p:sp>
        </p:grpSp>
        <p:grpSp>
          <p:nvGrpSpPr>
            <p:cNvPr id="7" name="Group 7"/>
            <p:cNvGrpSpPr/>
            <p:nvPr/>
          </p:nvGrpSpPr>
          <p:grpSpPr>
            <a:xfrm rot="-5400000">
              <a:off x="19913890" y="0"/>
              <a:ext cx="1709977" cy="1709977"/>
              <a:chOff x="0" y="0"/>
              <a:chExt cx="1913890" cy="1913890"/>
            </a:xfrm>
            <a:grpFill/>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grpSp>
          <p:nvGrpSpPr>
            <p:cNvPr id="9" name="Group 9"/>
            <p:cNvGrpSpPr/>
            <p:nvPr/>
          </p:nvGrpSpPr>
          <p:grpSpPr>
            <a:xfrm rot="-5400000">
              <a:off x="0" y="0"/>
              <a:ext cx="1709977" cy="1709977"/>
              <a:chOff x="0" y="0"/>
              <a:chExt cx="1913890" cy="1913890"/>
            </a:xfrm>
            <a:grpFill/>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grpSp>
      <p:sp>
        <p:nvSpPr>
          <p:cNvPr id="12" name="Rectangle 2">
            <a:extLst>
              <a:ext uri="{FF2B5EF4-FFF2-40B4-BE49-F238E27FC236}">
                <a16:creationId xmlns:a16="http://schemas.microsoft.com/office/drawing/2014/main" id="{E50AC9F6-5599-4A3B-B0D2-B6DC1C502C5D}"/>
              </a:ext>
            </a:extLst>
          </p:cNvPr>
          <p:cNvSpPr txBox="1">
            <a:spLocks noChangeArrowheads="1"/>
          </p:cNvSpPr>
          <p:nvPr/>
        </p:nvSpPr>
        <p:spPr bwMode="auto">
          <a:xfrm>
            <a:off x="889000" y="3771900"/>
            <a:ext cx="16497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b"/>
          <a:lstStyle>
            <a:lvl1pPr>
              <a:defRPr>
                <a:solidFill>
                  <a:schemeClr val="tx1"/>
                </a:solidFill>
                <a:latin typeface="Times New Roman" panose="02020603050405020304" pitchFamily="18" charset="0"/>
                <a:ea typeface="Gulim" panose="020B0503020000020004" pitchFamily="34" charset="-127"/>
              </a:defRPr>
            </a:lvl1pPr>
            <a:lvl2pPr marL="742950" indent="-285750">
              <a:defRPr>
                <a:solidFill>
                  <a:schemeClr val="tx1"/>
                </a:solidFill>
                <a:latin typeface="Times New Roman" panose="02020603050405020304" pitchFamily="18" charset="0"/>
                <a:ea typeface="Gulim" panose="020B0503020000020004" pitchFamily="34" charset="-127"/>
              </a:defRPr>
            </a:lvl2pPr>
            <a:lvl3pPr marL="1143000" indent="-228600">
              <a:defRPr>
                <a:solidFill>
                  <a:schemeClr val="tx1"/>
                </a:solidFill>
                <a:latin typeface="Times New Roman" panose="02020603050405020304" pitchFamily="18" charset="0"/>
                <a:ea typeface="Gulim" panose="020B0503020000020004" pitchFamily="34" charset="-127"/>
              </a:defRPr>
            </a:lvl3pPr>
            <a:lvl4pPr marL="1600200" indent="-228600">
              <a:defRPr>
                <a:solidFill>
                  <a:schemeClr val="tx1"/>
                </a:solidFill>
                <a:latin typeface="Times New Roman" panose="02020603050405020304" pitchFamily="18" charset="0"/>
                <a:ea typeface="Gulim" panose="020B0503020000020004" pitchFamily="34" charset="-127"/>
              </a:defRPr>
            </a:lvl4pPr>
            <a:lvl5pPr marL="2057400" indent="-228600">
              <a:defRPr>
                <a:solidFill>
                  <a:schemeClr val="tx1"/>
                </a:solidFill>
                <a:latin typeface="Times New Roman" panose="02020603050405020304" pitchFamily="18" charset="0"/>
                <a:ea typeface="Gulim" panose="020B0503020000020004" pitchFamily="34" charset="-127"/>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Gulim" panose="020B0503020000020004" pitchFamily="34" charset="-127"/>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Gulim" panose="020B0503020000020004" pitchFamily="34" charset="-127"/>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Gulim" panose="020B0503020000020004" pitchFamily="34" charset="-127"/>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Gulim" panose="020B0503020000020004" pitchFamily="34" charset="-127"/>
              </a:defRPr>
            </a:lvl9pPr>
          </a:lstStyle>
          <a:p>
            <a:pPr algn="ctr" eaLnBrk="1" hangingPunct="1">
              <a:lnSpc>
                <a:spcPct val="150000"/>
              </a:lnSpc>
            </a:pPr>
            <a:r>
              <a:rPr lang="vi-VN" altLang="ko-KR" sz="11400" b="1" dirty="0">
                <a:solidFill>
                  <a:schemeClr val="bg1"/>
                </a:solidFill>
                <a:effectLst>
                  <a:outerShdw blurRad="38100" dist="38100" dir="2700000" algn="tl">
                    <a:srgbClr val="000000">
                      <a:alpha val="43137"/>
                    </a:srgbClr>
                  </a:outerShdw>
                </a:effectLst>
                <a:latin typeface="Muli Black" panose="020B0604020202020204" charset="0"/>
                <a:ea typeface="Cambria" panose="02040503050406030204" pitchFamily="18" charset="0"/>
              </a:rPr>
              <a:t>Trân trọng cảm ơn</a:t>
            </a:r>
            <a:endParaRPr lang="en-US" altLang="ko-KR" sz="11400" b="1" dirty="0">
              <a:solidFill>
                <a:schemeClr val="bg1"/>
              </a:solidFill>
              <a:effectLst>
                <a:outerShdw blurRad="38100" dist="38100" dir="2700000" algn="tl">
                  <a:srgbClr val="000000">
                    <a:alpha val="43137"/>
                  </a:srgbClr>
                </a:outerShdw>
              </a:effectLst>
              <a:latin typeface="Muli Black" panose="020B0604020202020204" charset="0"/>
              <a:ea typeface="Cambria" panose="02040503050406030204" pitchFamily="18" charset="0"/>
            </a:endParaRPr>
          </a:p>
        </p:txBody>
      </p:sp>
    </p:spTree>
    <p:extLst>
      <p:ext uri="{BB962C8B-B14F-4D97-AF65-F5344CB8AC3E}">
        <p14:creationId xmlns:p14="http://schemas.microsoft.com/office/powerpoint/2010/main" val="3061438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47700"/>
            <a:ext cx="16916400" cy="8324850"/>
          </a:xfrm>
        </p:spPr>
        <p:txBody>
          <a:bodyPr/>
          <a:lstStyle/>
          <a:p>
            <a:pPr marL="0" indent="0">
              <a:buNone/>
            </a:pPr>
            <a:r>
              <a:rPr lang="en-US" dirty="0"/>
              <a:t> </a:t>
            </a:r>
          </a:p>
          <a:p>
            <a:pPr marL="0" indent="0" algn="ctr">
              <a:buNone/>
            </a:pPr>
            <a:r>
              <a:rPr lang="en-US" sz="5400" b="1" dirty="0">
                <a:latin typeface="Times New Roman" panose="02020603050405020304" pitchFamily="18" charset="0"/>
                <a:cs typeface="Times New Roman" panose="02020603050405020304" pitchFamily="18" charset="0"/>
              </a:rPr>
              <a:t>Câu hỏi:</a:t>
            </a:r>
          </a:p>
          <a:p>
            <a:pPr marL="0" indent="0">
              <a:buNone/>
            </a:pPr>
            <a:r>
              <a:rPr lang="en-US" sz="5400" b="1" dirty="0">
                <a:latin typeface="Times New Roman" panose="02020603050405020304" pitchFamily="18" charset="0"/>
                <a:cs typeface="Times New Roman" panose="02020603050405020304" pitchFamily="18" charset="0"/>
              </a:rPr>
              <a:t> 1. Đối với độ tuổi Nhà trẻ các đồng chí thường chuẩn bị môi trường vật chất như thế nào?</a:t>
            </a:r>
          </a:p>
          <a:p>
            <a:pPr marL="0" indent="0">
              <a:buNone/>
            </a:pPr>
            <a:r>
              <a:rPr lang="en-US" sz="5400" b="1" dirty="0">
                <a:latin typeface="Times New Roman" panose="02020603050405020304" pitchFamily="18" charset="0"/>
                <a:cs typeface="Times New Roman" panose="02020603050405020304" pitchFamily="18" charset="0"/>
              </a:rPr>
              <a:t>  2. Đối với độ tuổi 24-36 tháng ở lớp thường bố trí mấy khu vực/góc chơi. Là những góc nào? </a:t>
            </a:r>
          </a:p>
        </p:txBody>
      </p:sp>
    </p:spTree>
    <p:extLst>
      <p:ext uri="{BB962C8B-B14F-4D97-AF65-F5344CB8AC3E}">
        <p14:creationId xmlns:p14="http://schemas.microsoft.com/office/powerpoint/2010/main" val="300341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76300"/>
            <a:ext cx="17373600" cy="8096250"/>
          </a:xfrm>
        </p:spPr>
        <p:txBody>
          <a:bodyPr>
            <a:normAutofit/>
          </a:bodyPr>
          <a:lstStyle/>
          <a:p>
            <a:pPr marL="0" indent="0" algn="ctr">
              <a:buNone/>
            </a:pPr>
            <a:r>
              <a:rPr lang="en-US" sz="5200" dirty="0"/>
              <a:t> </a:t>
            </a:r>
            <a:r>
              <a:rPr lang="en-US" sz="5400" b="1" dirty="0"/>
              <a:t>Đối với Nhà trẻ</a:t>
            </a:r>
          </a:p>
          <a:p>
            <a:pPr marL="0" indent="0">
              <a:buNone/>
            </a:pPr>
            <a:r>
              <a:rPr lang="en-US" sz="4400" dirty="0">
                <a:latin typeface="Times New Roman" panose="02020603050405020304" pitchFamily="18" charset="0"/>
                <a:cs typeface="Times New Roman" panose="02020603050405020304" pitchFamily="18" charset="0"/>
              </a:rPr>
              <a:t>1. Chuẩn bị môi trường vật chất phù hợp:</a:t>
            </a:r>
          </a:p>
          <a:p>
            <a:pPr>
              <a:buFontTx/>
              <a:buChar char="-"/>
            </a:pPr>
            <a:r>
              <a:rPr lang="en-US" sz="4400" dirty="0">
                <a:latin typeface="Times New Roman" panose="02020603050405020304" pitchFamily="18" charset="0"/>
                <a:cs typeface="Times New Roman" panose="02020603050405020304" pitchFamily="18" charset="0"/>
              </a:rPr>
              <a:t>Các khu vực hoạt động cần tận dụng tối đa nguồn ánh sáng tự nhiên. Tường của phòng, lớp nên sơn màu trung tính nhẹ nhàng, sáng sủa (màu vàng chanh, màu xanh cốm nhạt,hồng trắng…). Đồ dùng, đồ chơi màu sắc hài hoà không quá sặc sỡ. Trên tường hạn chế vẽ các bức tranh cố định.</a:t>
            </a:r>
          </a:p>
          <a:p>
            <a:pPr>
              <a:buFontTx/>
              <a:buChar char="-"/>
            </a:pPr>
            <a:r>
              <a:rPr lang="en-US" sz="4400" dirty="0">
                <a:latin typeface="Times New Roman" panose="02020603050405020304" pitchFamily="18" charset="0"/>
                <a:cs typeface="Times New Roman" panose="02020603050405020304" pitchFamily="18" charset="0"/>
              </a:rPr>
              <a:t>Trong phòng nhóm nên có khu vực thuận tiện cho giáo viên đón trẻ và tiếp xúc, trò chuyện với cha mẹ trẻ/người chăm sóc. Trong phòng nên bố trí bàn, ghế, tủ, kệ, giá… đảm bảo an toàn, tiện dụng.</a:t>
            </a:r>
          </a:p>
          <a:p>
            <a:pPr marL="0" indent="0">
              <a:buNone/>
            </a:pPr>
            <a:endParaRPr lang="en-US" sz="4400" dirty="0">
              <a:latin typeface="Times New Roman" panose="02020603050405020304" pitchFamily="18" charset="0"/>
              <a:cs typeface="Times New Roman" panose="02020603050405020304" pitchFamily="18" charset="0"/>
            </a:endParaRPr>
          </a:p>
          <a:p>
            <a:pPr>
              <a:buFontTx/>
              <a:buChar char="-"/>
            </a:pPr>
            <a:endParaRPr lang="en-US" sz="5200" dirty="0"/>
          </a:p>
          <a:p>
            <a:pPr marL="0" indent="0">
              <a:buNone/>
            </a:pPr>
            <a:endParaRPr lang="en-US" dirty="0"/>
          </a:p>
        </p:txBody>
      </p:sp>
    </p:spTree>
    <p:extLst>
      <p:ext uri="{BB962C8B-B14F-4D97-AF65-F5344CB8AC3E}">
        <p14:creationId xmlns:p14="http://schemas.microsoft.com/office/powerpoint/2010/main" val="39929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90500"/>
            <a:ext cx="16230600" cy="9525000"/>
          </a:xfrm>
        </p:spPr>
        <p:txBody>
          <a:bodyPr>
            <a:normAutofit fontScale="85000" lnSpcReduction="20000"/>
          </a:bodyPr>
          <a:lstStyle/>
          <a:p>
            <a:pPr marL="0" indent="0">
              <a:buNone/>
            </a:pPr>
            <a:r>
              <a:rPr lang="en-US" sz="4800" dirty="0">
                <a:solidFill>
                  <a:srgbClr val="333333"/>
                </a:solidFill>
              </a:rPr>
              <a:t>2. Tổ chức môi trường vật chất trong phòng, nhóm</a:t>
            </a:r>
          </a:p>
          <a:p>
            <a:pPr marL="0" indent="0">
              <a:buNone/>
            </a:pPr>
            <a:r>
              <a:rPr lang="en-US" sz="4800" dirty="0">
                <a:solidFill>
                  <a:srgbClr val="333333"/>
                </a:solidFill>
              </a:rPr>
              <a:t>- Trong các phòng/nhóm lứa tuổi nhà trẻ thường có các khu vực/góc hoạt động chính như sau:</a:t>
            </a:r>
          </a:p>
          <a:p>
            <a:pPr marL="0" indent="0">
              <a:buNone/>
            </a:pPr>
            <a:r>
              <a:rPr lang="en-US" sz="4800" dirty="0">
                <a:solidFill>
                  <a:srgbClr val="333333"/>
                </a:solidFill>
              </a:rPr>
              <a:t>- Các khu vực tổ chức hoạt động giáo dục:</a:t>
            </a:r>
          </a:p>
          <a:p>
            <a:pPr marL="0" indent="0">
              <a:buNone/>
            </a:pPr>
            <a:r>
              <a:rPr lang="en-US" sz="4800" dirty="0">
                <a:solidFill>
                  <a:srgbClr val="333333"/>
                </a:solidFill>
              </a:rPr>
              <a:t>+ Đối với trẻ 6-12 tháng: Khu vực dành cho hoạt động chơi tập.</a:t>
            </a:r>
          </a:p>
          <a:p>
            <a:pPr marL="0" indent="0">
              <a:buNone/>
            </a:pPr>
            <a:r>
              <a:rPr lang="en-US" sz="4800" dirty="0">
                <a:solidFill>
                  <a:srgbClr val="333333"/>
                </a:solidFill>
              </a:rPr>
              <a:t>+ Đối với trẻ 12-36 tháng tuổi: </a:t>
            </a:r>
          </a:p>
          <a:p>
            <a:r>
              <a:rPr lang="en-US" sz="4800" dirty="0">
                <a:solidFill>
                  <a:srgbClr val="333333"/>
                </a:solidFill>
              </a:rPr>
              <a:t>Khu vực chơi thao tác vai (mẹ- con; nấu ăn, bán hàng…); </a:t>
            </a:r>
          </a:p>
          <a:p>
            <a:r>
              <a:rPr lang="en-US" sz="4800" dirty="0">
                <a:solidFill>
                  <a:srgbClr val="333333"/>
                </a:solidFill>
              </a:rPr>
              <a:t>Khu vực hoạt động với đồ vật (chơi xâu hạt, lắp ráp, xếp hình khối, xây dựng); </a:t>
            </a:r>
          </a:p>
          <a:p>
            <a:r>
              <a:rPr lang="en-US" sz="4800" dirty="0">
                <a:solidFill>
                  <a:srgbClr val="333333"/>
                </a:solidFill>
              </a:rPr>
              <a:t>Khu vực nghệ thuật (chơi với đất nặn, bút vẽ, di màu, giấy màu, hát, múa…); </a:t>
            </a:r>
          </a:p>
          <a:p>
            <a:r>
              <a:rPr lang="en-US" sz="4800" dirty="0">
                <a:solidFill>
                  <a:srgbClr val="333333"/>
                </a:solidFill>
              </a:rPr>
              <a:t>Khu vực chơi với các thiết bị đồ chơi vận động.</a:t>
            </a:r>
            <a:endParaRPr lang="vi-VN" sz="4800" dirty="0">
              <a:solidFill>
                <a:srgbClr val="333333"/>
              </a:solidFill>
            </a:endParaRPr>
          </a:p>
          <a:p>
            <a:pPr marL="0" indent="0" algn="just">
              <a:buNone/>
            </a:pP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45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3000" y="419100"/>
            <a:ext cx="16611600" cy="9372600"/>
          </a:xfrm>
        </p:spPr>
        <p:txBody>
          <a:bodyPr>
            <a:normAutofit fontScale="92500" lnSpcReduction="10000"/>
          </a:bodyPr>
          <a:lstStyle/>
          <a:p>
            <a:pPr marL="0" indent="0">
              <a:buNone/>
            </a:pPr>
            <a:r>
              <a:rPr lang="en-US" dirty="0"/>
              <a:t>2.1. Bố trí không gian, sắp xếp đồ dùng, đồ chơi trong phòng/nhóm an toàn, hợp lý, thẩm mỹ, thân thiện. </a:t>
            </a:r>
          </a:p>
          <a:p>
            <a:pPr marL="0" indent="0">
              <a:buNone/>
            </a:pPr>
            <a:r>
              <a:rPr lang="en-US" dirty="0"/>
              <a:t>	- Tuỳ theo  nội dung giáo dục, nhu cầu, hứng thú của trẻ, giáo viên có thể bố trí không gian để triển khai các khu vực (góc) hoạt động phù hợp với thực tế.</a:t>
            </a:r>
          </a:p>
          <a:p>
            <a:pPr marL="0" indent="0">
              <a:buNone/>
            </a:pPr>
            <a:r>
              <a:rPr lang="en-US" dirty="0"/>
              <a:t>	- Các khu vực chơi được sắp xếp, bố trí đảm bảo an toàn cho trẻ,dễ dàng cho việc giám sát của giáo viên.</a:t>
            </a:r>
          </a:p>
          <a:p>
            <a:pPr marL="0" indent="0">
              <a:buNone/>
            </a:pPr>
            <a:r>
              <a:rPr lang="en-US" dirty="0"/>
              <a:t>	- Bố trí khu vực phù hợp để không làm phân tán sự chú ý của trẻ khi tham gia vào mỗi  hoạt động (ví dụ: khu vực cho trẻ xem tranh, truyện xa khu vực xếp hình, xây dựng, thao tác vai…).</a:t>
            </a:r>
          </a:p>
          <a:p>
            <a:pPr marL="0" indent="0">
              <a:buNone/>
            </a:pPr>
            <a:r>
              <a:rPr lang="en-US" dirty="0"/>
              <a:t>	- Tạo ranh giới giữa các góc với khoảng cách đủ rộng để đảm bảo cho trẻ hoạt động an toàn, thoải mái (giáo viên có thể sử dụng giá, tủ nhỏ, thấp). </a:t>
            </a:r>
          </a:p>
          <a:p>
            <a:pPr marL="0" indent="0">
              <a:buNone/>
            </a:pPr>
            <a:r>
              <a:rPr lang="en-US" dirty="0"/>
              <a:t>	- Đồ dùng, đồ chơi nguyên liệu trong các khu vực hoạt động phải đảm bảo an toàn cho trẻ, phong phú, gần gũi với trẻ. Ngoài các nguyên vật liệu mua sẵn, giáo viên cần chú ý tận dụng, khai thác nguyên liệu và điều kiện sẵn có của địa phương vào xây dựng môi trường cho trẻ hoạt động: Ví dụ nông thôn tận dụng rơm rạ, lá cây đặc trưng… ở miền biển tận dụng vỏ ngao, ốc…</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926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23900"/>
            <a:ext cx="17068800" cy="9144000"/>
          </a:xfrm>
        </p:spPr>
        <p:txBody>
          <a:bodyPr>
            <a:noAutofit/>
          </a:bodyPr>
          <a:lstStyle/>
          <a:p>
            <a:pPr>
              <a:buFontTx/>
              <a:buChar char="-"/>
            </a:pPr>
            <a:r>
              <a:rPr lang="en-US" sz="3900" dirty="0">
                <a:latin typeface="Times New Roman" panose="02020603050405020304" pitchFamily="18" charset="0"/>
                <a:cs typeface="Times New Roman" panose="02020603050405020304" pitchFamily="18" charset="0"/>
              </a:rPr>
              <a:t>Đồ dùng, đồ chơi được sắp xếp trên giá kệ vừa tầm với của trẻ hoặc để vào các hộp, khay dễ mở, tạo điều kiện cho trẻ tự lấy, cất, sử dụng một cách thuận tiện nhằm cung cấp cho trẻ được trải nghiệm.</a:t>
            </a:r>
          </a:p>
          <a:p>
            <a:pPr>
              <a:buFontTx/>
              <a:buChar char="-"/>
            </a:pPr>
            <a:r>
              <a:rPr lang="en-US" sz="3900" dirty="0">
                <a:latin typeface="Times New Roman" panose="02020603050405020304" pitchFamily="18" charset="0"/>
                <a:cs typeface="Times New Roman" panose="02020603050405020304" pitchFamily="18" charset="0"/>
              </a:rPr>
              <a:t>Tranh ảnh trưng bày, trang trí ở các khu vực hoạt động (góc chơi) nên bố trí vừa tầm mắt của trẻ và mang tính thẩm mỹ.</a:t>
            </a:r>
          </a:p>
          <a:p>
            <a:pPr marL="0" indent="0">
              <a:buNone/>
            </a:pPr>
            <a:r>
              <a:rPr lang="en-US" sz="3900" dirty="0">
                <a:latin typeface="Times New Roman" panose="02020603050405020304" pitchFamily="18" charset="0"/>
                <a:cs typeface="Times New Roman" panose="02020603050405020304" pitchFamily="18" charset="0"/>
              </a:rPr>
              <a:t>2.2. Bố trí không gian sắp xếp đồ dùng, đồ chơi trong các góc/khu vực hoạt động an toàn, hợp lý, hấp dẫn, linh hoạt dễ thay đổi đáp ứng nhu cầu, hứng thú chơi của trẻ</a:t>
            </a:r>
          </a:p>
          <a:p>
            <a:pPr marL="0" indent="0">
              <a:buNone/>
            </a:pPr>
            <a:r>
              <a:rPr lang="en-US" sz="3900" dirty="0">
                <a:latin typeface="Times New Roman" panose="02020603050405020304" pitchFamily="18" charset="0"/>
                <a:cs typeface="Times New Roman" panose="02020603050405020304" pitchFamily="18" charset="0"/>
              </a:rPr>
              <a:t>* Đối với trẻ 6-12 tháng tuổi: Khu vực hoạt động chơi tập: Phục vụ cho nhu cầu vận động của trẻ dưới 12 tháng tuổi nhằm mục đích phát triển vận động cơ bản, hỗ trợ cho việc tập bò, trường và tập đi. Do đó cần bố trí không gian vừa đủ rộng, thuận tiện cho các vận động của trẻ. Có thể trải chiếu (thảm) cho trẻ tập bò, trườn và có các dụng cụ , thiết bị vận động phù hợp để tập đứng đi men: tay vị. Xe đẩy tập đi, con giống nhún lò xo….</a:t>
            </a:r>
          </a:p>
          <a:p>
            <a:pPr marL="0" indent="0">
              <a:buNone/>
            </a:pPr>
            <a:r>
              <a:rPr lang="en-US" sz="39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6471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23900"/>
            <a:ext cx="16611600" cy="9067800"/>
          </a:xfrm>
        </p:spPr>
        <p:txBody>
          <a:bodyPr>
            <a:normAutofit fontScale="92500" lnSpcReduction="10000"/>
          </a:bodyPr>
          <a:lstStyle/>
          <a:p>
            <a:pPr marL="0" indent="0">
              <a:buNone/>
            </a:pPr>
            <a:r>
              <a:rPr lang="en-US" dirty="0"/>
              <a:t>* Đối với trẻ 12-36 tháng tuổi:</a:t>
            </a:r>
          </a:p>
          <a:p>
            <a:pPr algn="just">
              <a:buFontTx/>
              <a:buChar char="-"/>
            </a:pPr>
            <a:r>
              <a:rPr lang="en-US" dirty="0"/>
              <a:t>Khu vực chơi thao tác vai: Khu vực này thường là góc cố định, vì vậy giáo viên nên đặt vị trí phù hợp không ảnh hưởng đến các khu vực hoạt động khác. Đồ chơi được lựa chọn bày biện hấp dẫn, gợi ý thực hiện thao tác vai thích hợp với kinh nghiệm của trẻ: Ví dụ đặt giá đựng quần áo, giầy dép, chăn gối, bình sữa , bát thìa cạnh búp bê….Có thể trải chiếu, thảm dưới nền nhà sạch, bàn ghế dễ dàng di chuyển, xếp gọn gàng để tạo không gian cho trẻ hoạt động.</a:t>
            </a:r>
          </a:p>
          <a:p>
            <a:pPr>
              <a:buFontTx/>
              <a:buChar char="-"/>
            </a:pPr>
            <a:r>
              <a:rPr lang="en-US" dirty="0"/>
              <a:t>Khu vực chơi với đồ vật và chơi lắp ráp, xếp hình: Bố trí khoảng không gian linh hoạt, thích hợp để có thể chơi với những đồ chơi trên chiếu thảm. Đối với trẻ lớn hơn (24-36 tháng tuổi) có thể kê bàn cho trẻ ngồi chơi.</a:t>
            </a:r>
          </a:p>
          <a:p>
            <a:pPr marL="0" indent="0">
              <a:buNone/>
            </a:pPr>
            <a:r>
              <a:rPr lang="en-US" dirty="0"/>
              <a:t>- Khu vực chơi với các thiết bị, đồ chơi vận động:</a:t>
            </a:r>
          </a:p>
          <a:p>
            <a:pPr marL="0" indent="0">
              <a:buNone/>
            </a:pPr>
            <a:r>
              <a:rPr lang="en-US" dirty="0"/>
              <a:t>+ Đối với trẻ 12-24 tháng tuổi cần một số thiết bị cho trẻ tập đi: xe đẩy, xe tập đi….</a:t>
            </a:r>
          </a:p>
          <a:p>
            <a:pPr marL="0" indent="0">
              <a:buNone/>
            </a:pPr>
            <a:r>
              <a:rPr lang="en-US" dirty="0"/>
              <a:t>+ Đối với trẻ 24-36 tháng: cần một số thiết bị đồ dùng vận động thô: bục gỗ có chiều cao vừa phải, cầu trượt, thang nhựa, những đồ vật phát triển kỹ năng vận động tinh (hột hạt để xâu vòng, khói hình để xếp chồng, xếp cạnh, tháo lắp, đóng mở…</a:t>
            </a:r>
          </a:p>
          <a:p>
            <a:pPr>
              <a:buFontTx/>
              <a:buChar char="-"/>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291724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9_TF03431377.potx" id="{27E6D628-B707-42BA-9975-E9B1300B736B}" vid="{D2272B00-6F92-4741-AC1A-86A35AD425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5135</TotalTime>
  <Words>2878</Words>
  <Application>Microsoft Office PowerPoint</Application>
  <PresentationFormat>Custom</PresentationFormat>
  <Paragraphs>150</Paragraphs>
  <Slides>38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Garamond</vt:lpstr>
      <vt:lpstr>Arial</vt:lpstr>
      <vt:lpstr>Calibri</vt:lpstr>
      <vt:lpstr>Times New Roman</vt:lpstr>
      <vt:lpstr>Segoe Print</vt:lpstr>
      <vt:lpstr>Muli Black</vt:lpstr>
      <vt:lpstr>Organic</vt:lpstr>
      <vt:lpstr>Minh họa Thiên nhiên 16x9</vt:lpstr>
      <vt:lpstr>PowerPoint Presentation</vt:lpstr>
      <vt:lpstr> 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Simple Education Investor Update Presentation</dc:title>
  <dc:creator>Administrator</dc:creator>
  <cp:lastModifiedBy>Huyen Trang</cp:lastModifiedBy>
  <cp:revision>307</cp:revision>
  <dcterms:created xsi:type="dcterms:W3CDTF">2006-08-16T00:00:00Z</dcterms:created>
  <dcterms:modified xsi:type="dcterms:W3CDTF">2025-08-26T15:25:00Z</dcterms:modified>
  <dc:identifier>DAEkkZJBWE4</dc:identifier>
</cp:coreProperties>
</file>