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sldIdLst>
    <p:sldId id="256" r:id="rId3"/>
    <p:sldId id="374" r:id="rId4"/>
    <p:sldId id="277" r:id="rId5"/>
    <p:sldId id="283" r:id="rId6"/>
    <p:sldId id="330" r:id="rId7"/>
    <p:sldId id="348" r:id="rId8"/>
    <p:sldId id="392" r:id="rId9"/>
    <p:sldId id="343" r:id="rId10"/>
    <p:sldId id="345" r:id="rId11"/>
    <p:sldId id="393" r:id="rId12"/>
    <p:sldId id="394" r:id="rId13"/>
    <p:sldId id="327" r:id="rId14"/>
    <p:sldId id="395" r:id="rId15"/>
    <p:sldId id="350" r:id="rId16"/>
    <p:sldId id="396" r:id="rId17"/>
    <p:sldId id="397" r:id="rId18"/>
    <p:sldId id="398" r:id="rId19"/>
    <p:sldId id="328" r:id="rId20"/>
    <p:sldId id="302" r:id="rId21"/>
    <p:sldId id="303" r:id="rId22"/>
    <p:sldId id="304" r:id="rId23"/>
    <p:sldId id="331" r:id="rId24"/>
    <p:sldId id="309" r:id="rId25"/>
    <p:sldId id="399" r:id="rId26"/>
    <p:sldId id="401" r:id="rId27"/>
    <p:sldId id="402" r:id="rId28"/>
    <p:sldId id="403" r:id="rId29"/>
    <p:sldId id="404" r:id="rId30"/>
    <p:sldId id="405" r:id="rId31"/>
    <p:sldId id="334" r:id="rId32"/>
    <p:sldId id="317" r:id="rId33"/>
    <p:sldId id="257" r:id="rId34"/>
    <p:sldId id="375" r:id="rId35"/>
    <p:sldId id="376" r:id="rId36"/>
    <p:sldId id="377" r:id="rId37"/>
    <p:sldId id="378" r:id="rId38"/>
    <p:sldId id="379" r:id="rId39"/>
    <p:sldId id="380" r:id="rId40"/>
    <p:sldId id="381" r:id="rId41"/>
    <p:sldId id="406" r:id="rId42"/>
    <p:sldId id="407" r:id="rId43"/>
    <p:sldId id="408" r:id="rId44"/>
    <p:sldId id="382" r:id="rId45"/>
    <p:sldId id="383" r:id="rId46"/>
    <p:sldId id="384" r:id="rId47"/>
    <p:sldId id="372" r:id="rId48"/>
    <p:sldId id="370" r:id="rId49"/>
    <p:sldId id="338" r:id="rId50"/>
  </p:sldIdLst>
  <p:sldSz cx="12192000" cy="6858000"/>
  <p:notesSz cx="6858000" cy="9144000"/>
  <p:embeddedFontLst>
    <p:embeddedFont>
      <p:font typeface="Calibri" panose="020F0502020204030204" pitchFamily="34" charset="0"/>
      <p:regular r:id="rId51"/>
      <p:bold r:id="rId52"/>
      <p:italic r:id="rId53"/>
      <p:boldItalic r:id="rId54"/>
    </p:embeddedFont>
    <p:embeddedFont>
      <p:font typeface="Calibri Light" panose="020F0302020204030204" pitchFamily="34" charset="0"/>
      <p:regular r:id="rId55"/>
      <p:italic r:id="rId56"/>
    </p:embeddedFont>
    <p:embeddedFont>
      <p:font typeface="Open Sans" panose="020B0606030504020204" pitchFamily="34" charset="0"/>
      <p:regular r:id="rId57"/>
      <p:bold r:id="rId58"/>
    </p:embeddedFont>
  </p:embeddedFontLst>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FF"/>
    <a:srgbClr val="0066CC"/>
    <a:srgbClr val="FF6600"/>
    <a:srgbClr val="FFCCFF"/>
    <a:srgbClr val="009641"/>
    <a:srgbClr val="5E5E5E"/>
    <a:srgbClr val="009999"/>
    <a:srgbClr val="716D6D"/>
    <a:srgbClr val="605C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p:normalViewPr>
  <p:slideViewPr>
    <p:cSldViewPr snapToGrid="0">
      <p:cViewPr varScale="1">
        <p:scale>
          <a:sx n="72" d="100"/>
          <a:sy n="72" d="100"/>
        </p:scale>
        <p:origin x="642" y="78"/>
      </p:cViewPr>
      <p:guideLst>
        <p:guide orient="horz" pos="2160"/>
        <p:guide pos="3840"/>
      </p:guideLst>
    </p:cSldViewPr>
  </p:slideViewPr>
  <p:notesTextViewPr>
    <p:cViewPr>
      <p:scale>
        <a:sx n="1" d="1"/>
        <a:sy n="1" d="1"/>
      </p:scale>
      <p:origin x="0" y="0"/>
    </p:cViewPr>
  </p:notesTextViewPr>
  <p:sorterViewPr>
    <p:cViewPr>
      <p:scale>
        <a:sx n="75" d="100"/>
        <a:sy n="75" d="100"/>
      </p:scale>
      <p:origin x="0" y="-13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5.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font" Target="fonts/font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E08E47-44E4-464C-8375-26C5C23945A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FF017ED-7B51-4BC1-B27A-5BA2C5065699}">
      <dgm:prSet phldrT="[Text]" custT="1"/>
      <dgm:spPr>
        <a:xfrm>
          <a:off x="473229" y="279352"/>
          <a:ext cx="939196" cy="1005524"/>
        </a:xfrm>
        <a:prstGeom prst="ellipse">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lgn="ctr"/>
          <a:r>
            <a:rPr lang="en-US" sz="1800" b="1" dirty="0" err="1">
              <a:solidFill>
                <a:srgbClr val="0066FF"/>
              </a:solidFill>
              <a:latin typeface="+mj-lt"/>
              <a:ea typeface="+mn-ea"/>
              <a:cs typeface="Times New Roman" pitchFamily="18" charset="0"/>
            </a:rPr>
            <a:t>Xác</a:t>
          </a:r>
          <a:r>
            <a:rPr lang="en-US" sz="1800" b="1" dirty="0">
              <a:solidFill>
                <a:srgbClr val="0066FF"/>
              </a:solidFill>
              <a:latin typeface="+mj-lt"/>
              <a:ea typeface="+mn-ea"/>
              <a:cs typeface="Times New Roman" pitchFamily="18" charset="0"/>
            </a:rPr>
            <a:t> </a:t>
          </a:r>
          <a:r>
            <a:rPr lang="en-US" sz="1800" b="1" dirty="0" err="1">
              <a:solidFill>
                <a:srgbClr val="0066FF"/>
              </a:solidFill>
              <a:latin typeface="+mj-lt"/>
              <a:ea typeface="+mn-ea"/>
              <a:cs typeface="Times New Roman" pitchFamily="18" charset="0"/>
            </a:rPr>
            <a:t>định</a:t>
          </a:r>
          <a:r>
            <a:rPr lang="en-US" sz="1800" b="1" dirty="0">
              <a:solidFill>
                <a:srgbClr val="0066FF"/>
              </a:solidFill>
              <a:latin typeface="+mj-lt"/>
              <a:ea typeface="+mn-ea"/>
              <a:cs typeface="Times New Roman" pitchFamily="18" charset="0"/>
            </a:rPr>
            <a:t> </a:t>
          </a:r>
          <a:r>
            <a:rPr lang="en-US" sz="1800" b="1" dirty="0" err="1">
              <a:solidFill>
                <a:srgbClr val="FF0000"/>
              </a:solidFill>
              <a:latin typeface="+mj-lt"/>
              <a:ea typeface="+mn-ea"/>
              <a:cs typeface="Times New Roman" pitchFamily="18" charset="0"/>
            </a:rPr>
            <a:t>các</a:t>
          </a:r>
          <a:r>
            <a:rPr lang="en-US" sz="1800" b="1" dirty="0">
              <a:solidFill>
                <a:srgbClr val="FF0000"/>
              </a:solidFill>
              <a:latin typeface="+mj-lt"/>
              <a:ea typeface="+mn-ea"/>
              <a:cs typeface="Times New Roman" pitchFamily="18" charset="0"/>
            </a:rPr>
            <a:t> </a:t>
          </a:r>
          <a:r>
            <a:rPr lang="en-US" sz="1800" b="1" dirty="0" err="1">
              <a:solidFill>
                <a:srgbClr val="FF0000"/>
              </a:solidFill>
              <a:latin typeface="+mj-lt"/>
              <a:ea typeface="+mn-ea"/>
              <a:cs typeface="Times New Roman" pitchFamily="18" charset="0"/>
            </a:rPr>
            <a:t>điều</a:t>
          </a:r>
          <a:r>
            <a:rPr lang="en-US" sz="1800" b="1" dirty="0">
              <a:solidFill>
                <a:srgbClr val="FF0000"/>
              </a:solidFill>
              <a:latin typeface="+mj-lt"/>
              <a:ea typeface="+mn-ea"/>
              <a:cs typeface="Times New Roman" pitchFamily="18" charset="0"/>
            </a:rPr>
            <a:t> </a:t>
          </a:r>
          <a:r>
            <a:rPr lang="en-US" sz="1800" b="1" dirty="0" err="1">
              <a:solidFill>
                <a:srgbClr val="FF0000"/>
              </a:solidFill>
              <a:latin typeface="+mj-lt"/>
              <a:ea typeface="+mn-ea"/>
              <a:cs typeface="Times New Roman" pitchFamily="18" charset="0"/>
            </a:rPr>
            <a:t>kiện</a:t>
          </a:r>
          <a:r>
            <a:rPr lang="en-US" sz="1800" b="1" dirty="0">
              <a:solidFill>
                <a:srgbClr val="FF0000"/>
              </a:solidFill>
              <a:latin typeface="+mj-lt"/>
              <a:ea typeface="+mn-ea"/>
              <a:cs typeface="Times New Roman" pitchFamily="18" charset="0"/>
            </a:rPr>
            <a:t> </a:t>
          </a:r>
          <a:r>
            <a:rPr lang="en-US" sz="1800" b="1" dirty="0" err="1">
              <a:solidFill>
                <a:srgbClr val="FF0000"/>
              </a:solidFill>
              <a:latin typeface="+mj-lt"/>
              <a:ea typeface="+mn-ea"/>
              <a:cs typeface="Times New Roman" pitchFamily="18" charset="0"/>
            </a:rPr>
            <a:t>thực</a:t>
          </a:r>
          <a:r>
            <a:rPr lang="en-US" sz="1800" b="1" dirty="0">
              <a:solidFill>
                <a:srgbClr val="FF0000"/>
              </a:solidFill>
              <a:latin typeface="+mj-lt"/>
              <a:ea typeface="+mn-ea"/>
              <a:cs typeface="Times New Roman" pitchFamily="18" charset="0"/>
            </a:rPr>
            <a:t> </a:t>
          </a:r>
          <a:r>
            <a:rPr lang="en-US" sz="1800" b="1" dirty="0" err="1">
              <a:solidFill>
                <a:srgbClr val="FF0000"/>
              </a:solidFill>
              <a:latin typeface="+mj-lt"/>
              <a:ea typeface="+mn-ea"/>
              <a:cs typeface="Times New Roman" pitchFamily="18" charset="0"/>
            </a:rPr>
            <a:t>tế</a:t>
          </a:r>
          <a:r>
            <a:rPr lang="en-US" sz="1800" b="1" dirty="0">
              <a:solidFill>
                <a:srgbClr val="FF0000"/>
              </a:solidFill>
              <a:latin typeface="+mj-lt"/>
              <a:ea typeface="+mn-ea"/>
              <a:cs typeface="Times New Roman" pitchFamily="18" charset="0"/>
            </a:rPr>
            <a:t> </a:t>
          </a:r>
          <a:r>
            <a:rPr lang="en-US" sz="1800" b="1" dirty="0" err="1">
              <a:solidFill>
                <a:srgbClr val="0066FF"/>
              </a:solidFill>
              <a:latin typeface="+mj-lt"/>
              <a:ea typeface="+mn-ea"/>
              <a:cs typeface="Times New Roman" pitchFamily="18" charset="0"/>
            </a:rPr>
            <a:t>của</a:t>
          </a:r>
          <a:r>
            <a:rPr lang="en-US" sz="1800" b="1" dirty="0">
              <a:solidFill>
                <a:srgbClr val="0066FF"/>
              </a:solidFill>
              <a:latin typeface="+mj-lt"/>
              <a:ea typeface="+mn-ea"/>
              <a:cs typeface="Times New Roman" pitchFamily="18" charset="0"/>
            </a:rPr>
            <a:t> </a:t>
          </a:r>
          <a:r>
            <a:rPr lang="en-US" sz="1800" b="1" dirty="0" err="1">
              <a:solidFill>
                <a:srgbClr val="0066FF"/>
              </a:solidFill>
              <a:latin typeface="+mj-lt"/>
              <a:ea typeface="+mn-ea"/>
              <a:cs typeface="Times New Roman" pitchFamily="18" charset="0"/>
            </a:rPr>
            <a:t>nhà</a:t>
          </a:r>
          <a:r>
            <a:rPr lang="en-US" sz="1800" b="1" dirty="0">
              <a:solidFill>
                <a:srgbClr val="0066FF"/>
              </a:solidFill>
              <a:latin typeface="+mj-lt"/>
              <a:ea typeface="+mn-ea"/>
              <a:cs typeface="Times New Roman" pitchFamily="18" charset="0"/>
            </a:rPr>
            <a:t> </a:t>
          </a:r>
          <a:r>
            <a:rPr lang="en-US" sz="1800" b="1" dirty="0" err="1">
              <a:solidFill>
                <a:srgbClr val="0066FF"/>
              </a:solidFill>
              <a:latin typeface="+mj-lt"/>
              <a:ea typeface="+mn-ea"/>
              <a:cs typeface="Times New Roman" pitchFamily="18" charset="0"/>
            </a:rPr>
            <a:t>trường</a:t>
          </a:r>
          <a:endParaRPr lang="en-US" sz="1800" b="1" dirty="0">
            <a:solidFill>
              <a:srgbClr val="0066FF"/>
            </a:solidFill>
            <a:latin typeface="+mj-lt"/>
            <a:ea typeface="+mn-ea"/>
            <a:cs typeface="Times New Roman" pitchFamily="18" charset="0"/>
          </a:endParaRPr>
        </a:p>
      </dgm:t>
    </dgm:pt>
    <dgm:pt modelId="{D2BDD753-7FC9-4E8E-8D79-9A4727C40ADF}" type="parTrans" cxnId="{8D2FC0AD-EEC1-4B81-9E9D-4EB0F76197D8}">
      <dgm:prSet/>
      <dgm:spPr/>
      <dgm:t>
        <a:bodyPr/>
        <a:lstStyle/>
        <a:p>
          <a:pPr algn="ctr"/>
          <a:endParaRPr lang="en-US"/>
        </a:p>
      </dgm:t>
    </dgm:pt>
    <dgm:pt modelId="{88D16EA6-F812-4E8B-B924-0F43EAE1170A}" type="sibTrans" cxnId="{8D2FC0AD-EEC1-4B81-9E9D-4EB0F76197D8}">
      <dgm:prSet/>
      <dgm:spPr/>
      <dgm:t>
        <a:bodyPr/>
        <a:lstStyle/>
        <a:p>
          <a:pPr algn="ctr"/>
          <a:endParaRPr lang="en-US"/>
        </a:p>
      </dgm:t>
    </dgm:pt>
    <dgm:pt modelId="{4718CB70-A9D8-49C5-9A08-F9DFF874D7E8}">
      <dgm:prSet phldrT="[Text]" custT="1"/>
      <dgm:spPr>
        <a:xfrm>
          <a:off x="4453995" y="313637"/>
          <a:ext cx="966615" cy="990623"/>
        </a:xfrm>
        <a:prstGeom prst="ellipse">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lgn="ctr">
            <a:lnSpc>
              <a:spcPct val="100000"/>
            </a:lnSpc>
            <a:spcAft>
              <a:spcPts val="0"/>
            </a:spcAft>
          </a:pPr>
          <a:r>
            <a:rPr lang="en-US" sz="1800" b="1" spc="-50" baseline="0" dirty="0" err="1">
              <a:solidFill>
                <a:srgbClr val="0066FF"/>
              </a:solidFill>
              <a:latin typeface="+mj-lt"/>
              <a:ea typeface="+mn-ea"/>
              <a:cs typeface="Times New Roman" pitchFamily="18" charset="0"/>
            </a:rPr>
            <a:t>Sắp</a:t>
          </a:r>
          <a:r>
            <a:rPr lang="en-US" sz="1800" b="1" spc="-50" baseline="0" dirty="0">
              <a:solidFill>
                <a:srgbClr val="0066FF"/>
              </a:solidFill>
              <a:latin typeface="+mj-lt"/>
              <a:ea typeface="+mn-ea"/>
              <a:cs typeface="Times New Roman" pitchFamily="18" charset="0"/>
            </a:rPr>
            <a:t> </a:t>
          </a:r>
          <a:r>
            <a:rPr lang="en-US" sz="1800" b="1" spc="-50" baseline="0" dirty="0" err="1">
              <a:solidFill>
                <a:srgbClr val="0066FF"/>
              </a:solidFill>
              <a:latin typeface="+mj-lt"/>
              <a:ea typeface="+mn-ea"/>
              <a:cs typeface="Times New Roman" pitchFamily="18" charset="0"/>
            </a:rPr>
            <a:t>xếp</a:t>
          </a:r>
          <a:r>
            <a:rPr lang="en-US" sz="1800" b="1" spc="-50" baseline="0" dirty="0">
              <a:solidFill>
                <a:srgbClr val="0066FF"/>
              </a:solidFill>
              <a:latin typeface="+mj-lt"/>
              <a:ea typeface="+mn-ea"/>
              <a:cs typeface="Times New Roman" pitchFamily="18" charset="0"/>
            </a:rPr>
            <a:t> </a:t>
          </a:r>
          <a:r>
            <a:rPr lang="en-US" sz="1800" b="1" spc="-50" baseline="0" dirty="0" err="1">
              <a:solidFill>
                <a:srgbClr val="0066FF"/>
              </a:solidFill>
              <a:latin typeface="+mj-lt"/>
              <a:ea typeface="+mn-ea"/>
              <a:cs typeface="Times New Roman" pitchFamily="18" charset="0"/>
            </a:rPr>
            <a:t>lịch</a:t>
          </a:r>
          <a:r>
            <a:rPr lang="en-US" sz="1800" b="1" spc="-50" baseline="0" dirty="0">
              <a:solidFill>
                <a:srgbClr val="0066FF"/>
              </a:solidFill>
              <a:latin typeface="+mj-lt"/>
              <a:ea typeface="+mn-ea"/>
              <a:cs typeface="Times New Roman" pitchFamily="18" charset="0"/>
            </a:rPr>
            <a:t> </a:t>
          </a:r>
          <a:r>
            <a:rPr lang="en-US" sz="1800" b="1" spc="-50" baseline="0" dirty="0" err="1">
              <a:solidFill>
                <a:srgbClr val="0066FF"/>
              </a:solidFill>
              <a:latin typeface="+mj-lt"/>
              <a:ea typeface="+mn-ea"/>
              <a:cs typeface="Times New Roman" pitchFamily="18" charset="0"/>
            </a:rPr>
            <a:t>trình</a:t>
          </a:r>
          <a:r>
            <a:rPr lang="en-US" sz="1800" b="1" spc="-50" baseline="0" dirty="0">
              <a:solidFill>
                <a:srgbClr val="0066FF"/>
              </a:solidFill>
              <a:latin typeface="+mj-lt"/>
              <a:ea typeface="+mn-ea"/>
              <a:cs typeface="Times New Roman" pitchFamily="18" charset="0"/>
            </a:rPr>
            <a:t> </a:t>
          </a:r>
          <a:r>
            <a:rPr lang="en-US" sz="1800" b="1" spc="-50" baseline="0" dirty="0" err="1">
              <a:solidFill>
                <a:srgbClr val="0066FF"/>
              </a:solidFill>
              <a:latin typeface="+mj-lt"/>
              <a:ea typeface="+mn-ea"/>
              <a:cs typeface="Times New Roman" pitchFamily="18" charset="0"/>
            </a:rPr>
            <a:t>và</a:t>
          </a:r>
          <a:r>
            <a:rPr lang="en-US" sz="1800" b="1" spc="-50" baseline="0" dirty="0">
              <a:solidFill>
                <a:srgbClr val="0066FF"/>
              </a:solidFill>
              <a:latin typeface="+mj-lt"/>
              <a:ea typeface="+mn-ea"/>
              <a:cs typeface="Times New Roman" pitchFamily="18" charset="0"/>
            </a:rPr>
            <a:t> </a:t>
          </a:r>
          <a:r>
            <a:rPr lang="en-US" sz="1800" b="1" spc="-50" baseline="0" dirty="0" err="1">
              <a:solidFill>
                <a:srgbClr val="0066FF"/>
              </a:solidFill>
              <a:latin typeface="+mj-lt"/>
              <a:ea typeface="+mn-ea"/>
              <a:cs typeface="Times New Roman" pitchFamily="18" charset="0"/>
            </a:rPr>
            <a:t>phân</a:t>
          </a:r>
          <a:r>
            <a:rPr lang="en-US" sz="1800" b="1" spc="-50" baseline="0" dirty="0">
              <a:solidFill>
                <a:srgbClr val="0066FF"/>
              </a:solidFill>
              <a:latin typeface="+mj-lt"/>
              <a:ea typeface="+mn-ea"/>
              <a:cs typeface="Times New Roman" pitchFamily="18" charset="0"/>
            </a:rPr>
            <a:t> </a:t>
          </a:r>
          <a:r>
            <a:rPr lang="en-US" sz="1800" b="1" spc="-50" baseline="0" dirty="0" err="1">
              <a:solidFill>
                <a:srgbClr val="0066FF"/>
              </a:solidFill>
              <a:latin typeface="+mj-lt"/>
              <a:ea typeface="+mn-ea"/>
              <a:cs typeface="Times New Roman" pitchFamily="18" charset="0"/>
            </a:rPr>
            <a:t>công</a:t>
          </a:r>
          <a:r>
            <a:rPr lang="en-US" sz="1800" b="1" spc="-50" baseline="0" dirty="0">
              <a:solidFill>
                <a:srgbClr val="0066FF"/>
              </a:solidFill>
              <a:latin typeface="+mj-lt"/>
              <a:ea typeface="+mn-ea"/>
              <a:cs typeface="Times New Roman" pitchFamily="18" charset="0"/>
            </a:rPr>
            <a:t> </a:t>
          </a:r>
          <a:r>
            <a:rPr lang="en-US" sz="1800" b="1" spc="-50" baseline="0" dirty="0" err="1">
              <a:solidFill>
                <a:srgbClr val="FF0000"/>
              </a:solidFill>
              <a:latin typeface="+mj-lt"/>
              <a:ea typeface="+mn-ea"/>
              <a:cs typeface="Times New Roman" pitchFamily="18" charset="0"/>
            </a:rPr>
            <a:t>thực</a:t>
          </a:r>
          <a:r>
            <a:rPr lang="en-US" sz="1800" b="1" spc="-50" baseline="0" dirty="0">
              <a:solidFill>
                <a:srgbClr val="FF0000"/>
              </a:solidFill>
              <a:latin typeface="+mj-lt"/>
              <a:ea typeface="+mn-ea"/>
              <a:cs typeface="Times New Roman" pitchFamily="18" charset="0"/>
            </a:rPr>
            <a:t> </a:t>
          </a:r>
          <a:r>
            <a:rPr lang="en-US" sz="1800" b="1" spc="-50" baseline="0" dirty="0" err="1">
              <a:solidFill>
                <a:srgbClr val="FF0000"/>
              </a:solidFill>
              <a:latin typeface="+mj-lt"/>
              <a:ea typeface="+mn-ea"/>
              <a:cs typeface="Times New Roman" pitchFamily="18" charset="0"/>
            </a:rPr>
            <a:t>hiện</a:t>
          </a:r>
          <a:endParaRPr lang="en-US" sz="1800" b="1" spc="-50" baseline="0" dirty="0">
            <a:solidFill>
              <a:srgbClr val="FF0000"/>
            </a:solidFill>
            <a:latin typeface="+mj-lt"/>
            <a:ea typeface="+mn-ea"/>
            <a:cs typeface="Times New Roman" pitchFamily="18" charset="0"/>
          </a:endParaRPr>
        </a:p>
      </dgm:t>
    </dgm:pt>
    <dgm:pt modelId="{27E71425-7D62-4791-BEDE-85B46B425678}" type="parTrans" cxnId="{F635E8A3-A28D-48E6-B189-CB7863621C98}">
      <dgm:prSet/>
      <dgm:spPr/>
      <dgm:t>
        <a:bodyPr/>
        <a:lstStyle/>
        <a:p>
          <a:pPr algn="ctr"/>
          <a:endParaRPr lang="en-US"/>
        </a:p>
      </dgm:t>
    </dgm:pt>
    <dgm:pt modelId="{E4C98297-B554-4CCE-9B99-FD89A51446BB}" type="sibTrans" cxnId="{F635E8A3-A28D-48E6-B189-CB7863621C98}">
      <dgm:prSet/>
      <dgm:spPr/>
      <dgm:t>
        <a:bodyPr/>
        <a:lstStyle/>
        <a:p>
          <a:pPr algn="ctr"/>
          <a:endParaRPr lang="en-US"/>
        </a:p>
      </dgm:t>
    </dgm:pt>
    <dgm:pt modelId="{69E0BBD4-D011-403C-901A-1FC6900C9844}">
      <dgm:prSet phldrT="[Text]" custT="1"/>
      <dgm:spPr>
        <a:xfrm>
          <a:off x="2512168" y="312161"/>
          <a:ext cx="938407" cy="976036"/>
        </a:xfrm>
        <a:prstGeom prst="ellipse">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lgn="ctr">
            <a:lnSpc>
              <a:spcPct val="100000"/>
            </a:lnSpc>
          </a:pPr>
          <a:r>
            <a:rPr lang="en-US" sz="1800" b="1" dirty="0">
              <a:solidFill>
                <a:srgbClr val="0066FF"/>
              </a:solidFill>
              <a:latin typeface="+mj-lt"/>
              <a:ea typeface="+mn-ea"/>
              <a:cs typeface="Times New Roman" pitchFamily="18" charset="0"/>
            </a:rPr>
            <a:t>  </a:t>
          </a:r>
          <a:r>
            <a:rPr lang="en-US" sz="1800" b="1" dirty="0" err="1">
              <a:solidFill>
                <a:srgbClr val="0066FF"/>
              </a:solidFill>
              <a:latin typeface="+mj-lt"/>
              <a:ea typeface="+mn-ea"/>
              <a:cs typeface="Times New Roman" pitchFamily="18" charset="0"/>
            </a:rPr>
            <a:t>Lựa</a:t>
          </a:r>
          <a:r>
            <a:rPr lang="en-US" sz="1800" b="1" dirty="0">
              <a:solidFill>
                <a:srgbClr val="0066FF"/>
              </a:solidFill>
              <a:latin typeface="+mj-lt"/>
              <a:ea typeface="+mn-ea"/>
              <a:cs typeface="Times New Roman" pitchFamily="18" charset="0"/>
            </a:rPr>
            <a:t> </a:t>
          </a:r>
          <a:r>
            <a:rPr lang="en-US" sz="1800" b="1" dirty="0" err="1">
              <a:solidFill>
                <a:srgbClr val="0066FF"/>
              </a:solidFill>
              <a:latin typeface="+mj-lt"/>
              <a:ea typeface="+mn-ea"/>
              <a:cs typeface="Times New Roman" pitchFamily="18" charset="0"/>
            </a:rPr>
            <a:t>chọn</a:t>
          </a:r>
          <a:r>
            <a:rPr lang="en-US" sz="1800" b="1" dirty="0">
              <a:solidFill>
                <a:srgbClr val="0066FF"/>
              </a:solidFill>
              <a:latin typeface="+mj-lt"/>
              <a:ea typeface="+mn-ea"/>
              <a:cs typeface="Times New Roman" pitchFamily="18" charset="0"/>
            </a:rPr>
            <a:t> </a:t>
          </a:r>
          <a:r>
            <a:rPr lang="en-US" sz="1800" b="1" dirty="0" err="1">
              <a:solidFill>
                <a:srgbClr val="FF0000"/>
              </a:solidFill>
              <a:latin typeface="+mj-lt"/>
              <a:ea typeface="+mn-ea"/>
              <a:cs typeface="Times New Roman" pitchFamily="18" charset="0"/>
            </a:rPr>
            <a:t>nội</a:t>
          </a:r>
          <a:r>
            <a:rPr lang="en-US" sz="1800" b="1" dirty="0">
              <a:solidFill>
                <a:srgbClr val="FF0000"/>
              </a:solidFill>
              <a:latin typeface="+mj-lt"/>
              <a:ea typeface="+mn-ea"/>
              <a:cs typeface="Times New Roman" pitchFamily="18" charset="0"/>
            </a:rPr>
            <a:t> dung </a:t>
          </a:r>
          <a:r>
            <a:rPr lang="en-US" sz="1800" b="1" dirty="0">
              <a:solidFill>
                <a:srgbClr val="0066FF"/>
              </a:solidFill>
              <a:latin typeface="+mj-lt"/>
              <a:ea typeface="+mn-ea"/>
              <a:cs typeface="Times New Roman" pitchFamily="18" charset="0"/>
            </a:rPr>
            <a:t>SHCM </a:t>
          </a:r>
          <a:r>
            <a:rPr lang="en-US" sz="1800" b="1" dirty="0" err="1">
              <a:solidFill>
                <a:srgbClr val="0066FF"/>
              </a:solidFill>
              <a:latin typeface="+mj-lt"/>
              <a:ea typeface="+mn-ea"/>
              <a:cs typeface="Times New Roman" pitchFamily="18" charset="0"/>
            </a:rPr>
            <a:t>phù</a:t>
          </a:r>
          <a:r>
            <a:rPr lang="en-US" sz="1800" b="1" dirty="0">
              <a:solidFill>
                <a:srgbClr val="0066FF"/>
              </a:solidFill>
              <a:latin typeface="+mj-lt"/>
              <a:ea typeface="+mn-ea"/>
              <a:cs typeface="Times New Roman" pitchFamily="18" charset="0"/>
            </a:rPr>
            <a:t> </a:t>
          </a:r>
          <a:r>
            <a:rPr lang="en-US" sz="1800" b="1" dirty="0" err="1">
              <a:solidFill>
                <a:srgbClr val="0066FF"/>
              </a:solidFill>
              <a:latin typeface="+mj-lt"/>
              <a:ea typeface="+mn-ea"/>
              <a:cs typeface="Times New Roman" pitchFamily="18" charset="0"/>
            </a:rPr>
            <a:t>hợp</a:t>
          </a:r>
          <a:r>
            <a:rPr lang="en-US" sz="1800" b="1" dirty="0">
              <a:solidFill>
                <a:srgbClr val="0066FF"/>
              </a:solidFill>
              <a:latin typeface="+mj-lt"/>
              <a:ea typeface="+mn-ea"/>
              <a:cs typeface="Times New Roman" pitchFamily="18" charset="0"/>
            </a:rPr>
            <a:t> </a:t>
          </a:r>
          <a:r>
            <a:rPr lang="en-US" sz="1800" b="1" dirty="0" err="1">
              <a:solidFill>
                <a:srgbClr val="0066FF"/>
              </a:solidFill>
              <a:latin typeface="+mj-lt"/>
              <a:ea typeface="+mn-ea"/>
              <a:cs typeface="Times New Roman" pitchFamily="18" charset="0"/>
            </a:rPr>
            <a:t>với</a:t>
          </a:r>
          <a:r>
            <a:rPr lang="en-US" sz="1800" b="1" dirty="0">
              <a:solidFill>
                <a:srgbClr val="0066FF"/>
              </a:solidFill>
              <a:latin typeface="+mj-lt"/>
              <a:ea typeface="+mn-ea"/>
              <a:cs typeface="Times New Roman" pitchFamily="18" charset="0"/>
            </a:rPr>
            <a:t> </a:t>
          </a:r>
          <a:r>
            <a:rPr lang="en-US" sz="1800" b="1" dirty="0" err="1">
              <a:solidFill>
                <a:srgbClr val="0066FF"/>
              </a:solidFill>
              <a:latin typeface="+mj-lt"/>
              <a:ea typeface="+mn-ea"/>
              <a:cs typeface="Times New Roman" pitchFamily="18" charset="0"/>
            </a:rPr>
            <a:t>điều</a:t>
          </a:r>
          <a:r>
            <a:rPr lang="en-US" sz="1800" b="1" dirty="0">
              <a:solidFill>
                <a:srgbClr val="0066FF"/>
              </a:solidFill>
              <a:latin typeface="+mj-lt"/>
              <a:ea typeface="+mn-ea"/>
              <a:cs typeface="Times New Roman" pitchFamily="18" charset="0"/>
            </a:rPr>
            <a:t> </a:t>
          </a:r>
          <a:r>
            <a:rPr lang="en-US" sz="1800" b="1" dirty="0" err="1">
              <a:solidFill>
                <a:srgbClr val="0066FF"/>
              </a:solidFill>
              <a:latin typeface="+mj-lt"/>
              <a:ea typeface="+mn-ea"/>
              <a:cs typeface="Times New Roman" pitchFamily="18" charset="0"/>
            </a:rPr>
            <a:t>kiện</a:t>
          </a:r>
          <a:r>
            <a:rPr lang="en-US" sz="1800" b="1" dirty="0">
              <a:solidFill>
                <a:srgbClr val="0066FF"/>
              </a:solidFill>
              <a:latin typeface="+mj-lt"/>
              <a:ea typeface="+mn-ea"/>
              <a:cs typeface="Times New Roman" pitchFamily="18" charset="0"/>
            </a:rPr>
            <a:t> </a:t>
          </a:r>
          <a:r>
            <a:rPr lang="en-US" sz="1800" b="1" dirty="0" err="1">
              <a:solidFill>
                <a:srgbClr val="0066FF"/>
              </a:solidFill>
              <a:latin typeface="+mj-lt"/>
              <a:ea typeface="+mn-ea"/>
              <a:cs typeface="Times New Roman" pitchFamily="18" charset="0"/>
            </a:rPr>
            <a:t>thực</a:t>
          </a:r>
          <a:r>
            <a:rPr lang="en-US" sz="1800" b="1" dirty="0">
              <a:solidFill>
                <a:srgbClr val="0066FF"/>
              </a:solidFill>
              <a:latin typeface="+mj-lt"/>
              <a:ea typeface="+mn-ea"/>
              <a:cs typeface="Times New Roman" pitchFamily="18" charset="0"/>
            </a:rPr>
            <a:t> </a:t>
          </a:r>
          <a:r>
            <a:rPr lang="en-US" sz="1800" b="1" dirty="0" err="1">
              <a:solidFill>
                <a:srgbClr val="0066FF"/>
              </a:solidFill>
              <a:latin typeface="+mj-lt"/>
              <a:ea typeface="+mn-ea"/>
              <a:cs typeface="Times New Roman" pitchFamily="18" charset="0"/>
            </a:rPr>
            <a:t>tế</a:t>
          </a:r>
          <a:endParaRPr lang="en-US" sz="1800" b="1" dirty="0">
            <a:solidFill>
              <a:srgbClr val="0066FF"/>
            </a:solidFill>
            <a:latin typeface="+mj-lt"/>
            <a:ea typeface="+mn-ea"/>
            <a:cs typeface="Times New Roman" pitchFamily="18" charset="0"/>
          </a:endParaRPr>
        </a:p>
      </dgm:t>
    </dgm:pt>
    <dgm:pt modelId="{8E9E8143-C08C-4921-AB5B-47C7DCB9FE54}" type="parTrans" cxnId="{C36EB147-8E60-41D8-BBD5-A112A01E2ECB}">
      <dgm:prSet/>
      <dgm:spPr/>
      <dgm:t>
        <a:bodyPr/>
        <a:lstStyle/>
        <a:p>
          <a:pPr algn="ctr"/>
          <a:endParaRPr lang="en-US"/>
        </a:p>
      </dgm:t>
    </dgm:pt>
    <dgm:pt modelId="{56CE9D84-C5FE-4E2E-B1D9-FEF12F05CB63}" type="sibTrans" cxnId="{C36EB147-8E60-41D8-BBD5-A112A01E2ECB}">
      <dgm:prSet/>
      <dgm:spPr/>
      <dgm:t>
        <a:bodyPr/>
        <a:lstStyle/>
        <a:p>
          <a:pPr algn="ctr"/>
          <a:endParaRPr lang="en-US"/>
        </a:p>
      </dgm:t>
    </dgm:pt>
    <dgm:pt modelId="{2184C68F-4C2E-4540-9957-8BBF15A84491}">
      <dgm:prSet phldrT="[Text]" custT="1"/>
      <dgm:spPr>
        <a:xfrm>
          <a:off x="3469618" y="304710"/>
          <a:ext cx="931283" cy="990937"/>
        </a:xfrm>
        <a:prstGeom prst="ellipse">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lgn="ctr">
            <a:lnSpc>
              <a:spcPct val="100000"/>
            </a:lnSpc>
          </a:pPr>
          <a:r>
            <a:rPr lang="en-US" sz="1800" b="1" spc="-30" baseline="0" dirty="0" err="1">
              <a:solidFill>
                <a:srgbClr val="0066FF"/>
              </a:solidFill>
              <a:latin typeface="+mj-lt"/>
              <a:ea typeface="+mn-ea"/>
              <a:cs typeface="Times New Roman" pitchFamily="18" charset="0"/>
            </a:rPr>
            <a:t>Lựa</a:t>
          </a:r>
          <a:r>
            <a:rPr lang="en-US" sz="1800" b="1" spc="-30" baseline="0" dirty="0">
              <a:solidFill>
                <a:srgbClr val="0066FF"/>
              </a:solidFill>
              <a:latin typeface="+mj-lt"/>
              <a:ea typeface="+mn-ea"/>
              <a:cs typeface="Times New Roman" pitchFamily="18" charset="0"/>
            </a:rPr>
            <a:t> </a:t>
          </a:r>
          <a:r>
            <a:rPr lang="en-US" sz="1800" b="1" spc="-30" baseline="0" dirty="0" err="1">
              <a:solidFill>
                <a:srgbClr val="0066FF"/>
              </a:solidFill>
              <a:latin typeface="+mj-lt"/>
              <a:ea typeface="+mn-ea"/>
              <a:cs typeface="Times New Roman" pitchFamily="18" charset="0"/>
            </a:rPr>
            <a:t>chọn</a:t>
          </a:r>
          <a:r>
            <a:rPr lang="en-US" sz="1800" b="1" spc="-30" baseline="0" dirty="0">
              <a:solidFill>
                <a:srgbClr val="0066FF"/>
              </a:solidFill>
              <a:latin typeface="+mj-lt"/>
              <a:ea typeface="+mn-ea"/>
              <a:cs typeface="Times New Roman" pitchFamily="18" charset="0"/>
            </a:rPr>
            <a:t> </a:t>
          </a:r>
          <a:r>
            <a:rPr lang="en-US" sz="1800" b="1" spc="-30" baseline="0" dirty="0" err="1">
              <a:solidFill>
                <a:srgbClr val="FF0000"/>
              </a:solidFill>
              <a:latin typeface="+mj-lt"/>
              <a:ea typeface="+mn-ea"/>
              <a:cs typeface="Times New Roman" pitchFamily="18" charset="0"/>
            </a:rPr>
            <a:t>hình</a:t>
          </a:r>
          <a:r>
            <a:rPr lang="en-US" sz="1800" b="1" spc="-30" baseline="0" dirty="0">
              <a:solidFill>
                <a:srgbClr val="FF0000"/>
              </a:solidFill>
              <a:latin typeface="+mj-lt"/>
              <a:ea typeface="+mn-ea"/>
              <a:cs typeface="Times New Roman" pitchFamily="18" charset="0"/>
            </a:rPr>
            <a:t> </a:t>
          </a:r>
          <a:r>
            <a:rPr lang="en-US" sz="1800" b="1" spc="-30" baseline="0" dirty="0" err="1">
              <a:solidFill>
                <a:srgbClr val="FF0000"/>
              </a:solidFill>
              <a:latin typeface="+mj-lt"/>
              <a:ea typeface="+mn-ea"/>
              <a:cs typeface="Times New Roman" pitchFamily="18" charset="0"/>
            </a:rPr>
            <a:t>thức</a:t>
          </a:r>
          <a:r>
            <a:rPr lang="en-US" sz="1800" b="1" spc="-30" baseline="0" dirty="0">
              <a:solidFill>
                <a:srgbClr val="FF0000"/>
              </a:solidFill>
              <a:latin typeface="+mj-lt"/>
              <a:ea typeface="+mn-ea"/>
              <a:cs typeface="Times New Roman" pitchFamily="18" charset="0"/>
            </a:rPr>
            <a:t> </a:t>
          </a:r>
          <a:r>
            <a:rPr lang="en-US" sz="1800" b="1" spc="-30" baseline="0" dirty="0">
              <a:solidFill>
                <a:srgbClr val="0066FF"/>
              </a:solidFill>
              <a:latin typeface="+mj-lt"/>
              <a:ea typeface="+mn-ea"/>
              <a:cs typeface="Times New Roman" pitchFamily="18" charset="0"/>
            </a:rPr>
            <a:t>SHCM </a:t>
          </a:r>
          <a:r>
            <a:rPr lang="en-US" sz="1800" b="1" spc="-30" baseline="0" dirty="0" err="1">
              <a:solidFill>
                <a:srgbClr val="0066FF"/>
              </a:solidFill>
              <a:latin typeface="+mj-lt"/>
              <a:ea typeface="+mn-ea"/>
              <a:cs typeface="Times New Roman" pitchFamily="18" charset="0"/>
            </a:rPr>
            <a:t>phù</a:t>
          </a:r>
          <a:r>
            <a:rPr lang="en-US" sz="1800" b="1" spc="-30" baseline="0" dirty="0">
              <a:solidFill>
                <a:srgbClr val="0066FF"/>
              </a:solidFill>
              <a:latin typeface="+mj-lt"/>
              <a:ea typeface="+mn-ea"/>
              <a:cs typeface="Times New Roman" pitchFamily="18" charset="0"/>
            </a:rPr>
            <a:t> </a:t>
          </a:r>
          <a:r>
            <a:rPr lang="en-US" sz="1800" b="1" spc="-30" baseline="0" dirty="0" err="1">
              <a:solidFill>
                <a:srgbClr val="0066FF"/>
              </a:solidFill>
              <a:latin typeface="+mj-lt"/>
              <a:ea typeface="+mn-ea"/>
              <a:cs typeface="Times New Roman" pitchFamily="18" charset="0"/>
            </a:rPr>
            <a:t>hợp</a:t>
          </a:r>
          <a:r>
            <a:rPr lang="en-US" sz="1800" b="1" spc="-30" baseline="0" dirty="0">
              <a:solidFill>
                <a:srgbClr val="0066FF"/>
              </a:solidFill>
              <a:latin typeface="+mj-lt"/>
              <a:ea typeface="+mn-ea"/>
              <a:cs typeface="Times New Roman" pitchFamily="18" charset="0"/>
            </a:rPr>
            <a:t> </a:t>
          </a:r>
          <a:r>
            <a:rPr lang="en-US" sz="1800" b="1" spc="-30" baseline="0" dirty="0" err="1">
              <a:solidFill>
                <a:srgbClr val="0066FF"/>
              </a:solidFill>
              <a:latin typeface="+mj-lt"/>
              <a:ea typeface="+mn-ea"/>
              <a:cs typeface="Times New Roman" pitchFamily="18" charset="0"/>
            </a:rPr>
            <a:t>với</a:t>
          </a:r>
          <a:r>
            <a:rPr lang="en-US" sz="1800" b="1" spc="-30" baseline="0" dirty="0">
              <a:solidFill>
                <a:srgbClr val="0066FF"/>
              </a:solidFill>
              <a:latin typeface="+mj-lt"/>
              <a:ea typeface="+mn-ea"/>
              <a:cs typeface="Times New Roman" pitchFamily="18" charset="0"/>
            </a:rPr>
            <a:t> </a:t>
          </a:r>
          <a:r>
            <a:rPr lang="en-US" sz="1800" b="1" spc="-30" baseline="0" dirty="0" err="1">
              <a:solidFill>
                <a:srgbClr val="0066FF"/>
              </a:solidFill>
              <a:latin typeface="+mj-lt"/>
              <a:ea typeface="+mn-ea"/>
              <a:cs typeface="Times New Roman" pitchFamily="18" charset="0"/>
            </a:rPr>
            <a:t>điều</a:t>
          </a:r>
          <a:r>
            <a:rPr lang="en-US" sz="1800" b="1" spc="-30" baseline="0" dirty="0">
              <a:solidFill>
                <a:srgbClr val="0066FF"/>
              </a:solidFill>
              <a:latin typeface="+mj-lt"/>
              <a:ea typeface="+mn-ea"/>
              <a:cs typeface="Times New Roman" pitchFamily="18" charset="0"/>
            </a:rPr>
            <a:t> </a:t>
          </a:r>
          <a:r>
            <a:rPr lang="en-US" sz="1800" b="1" spc="-30" baseline="0" dirty="0" err="1">
              <a:solidFill>
                <a:srgbClr val="0066FF"/>
              </a:solidFill>
              <a:latin typeface="+mj-lt"/>
              <a:ea typeface="+mn-ea"/>
              <a:cs typeface="Times New Roman" pitchFamily="18" charset="0"/>
            </a:rPr>
            <a:t>kiện</a:t>
          </a:r>
          <a:r>
            <a:rPr lang="en-US" sz="1800" b="1" spc="-30" baseline="0" dirty="0">
              <a:solidFill>
                <a:srgbClr val="0066FF"/>
              </a:solidFill>
              <a:latin typeface="+mj-lt"/>
              <a:ea typeface="+mn-ea"/>
              <a:cs typeface="Times New Roman" pitchFamily="18" charset="0"/>
            </a:rPr>
            <a:t> </a:t>
          </a:r>
          <a:r>
            <a:rPr lang="en-US" sz="1800" b="1" spc="-30" baseline="0" dirty="0" err="1">
              <a:solidFill>
                <a:srgbClr val="0066FF"/>
              </a:solidFill>
              <a:latin typeface="+mj-lt"/>
              <a:ea typeface="+mn-ea"/>
              <a:cs typeface="Times New Roman" pitchFamily="18" charset="0"/>
            </a:rPr>
            <a:t>thực</a:t>
          </a:r>
          <a:r>
            <a:rPr lang="en-US" sz="1800" b="1" spc="-30" baseline="0" dirty="0">
              <a:solidFill>
                <a:srgbClr val="0066FF"/>
              </a:solidFill>
              <a:latin typeface="+mj-lt"/>
              <a:ea typeface="+mn-ea"/>
              <a:cs typeface="Times New Roman" pitchFamily="18" charset="0"/>
            </a:rPr>
            <a:t> </a:t>
          </a:r>
          <a:r>
            <a:rPr lang="en-US" sz="1800" b="1" spc="-30" baseline="0" dirty="0" err="1">
              <a:solidFill>
                <a:srgbClr val="0066FF"/>
              </a:solidFill>
              <a:latin typeface="+mj-lt"/>
              <a:ea typeface="+mn-ea"/>
              <a:cs typeface="Times New Roman" pitchFamily="18" charset="0"/>
            </a:rPr>
            <a:t>tế</a:t>
          </a:r>
          <a:endParaRPr lang="en-US" sz="1800" b="1" spc="-30" baseline="0" dirty="0">
            <a:solidFill>
              <a:srgbClr val="0066FF"/>
            </a:solidFill>
            <a:latin typeface="+mj-lt"/>
            <a:ea typeface="+mn-ea"/>
            <a:cs typeface="Times New Roman" pitchFamily="18" charset="0"/>
          </a:endParaRPr>
        </a:p>
      </dgm:t>
    </dgm:pt>
    <dgm:pt modelId="{3225D8D3-2C01-4B6D-AE41-DA0ECB6B0033}" type="parTrans" cxnId="{767E2842-C5F6-4988-8B50-E865A85862E8}">
      <dgm:prSet/>
      <dgm:spPr/>
      <dgm:t>
        <a:bodyPr/>
        <a:lstStyle/>
        <a:p>
          <a:pPr algn="ctr"/>
          <a:endParaRPr lang="en-US"/>
        </a:p>
      </dgm:t>
    </dgm:pt>
    <dgm:pt modelId="{1E3D1CB1-B7A8-45E0-A96E-CFD9810BCAE3}" type="sibTrans" cxnId="{767E2842-C5F6-4988-8B50-E865A85862E8}">
      <dgm:prSet/>
      <dgm:spPr/>
      <dgm:t>
        <a:bodyPr/>
        <a:lstStyle/>
        <a:p>
          <a:pPr algn="ctr"/>
          <a:endParaRPr lang="en-US"/>
        </a:p>
      </dgm:t>
    </dgm:pt>
    <dgm:pt modelId="{9E03127E-25FE-49F2-92A3-33CE58258CA9}">
      <dgm:prSet phldrT="[Text]" custT="1"/>
      <dgm:spPr>
        <a:xfrm>
          <a:off x="1510828" y="297417"/>
          <a:ext cx="983339" cy="1005524"/>
        </a:xfrm>
        <a:prstGeom prst="ellipse">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r>
            <a:rPr lang="en-US" sz="1800" b="1" dirty="0" err="1">
              <a:solidFill>
                <a:srgbClr val="0066FF"/>
              </a:solidFill>
              <a:latin typeface="+mj-lt"/>
              <a:ea typeface="+mn-ea"/>
              <a:cs typeface="Times New Roman" pitchFamily="18" charset="0"/>
            </a:rPr>
            <a:t>Xác</a:t>
          </a:r>
          <a:r>
            <a:rPr lang="en-US" sz="1800" b="1" dirty="0">
              <a:solidFill>
                <a:srgbClr val="0066FF"/>
              </a:solidFill>
              <a:latin typeface="+mj-lt"/>
              <a:ea typeface="+mn-ea"/>
              <a:cs typeface="Times New Roman" pitchFamily="18" charset="0"/>
            </a:rPr>
            <a:t> </a:t>
          </a:r>
          <a:r>
            <a:rPr lang="en-US" sz="1800" b="1" dirty="0" err="1">
              <a:solidFill>
                <a:srgbClr val="0066FF"/>
              </a:solidFill>
              <a:latin typeface="+mj-lt"/>
              <a:ea typeface="+mn-ea"/>
              <a:cs typeface="Times New Roman" pitchFamily="18" charset="0"/>
            </a:rPr>
            <a:t>định</a:t>
          </a:r>
          <a:r>
            <a:rPr lang="en-US" sz="1800" b="1" dirty="0">
              <a:solidFill>
                <a:srgbClr val="0066FF"/>
              </a:solidFill>
              <a:latin typeface="+mj-lt"/>
              <a:ea typeface="+mn-ea"/>
              <a:cs typeface="Times New Roman" pitchFamily="18" charset="0"/>
            </a:rPr>
            <a:t> </a:t>
          </a:r>
          <a:r>
            <a:rPr lang="en-US" sz="1800" b="1" dirty="0" err="1">
              <a:solidFill>
                <a:srgbClr val="FF0000"/>
              </a:solidFill>
              <a:latin typeface="+mj-lt"/>
              <a:ea typeface="+mn-ea"/>
              <a:cs typeface="Times New Roman" pitchFamily="18" charset="0"/>
            </a:rPr>
            <a:t>mục</a:t>
          </a:r>
          <a:r>
            <a:rPr lang="en-US" sz="1800" b="1" dirty="0">
              <a:solidFill>
                <a:srgbClr val="FF0000"/>
              </a:solidFill>
              <a:latin typeface="+mj-lt"/>
              <a:ea typeface="+mn-ea"/>
              <a:cs typeface="Times New Roman" pitchFamily="18" charset="0"/>
            </a:rPr>
            <a:t> </a:t>
          </a:r>
          <a:r>
            <a:rPr lang="en-US" sz="1800" b="1" dirty="0" err="1">
              <a:solidFill>
                <a:srgbClr val="FF0000"/>
              </a:solidFill>
              <a:latin typeface="+mj-lt"/>
              <a:ea typeface="+mn-ea"/>
              <a:cs typeface="Times New Roman" pitchFamily="18" charset="0"/>
            </a:rPr>
            <a:t>tiêu</a:t>
          </a:r>
          <a:r>
            <a:rPr lang="en-US" sz="1800" b="1" dirty="0">
              <a:solidFill>
                <a:srgbClr val="FF0000"/>
              </a:solidFill>
              <a:latin typeface="+mj-lt"/>
              <a:ea typeface="+mn-ea"/>
              <a:cs typeface="Times New Roman" pitchFamily="18" charset="0"/>
            </a:rPr>
            <a:t>    </a:t>
          </a:r>
          <a:r>
            <a:rPr lang="en-US" sz="1800" b="1" dirty="0">
              <a:solidFill>
                <a:srgbClr val="0066FF"/>
              </a:solidFill>
              <a:latin typeface="+mj-lt"/>
              <a:ea typeface="+mn-ea"/>
              <a:cs typeface="Times New Roman" pitchFamily="18" charset="0"/>
            </a:rPr>
            <a:t>SHCM </a:t>
          </a:r>
          <a:r>
            <a:rPr lang="en-US" sz="1800" b="1" dirty="0" err="1">
              <a:solidFill>
                <a:srgbClr val="0066FF"/>
              </a:solidFill>
              <a:latin typeface="+mj-lt"/>
              <a:ea typeface="+mn-ea"/>
              <a:cs typeface="Times New Roman" pitchFamily="18" charset="0"/>
            </a:rPr>
            <a:t>phù</a:t>
          </a:r>
          <a:r>
            <a:rPr lang="en-US" sz="1800" b="1" dirty="0">
              <a:solidFill>
                <a:srgbClr val="0066FF"/>
              </a:solidFill>
              <a:latin typeface="+mj-lt"/>
              <a:ea typeface="+mn-ea"/>
              <a:cs typeface="Times New Roman" pitchFamily="18" charset="0"/>
            </a:rPr>
            <a:t> </a:t>
          </a:r>
          <a:r>
            <a:rPr lang="en-US" sz="1800" b="1" dirty="0" err="1">
              <a:solidFill>
                <a:srgbClr val="0066FF"/>
              </a:solidFill>
              <a:latin typeface="+mj-lt"/>
              <a:ea typeface="+mn-ea"/>
              <a:cs typeface="Times New Roman" pitchFamily="18" charset="0"/>
            </a:rPr>
            <a:t>hợp</a:t>
          </a:r>
          <a:r>
            <a:rPr lang="en-US" sz="1800" b="1" dirty="0">
              <a:solidFill>
                <a:srgbClr val="0066FF"/>
              </a:solidFill>
              <a:latin typeface="+mj-lt"/>
              <a:ea typeface="+mn-ea"/>
              <a:cs typeface="Times New Roman" pitchFamily="18" charset="0"/>
            </a:rPr>
            <a:t> </a:t>
          </a:r>
          <a:r>
            <a:rPr lang="en-US" sz="1800" b="1" dirty="0" err="1">
              <a:solidFill>
                <a:srgbClr val="0066FF"/>
              </a:solidFill>
              <a:latin typeface="+mj-lt"/>
              <a:ea typeface="+mn-ea"/>
              <a:cs typeface="Times New Roman" pitchFamily="18" charset="0"/>
            </a:rPr>
            <a:t>với</a:t>
          </a:r>
          <a:r>
            <a:rPr lang="en-US" sz="1800" b="1" dirty="0">
              <a:solidFill>
                <a:srgbClr val="0066FF"/>
              </a:solidFill>
              <a:latin typeface="+mj-lt"/>
              <a:ea typeface="+mn-ea"/>
              <a:cs typeface="Times New Roman" pitchFamily="18" charset="0"/>
            </a:rPr>
            <a:t> </a:t>
          </a:r>
          <a:r>
            <a:rPr lang="en-US" sz="1800" b="1" dirty="0" err="1">
              <a:solidFill>
                <a:srgbClr val="0066FF"/>
              </a:solidFill>
              <a:latin typeface="+mj-lt"/>
              <a:ea typeface="+mn-ea"/>
              <a:cs typeface="Times New Roman" pitchFamily="18" charset="0"/>
            </a:rPr>
            <a:t>điều</a:t>
          </a:r>
          <a:r>
            <a:rPr lang="en-US" sz="1800" b="1" dirty="0">
              <a:solidFill>
                <a:srgbClr val="0066FF"/>
              </a:solidFill>
              <a:latin typeface="+mj-lt"/>
              <a:ea typeface="+mn-ea"/>
              <a:cs typeface="Times New Roman" pitchFamily="18" charset="0"/>
            </a:rPr>
            <a:t> </a:t>
          </a:r>
          <a:r>
            <a:rPr lang="en-US" sz="1800" b="1" dirty="0" err="1">
              <a:solidFill>
                <a:srgbClr val="0066FF"/>
              </a:solidFill>
              <a:latin typeface="+mj-lt"/>
              <a:ea typeface="+mn-ea"/>
              <a:cs typeface="Times New Roman" pitchFamily="18" charset="0"/>
            </a:rPr>
            <a:t>kiện</a:t>
          </a:r>
          <a:r>
            <a:rPr lang="en-US" sz="1800" b="1" dirty="0">
              <a:solidFill>
                <a:srgbClr val="0066FF"/>
              </a:solidFill>
              <a:latin typeface="+mj-lt"/>
              <a:ea typeface="+mn-ea"/>
              <a:cs typeface="Times New Roman" pitchFamily="18" charset="0"/>
            </a:rPr>
            <a:t> </a:t>
          </a:r>
          <a:r>
            <a:rPr lang="en-US" sz="1800" b="1" dirty="0" err="1">
              <a:solidFill>
                <a:srgbClr val="0066FF"/>
              </a:solidFill>
              <a:latin typeface="+mj-lt"/>
              <a:ea typeface="+mn-ea"/>
              <a:cs typeface="Times New Roman" pitchFamily="18" charset="0"/>
            </a:rPr>
            <a:t>thực</a:t>
          </a:r>
          <a:r>
            <a:rPr lang="en-US" sz="1800" b="1" dirty="0">
              <a:solidFill>
                <a:srgbClr val="0066FF"/>
              </a:solidFill>
              <a:latin typeface="+mj-lt"/>
              <a:ea typeface="+mn-ea"/>
              <a:cs typeface="Times New Roman" pitchFamily="18" charset="0"/>
            </a:rPr>
            <a:t> </a:t>
          </a:r>
          <a:r>
            <a:rPr lang="en-US" sz="1800" b="1" dirty="0" err="1">
              <a:solidFill>
                <a:srgbClr val="0066FF"/>
              </a:solidFill>
              <a:latin typeface="+mj-lt"/>
              <a:ea typeface="+mn-ea"/>
              <a:cs typeface="Times New Roman" pitchFamily="18" charset="0"/>
            </a:rPr>
            <a:t>tế</a:t>
          </a:r>
          <a:endParaRPr lang="en-US" sz="1800" b="1" dirty="0">
            <a:solidFill>
              <a:srgbClr val="0066FF"/>
            </a:solidFill>
            <a:latin typeface="+mj-lt"/>
            <a:ea typeface="+mn-ea"/>
            <a:cs typeface="Times New Roman" pitchFamily="18" charset="0"/>
          </a:endParaRPr>
        </a:p>
      </dgm:t>
    </dgm:pt>
    <dgm:pt modelId="{BB606C73-8AB8-4495-8188-80E49B07156C}" type="parTrans" cxnId="{A99776FE-0E66-44C3-BDB8-B0905C0CCA13}">
      <dgm:prSet/>
      <dgm:spPr/>
      <dgm:t>
        <a:bodyPr/>
        <a:lstStyle/>
        <a:p>
          <a:endParaRPr lang="en-US"/>
        </a:p>
      </dgm:t>
    </dgm:pt>
    <dgm:pt modelId="{DF48F3AF-2993-4E54-81C0-CE1AD9DDE605}" type="sibTrans" cxnId="{A99776FE-0E66-44C3-BDB8-B0905C0CCA13}">
      <dgm:prSet/>
      <dgm:spPr/>
      <dgm:t>
        <a:bodyPr/>
        <a:lstStyle/>
        <a:p>
          <a:endParaRPr lang="en-US"/>
        </a:p>
      </dgm:t>
    </dgm:pt>
    <dgm:pt modelId="{34DC0312-B83C-4771-8536-CF9B5762709F}" type="pres">
      <dgm:prSet presAssocID="{E3E08E47-44E4-464C-8375-26C5C23945A5}" presName="Name0" presStyleCnt="0">
        <dgm:presLayoutVars>
          <dgm:chMax val="11"/>
          <dgm:chPref val="11"/>
          <dgm:dir/>
          <dgm:resizeHandles/>
        </dgm:presLayoutVars>
      </dgm:prSet>
      <dgm:spPr/>
    </dgm:pt>
    <dgm:pt modelId="{EEE675B3-7C9F-40C7-ABE3-A0DA17C5CD5D}" type="pres">
      <dgm:prSet presAssocID="{4718CB70-A9D8-49C5-9A08-F9DFF874D7E8}" presName="Accent5" presStyleCnt="0"/>
      <dgm:spPr/>
    </dgm:pt>
    <dgm:pt modelId="{17D2E79E-F06F-4C58-B20A-007C712B5F38}" type="pres">
      <dgm:prSet presAssocID="{4718CB70-A9D8-49C5-9A08-F9DFF874D7E8}" presName="Accent" presStyleLbl="node1" presStyleIdx="0" presStyleCnt="5" custScaleX="126324" custScaleY="112297" custLinFactNeighborX="3280"/>
      <dgm:spPr>
        <a:xfrm>
          <a:off x="4329965" y="289968"/>
          <a:ext cx="1147696" cy="1020423"/>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F615A594-6CFA-4142-B8A3-EB6963F243E8}" type="pres">
      <dgm:prSet presAssocID="{4718CB70-A9D8-49C5-9A08-F9DFF874D7E8}" presName="ParentBackground5" presStyleCnt="0"/>
      <dgm:spPr/>
    </dgm:pt>
    <dgm:pt modelId="{6CB0AB98-23C2-43F6-B7FB-2F8678734AEA}" type="pres">
      <dgm:prSet presAssocID="{4718CB70-A9D8-49C5-9A08-F9DFF874D7E8}" presName="ParentBackground" presStyleLbl="fgAcc1" presStyleIdx="0" presStyleCnt="5" custScaleX="123441" custScaleY="116806" custLinFactNeighborX="7491" custLinFactNeighborY="1034"/>
      <dgm:spPr/>
    </dgm:pt>
    <dgm:pt modelId="{B4039C0E-0A1D-4120-BE44-6DD48B7AA9B3}" type="pres">
      <dgm:prSet presAssocID="{4718CB70-A9D8-49C5-9A08-F9DFF874D7E8}" presName="Parent5" presStyleLbl="revTx" presStyleIdx="0" presStyleCnt="0">
        <dgm:presLayoutVars>
          <dgm:chMax val="1"/>
          <dgm:chPref val="1"/>
          <dgm:bulletEnabled val="1"/>
        </dgm:presLayoutVars>
      </dgm:prSet>
      <dgm:spPr/>
    </dgm:pt>
    <dgm:pt modelId="{11043664-6A03-49C3-85F9-91FFD4FA9097}" type="pres">
      <dgm:prSet presAssocID="{2184C68F-4C2E-4540-9957-8BBF15A84491}" presName="Accent4" presStyleCnt="0"/>
      <dgm:spPr/>
    </dgm:pt>
    <dgm:pt modelId="{25E6DC30-93CB-4232-AC79-5111D342277F}" type="pres">
      <dgm:prSet presAssocID="{2184C68F-4C2E-4540-9957-8BBF15A84491}" presName="Accent" presStyleLbl="node1" presStyleIdx="1" presStyleCnt="5" custScaleX="114166" custScaleY="114316" custLinFactNeighborX="-4060"/>
      <dgm:spPr>
        <a:xfrm rot="2700000">
          <a:off x="3363817" y="281541"/>
          <a:ext cx="1037117" cy="1037117"/>
        </a:xfrm>
        <a:prstGeom prst="teardrop">
          <a:avLst>
            <a:gd name="adj" fmla="val 10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CE45C86D-83B5-48F6-9EB5-DF0F5399395F}" type="pres">
      <dgm:prSet presAssocID="{2184C68F-4C2E-4540-9957-8BBF15A84491}" presName="ParentBackground4" presStyleCnt="0"/>
      <dgm:spPr/>
    </dgm:pt>
    <dgm:pt modelId="{BD4AF617-CEE1-4C87-B407-213001DE6219}" type="pres">
      <dgm:prSet presAssocID="{2184C68F-4C2E-4540-9957-8BBF15A84491}" presName="ParentBackground" presStyleLbl="fgAcc1" presStyleIdx="1" presStyleCnt="5" custScaleX="120433" custScaleY="116843" custLinFactNeighborX="-2995"/>
      <dgm:spPr/>
    </dgm:pt>
    <dgm:pt modelId="{90CD1BE1-52EC-457B-B8D7-AED693844182}" type="pres">
      <dgm:prSet presAssocID="{2184C68F-4C2E-4540-9957-8BBF15A84491}" presName="Parent4" presStyleLbl="revTx" presStyleIdx="0" presStyleCnt="0">
        <dgm:presLayoutVars>
          <dgm:chMax val="1"/>
          <dgm:chPref val="1"/>
          <dgm:bulletEnabled val="1"/>
        </dgm:presLayoutVars>
      </dgm:prSet>
      <dgm:spPr/>
    </dgm:pt>
    <dgm:pt modelId="{55AF9EA3-4E04-4CF3-8F5F-B7BA8E067994}" type="pres">
      <dgm:prSet presAssocID="{69E0BBD4-D011-403C-901A-1FC6900C9844}" presName="Accent3" presStyleCnt="0"/>
      <dgm:spPr/>
    </dgm:pt>
    <dgm:pt modelId="{CE794FC7-8996-451A-8ADD-C3FE8760169B}" type="pres">
      <dgm:prSet presAssocID="{69E0BBD4-D011-403C-901A-1FC6900C9844}" presName="Accent" presStyleLbl="node1" presStyleIdx="2" presStyleCnt="5" custScaleX="116685" custScaleY="124516" custLinFactNeighborX="-4060"/>
      <dgm:spPr>
        <a:xfrm rot="2700000">
          <a:off x="2443582" y="299819"/>
          <a:ext cx="1000561" cy="1000561"/>
        </a:xfrm>
        <a:prstGeom prst="teardrop">
          <a:avLst>
            <a:gd name="adj" fmla="val 10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09422D9B-BFBC-4C1D-94BF-795E851C4071}" type="pres">
      <dgm:prSet presAssocID="{69E0BBD4-D011-403C-901A-1FC6900C9844}" presName="ParentBackground3" presStyleCnt="0"/>
      <dgm:spPr/>
    </dgm:pt>
    <dgm:pt modelId="{4564E0AC-3E55-4328-AC9D-A0C66AACCC0B}" type="pres">
      <dgm:prSet presAssocID="{69E0BBD4-D011-403C-901A-1FC6900C9844}" presName="ParentBackground" presStyleLbl="fgAcc1" presStyleIdx="2" presStyleCnt="5" custScaleX="156712" custScaleY="115086" custLinFactNeighborX="-3553" custLinFactNeighborY="-1198"/>
      <dgm:spPr/>
    </dgm:pt>
    <dgm:pt modelId="{D46CAD88-326A-470E-81AF-E8993698EFCC}" type="pres">
      <dgm:prSet presAssocID="{69E0BBD4-D011-403C-901A-1FC6900C9844}" presName="Parent3" presStyleLbl="revTx" presStyleIdx="0" presStyleCnt="0">
        <dgm:presLayoutVars>
          <dgm:chMax val="1"/>
          <dgm:chPref val="1"/>
          <dgm:bulletEnabled val="1"/>
        </dgm:presLayoutVars>
      </dgm:prSet>
      <dgm:spPr/>
    </dgm:pt>
    <dgm:pt modelId="{7D46E885-D931-4DDF-9C3D-B29C4356E89A}" type="pres">
      <dgm:prSet presAssocID="{9E03127E-25FE-49F2-92A3-33CE58258CA9}" presName="Accent2" presStyleCnt="0"/>
      <dgm:spPr/>
    </dgm:pt>
    <dgm:pt modelId="{9F70884B-C11A-42A1-B2A4-FAC202C8BC8D}" type="pres">
      <dgm:prSet presAssocID="{9E03127E-25FE-49F2-92A3-33CE58258CA9}" presName="Accent" presStyleLbl="node1" presStyleIdx="3" presStyleCnt="5" custScaleX="121387" custScaleY="117880" custLinFactNeighborX="-4901" custLinFactNeighborY="0"/>
      <dgm:spPr>
        <a:xfrm rot="2700000">
          <a:off x="1440772" y="267132"/>
          <a:ext cx="1065932" cy="1065932"/>
        </a:xfrm>
        <a:prstGeom prst="teardrop">
          <a:avLst>
            <a:gd name="adj" fmla="val 10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4A818E60-E265-4616-B600-CA997F25837D}" type="pres">
      <dgm:prSet presAssocID="{9E03127E-25FE-49F2-92A3-33CE58258CA9}" presName="ParentBackground2" presStyleCnt="0"/>
      <dgm:spPr/>
    </dgm:pt>
    <dgm:pt modelId="{3134D000-692E-4841-A4DE-640BE1F0C7EF}" type="pres">
      <dgm:prSet presAssocID="{9E03127E-25FE-49F2-92A3-33CE58258CA9}" presName="ParentBackground" presStyleLbl="fgAcc1" presStyleIdx="3" presStyleCnt="5" custScaleX="122671" custScaleY="118563" custLinFactNeighborX="-4062" custLinFactNeighborY="-1198"/>
      <dgm:spPr/>
    </dgm:pt>
    <dgm:pt modelId="{247FB7C4-F3EB-4AF2-868E-1A5B8AE1EEED}" type="pres">
      <dgm:prSet presAssocID="{9E03127E-25FE-49F2-92A3-33CE58258CA9}" presName="Parent2" presStyleLbl="revTx" presStyleIdx="0" presStyleCnt="0">
        <dgm:presLayoutVars>
          <dgm:chMax val="1"/>
          <dgm:chPref val="1"/>
          <dgm:bulletEnabled val="1"/>
        </dgm:presLayoutVars>
      </dgm:prSet>
      <dgm:spPr/>
    </dgm:pt>
    <dgm:pt modelId="{FC32265B-F324-43D3-B567-6CD4D38008CC}" type="pres">
      <dgm:prSet presAssocID="{9FF017ED-7B51-4BC1-B27A-5BA2C5065699}" presName="Accent1" presStyleCnt="0"/>
      <dgm:spPr/>
    </dgm:pt>
    <dgm:pt modelId="{A236219F-956F-428A-9A64-07E9A16D2C57}" type="pres">
      <dgm:prSet presAssocID="{9FF017ED-7B51-4BC1-B27A-5BA2C5065699}" presName="Accent" presStyleLbl="node1" presStyleIdx="4" presStyleCnt="5" custScaleX="113682" custScaleY="112522" custLinFactNeighborX="-1729" custLinFactNeighborY="-1254"/>
      <dgm:spPr>
        <a:xfrm rot="2700000">
          <a:off x="302256" y="282890"/>
          <a:ext cx="1022518" cy="1022518"/>
        </a:xfrm>
        <a:prstGeom prst="teardrop">
          <a:avLst>
            <a:gd name="adj" fmla="val 10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5810C1C8-C645-4557-8059-55CB9B273CEC}" type="pres">
      <dgm:prSet presAssocID="{9FF017ED-7B51-4BC1-B27A-5BA2C5065699}" presName="ParentBackground1" presStyleCnt="0"/>
      <dgm:spPr/>
    </dgm:pt>
    <dgm:pt modelId="{1A804ABD-F3C9-414C-B1EC-0828A69E6BB5}" type="pres">
      <dgm:prSet presAssocID="{9FF017ED-7B51-4BC1-B27A-5BA2C5065699}" presName="ParentBackground" presStyleLbl="fgAcc1" presStyleIdx="4" presStyleCnt="5" custScaleX="117547" custScaleY="118563" custLinFactNeighborX="-13922" custLinFactNeighborY="-2130"/>
      <dgm:spPr/>
    </dgm:pt>
    <dgm:pt modelId="{36FC8A7A-0EE8-44A9-8757-8C68EA2558A9}" type="pres">
      <dgm:prSet presAssocID="{9FF017ED-7B51-4BC1-B27A-5BA2C5065699}" presName="Parent1" presStyleLbl="revTx" presStyleIdx="0" presStyleCnt="0">
        <dgm:presLayoutVars>
          <dgm:chMax val="1"/>
          <dgm:chPref val="1"/>
          <dgm:bulletEnabled val="1"/>
        </dgm:presLayoutVars>
      </dgm:prSet>
      <dgm:spPr/>
    </dgm:pt>
  </dgm:ptLst>
  <dgm:cxnLst>
    <dgm:cxn modelId="{EC44BE35-828D-40DB-822D-219548BFFDC1}" type="presOf" srcId="{4718CB70-A9D8-49C5-9A08-F9DFF874D7E8}" destId="{6CB0AB98-23C2-43F6-B7FB-2F8678734AEA}" srcOrd="0" destOrd="0" presId="urn:microsoft.com/office/officeart/2011/layout/CircleProcess"/>
    <dgm:cxn modelId="{767E2842-C5F6-4988-8B50-E865A85862E8}" srcId="{E3E08E47-44E4-464C-8375-26C5C23945A5}" destId="{2184C68F-4C2E-4540-9957-8BBF15A84491}" srcOrd="3" destOrd="0" parTransId="{3225D8D3-2C01-4B6D-AE41-DA0ECB6B0033}" sibTransId="{1E3D1CB1-B7A8-45E0-A96E-CFD9810BCAE3}"/>
    <dgm:cxn modelId="{C36EB147-8E60-41D8-BBD5-A112A01E2ECB}" srcId="{E3E08E47-44E4-464C-8375-26C5C23945A5}" destId="{69E0BBD4-D011-403C-901A-1FC6900C9844}" srcOrd="2" destOrd="0" parTransId="{8E9E8143-C08C-4921-AB5B-47C7DCB9FE54}" sibTransId="{56CE9D84-C5FE-4E2E-B1D9-FEF12F05CB63}"/>
    <dgm:cxn modelId="{56DF194E-90EB-4E1A-A1CE-061E63496995}" type="presOf" srcId="{69E0BBD4-D011-403C-901A-1FC6900C9844}" destId="{D46CAD88-326A-470E-81AF-E8993698EFCC}" srcOrd="1" destOrd="0" presId="urn:microsoft.com/office/officeart/2011/layout/CircleProcess"/>
    <dgm:cxn modelId="{5B4D0159-ED1F-4008-AFEB-3949DB3394FB}" type="presOf" srcId="{9E03127E-25FE-49F2-92A3-33CE58258CA9}" destId="{3134D000-692E-4841-A4DE-640BE1F0C7EF}" srcOrd="0" destOrd="0" presId="urn:microsoft.com/office/officeart/2011/layout/CircleProcess"/>
    <dgm:cxn modelId="{CBA83987-D486-421D-B160-53A536382025}" type="presOf" srcId="{9E03127E-25FE-49F2-92A3-33CE58258CA9}" destId="{247FB7C4-F3EB-4AF2-868E-1A5B8AE1EEED}" srcOrd="1" destOrd="0" presId="urn:microsoft.com/office/officeart/2011/layout/CircleProcess"/>
    <dgm:cxn modelId="{F635E8A3-A28D-48E6-B189-CB7863621C98}" srcId="{E3E08E47-44E4-464C-8375-26C5C23945A5}" destId="{4718CB70-A9D8-49C5-9A08-F9DFF874D7E8}" srcOrd="4" destOrd="0" parTransId="{27E71425-7D62-4791-BEDE-85B46B425678}" sibTransId="{E4C98297-B554-4CCE-9B99-FD89A51446BB}"/>
    <dgm:cxn modelId="{20FCA8AA-F66D-48CF-947A-29E371F933BA}" type="presOf" srcId="{9FF017ED-7B51-4BC1-B27A-5BA2C5065699}" destId="{36FC8A7A-0EE8-44A9-8757-8C68EA2558A9}" srcOrd="1" destOrd="0" presId="urn:microsoft.com/office/officeart/2011/layout/CircleProcess"/>
    <dgm:cxn modelId="{C4A95EAC-E85A-4B64-8A12-ABF702D3F3AC}" type="presOf" srcId="{69E0BBD4-D011-403C-901A-1FC6900C9844}" destId="{4564E0AC-3E55-4328-AC9D-A0C66AACCC0B}" srcOrd="0" destOrd="0" presId="urn:microsoft.com/office/officeart/2011/layout/CircleProcess"/>
    <dgm:cxn modelId="{8D2FC0AD-EEC1-4B81-9E9D-4EB0F76197D8}" srcId="{E3E08E47-44E4-464C-8375-26C5C23945A5}" destId="{9FF017ED-7B51-4BC1-B27A-5BA2C5065699}" srcOrd="0" destOrd="0" parTransId="{D2BDD753-7FC9-4E8E-8D79-9A4727C40ADF}" sibTransId="{88D16EA6-F812-4E8B-B924-0F43EAE1170A}"/>
    <dgm:cxn modelId="{171E19BA-537D-4048-A906-75B284AB9E87}" type="presOf" srcId="{2184C68F-4C2E-4540-9957-8BBF15A84491}" destId="{BD4AF617-CEE1-4C87-B407-213001DE6219}" srcOrd="0" destOrd="0" presId="urn:microsoft.com/office/officeart/2011/layout/CircleProcess"/>
    <dgm:cxn modelId="{D176B3BE-D962-44DB-800D-84BB03B01041}" type="presOf" srcId="{9FF017ED-7B51-4BC1-B27A-5BA2C5065699}" destId="{1A804ABD-F3C9-414C-B1EC-0828A69E6BB5}" srcOrd="0" destOrd="0" presId="urn:microsoft.com/office/officeart/2011/layout/CircleProcess"/>
    <dgm:cxn modelId="{E35E92DA-9E62-4084-8429-5DE322359629}" type="presOf" srcId="{2184C68F-4C2E-4540-9957-8BBF15A84491}" destId="{90CD1BE1-52EC-457B-B8D7-AED693844182}" srcOrd="1" destOrd="0" presId="urn:microsoft.com/office/officeart/2011/layout/CircleProcess"/>
    <dgm:cxn modelId="{187BBBDF-3C6A-4338-AA91-68714480EDFF}" type="presOf" srcId="{4718CB70-A9D8-49C5-9A08-F9DFF874D7E8}" destId="{B4039C0E-0A1D-4120-BE44-6DD48B7AA9B3}" srcOrd="1" destOrd="0" presId="urn:microsoft.com/office/officeart/2011/layout/CircleProcess"/>
    <dgm:cxn modelId="{DF8734FE-3465-4AF3-8D4B-86E7E6EEFD13}" type="presOf" srcId="{E3E08E47-44E4-464C-8375-26C5C23945A5}" destId="{34DC0312-B83C-4771-8536-CF9B5762709F}" srcOrd="0" destOrd="0" presId="urn:microsoft.com/office/officeart/2011/layout/CircleProcess"/>
    <dgm:cxn modelId="{A99776FE-0E66-44C3-BDB8-B0905C0CCA13}" srcId="{E3E08E47-44E4-464C-8375-26C5C23945A5}" destId="{9E03127E-25FE-49F2-92A3-33CE58258CA9}" srcOrd="1" destOrd="0" parTransId="{BB606C73-8AB8-4495-8188-80E49B07156C}" sibTransId="{DF48F3AF-2993-4E54-81C0-CE1AD9DDE605}"/>
    <dgm:cxn modelId="{169301DA-7FA9-4CDE-8768-554CCDAF8DB2}" type="presParOf" srcId="{34DC0312-B83C-4771-8536-CF9B5762709F}" destId="{EEE675B3-7C9F-40C7-ABE3-A0DA17C5CD5D}" srcOrd="0" destOrd="0" presId="urn:microsoft.com/office/officeart/2011/layout/CircleProcess"/>
    <dgm:cxn modelId="{64F4D046-F68D-4D4B-8FEB-7DA5B2CCB2AE}" type="presParOf" srcId="{EEE675B3-7C9F-40C7-ABE3-A0DA17C5CD5D}" destId="{17D2E79E-F06F-4C58-B20A-007C712B5F38}" srcOrd="0" destOrd="0" presId="urn:microsoft.com/office/officeart/2011/layout/CircleProcess"/>
    <dgm:cxn modelId="{FFEE71BD-0FB1-4C43-98B0-E83EA9F1F668}" type="presParOf" srcId="{34DC0312-B83C-4771-8536-CF9B5762709F}" destId="{F615A594-6CFA-4142-B8A3-EB6963F243E8}" srcOrd="1" destOrd="0" presId="urn:microsoft.com/office/officeart/2011/layout/CircleProcess"/>
    <dgm:cxn modelId="{BD8A6456-D6F8-4380-B43E-ABD8574B9B57}" type="presParOf" srcId="{F615A594-6CFA-4142-B8A3-EB6963F243E8}" destId="{6CB0AB98-23C2-43F6-B7FB-2F8678734AEA}" srcOrd="0" destOrd="0" presId="urn:microsoft.com/office/officeart/2011/layout/CircleProcess"/>
    <dgm:cxn modelId="{322C46C0-C935-46BC-BB7C-EDBB9B2A519D}" type="presParOf" srcId="{34DC0312-B83C-4771-8536-CF9B5762709F}" destId="{B4039C0E-0A1D-4120-BE44-6DD48B7AA9B3}" srcOrd="2" destOrd="0" presId="urn:microsoft.com/office/officeart/2011/layout/CircleProcess"/>
    <dgm:cxn modelId="{D74991AC-9886-42AC-8ED0-1F1573840A39}" type="presParOf" srcId="{34DC0312-B83C-4771-8536-CF9B5762709F}" destId="{11043664-6A03-49C3-85F9-91FFD4FA9097}" srcOrd="3" destOrd="0" presId="urn:microsoft.com/office/officeart/2011/layout/CircleProcess"/>
    <dgm:cxn modelId="{9541E24B-F2B7-4E8A-BEA1-6165FBF3DE8D}" type="presParOf" srcId="{11043664-6A03-49C3-85F9-91FFD4FA9097}" destId="{25E6DC30-93CB-4232-AC79-5111D342277F}" srcOrd="0" destOrd="0" presId="urn:microsoft.com/office/officeart/2011/layout/CircleProcess"/>
    <dgm:cxn modelId="{D5B030B3-8FB7-4AD8-A4A6-E1642201D707}" type="presParOf" srcId="{34DC0312-B83C-4771-8536-CF9B5762709F}" destId="{CE45C86D-83B5-48F6-9EB5-DF0F5399395F}" srcOrd="4" destOrd="0" presId="urn:microsoft.com/office/officeart/2011/layout/CircleProcess"/>
    <dgm:cxn modelId="{7053C4D3-7BAD-44A9-BDF9-E762BE8BFC4E}" type="presParOf" srcId="{CE45C86D-83B5-48F6-9EB5-DF0F5399395F}" destId="{BD4AF617-CEE1-4C87-B407-213001DE6219}" srcOrd="0" destOrd="0" presId="urn:microsoft.com/office/officeart/2011/layout/CircleProcess"/>
    <dgm:cxn modelId="{9DA47BC7-A5C7-4AD4-8C7D-A5F09A46BE38}" type="presParOf" srcId="{34DC0312-B83C-4771-8536-CF9B5762709F}" destId="{90CD1BE1-52EC-457B-B8D7-AED693844182}" srcOrd="5" destOrd="0" presId="urn:microsoft.com/office/officeart/2011/layout/CircleProcess"/>
    <dgm:cxn modelId="{190E34CB-2294-4644-821D-04595ED83264}" type="presParOf" srcId="{34DC0312-B83C-4771-8536-CF9B5762709F}" destId="{55AF9EA3-4E04-4CF3-8F5F-B7BA8E067994}" srcOrd="6" destOrd="0" presId="urn:microsoft.com/office/officeart/2011/layout/CircleProcess"/>
    <dgm:cxn modelId="{0A135964-FFBD-4BEA-8430-E8A5577004CB}" type="presParOf" srcId="{55AF9EA3-4E04-4CF3-8F5F-B7BA8E067994}" destId="{CE794FC7-8996-451A-8ADD-C3FE8760169B}" srcOrd="0" destOrd="0" presId="urn:microsoft.com/office/officeart/2011/layout/CircleProcess"/>
    <dgm:cxn modelId="{300AAC16-10C8-4BB0-9423-D23E615292D1}" type="presParOf" srcId="{34DC0312-B83C-4771-8536-CF9B5762709F}" destId="{09422D9B-BFBC-4C1D-94BF-795E851C4071}" srcOrd="7" destOrd="0" presId="urn:microsoft.com/office/officeart/2011/layout/CircleProcess"/>
    <dgm:cxn modelId="{E7A6FB39-C9CB-459C-A298-8C08543E38BB}" type="presParOf" srcId="{09422D9B-BFBC-4C1D-94BF-795E851C4071}" destId="{4564E0AC-3E55-4328-AC9D-A0C66AACCC0B}" srcOrd="0" destOrd="0" presId="urn:microsoft.com/office/officeart/2011/layout/CircleProcess"/>
    <dgm:cxn modelId="{A191A7F4-8C43-44F6-BC08-67D88A26146F}" type="presParOf" srcId="{34DC0312-B83C-4771-8536-CF9B5762709F}" destId="{D46CAD88-326A-470E-81AF-E8993698EFCC}" srcOrd="8" destOrd="0" presId="urn:microsoft.com/office/officeart/2011/layout/CircleProcess"/>
    <dgm:cxn modelId="{9FED22A7-44C5-4BBC-8DDD-E1E54674F9F9}" type="presParOf" srcId="{34DC0312-B83C-4771-8536-CF9B5762709F}" destId="{7D46E885-D931-4DDF-9C3D-B29C4356E89A}" srcOrd="9" destOrd="0" presId="urn:microsoft.com/office/officeart/2011/layout/CircleProcess"/>
    <dgm:cxn modelId="{5077A3C5-FF7B-4AE5-979C-76855BEC4052}" type="presParOf" srcId="{7D46E885-D931-4DDF-9C3D-B29C4356E89A}" destId="{9F70884B-C11A-42A1-B2A4-FAC202C8BC8D}" srcOrd="0" destOrd="0" presId="urn:microsoft.com/office/officeart/2011/layout/CircleProcess"/>
    <dgm:cxn modelId="{575357A0-A2F1-4B75-B579-8EB68B2227FB}" type="presParOf" srcId="{34DC0312-B83C-4771-8536-CF9B5762709F}" destId="{4A818E60-E265-4616-B600-CA997F25837D}" srcOrd="10" destOrd="0" presId="urn:microsoft.com/office/officeart/2011/layout/CircleProcess"/>
    <dgm:cxn modelId="{32A56EA2-6A04-4FBB-A74A-F54E61EC38C3}" type="presParOf" srcId="{4A818E60-E265-4616-B600-CA997F25837D}" destId="{3134D000-692E-4841-A4DE-640BE1F0C7EF}" srcOrd="0" destOrd="0" presId="urn:microsoft.com/office/officeart/2011/layout/CircleProcess"/>
    <dgm:cxn modelId="{B475BA99-49F6-4A2C-9E58-A6B33713CC07}" type="presParOf" srcId="{34DC0312-B83C-4771-8536-CF9B5762709F}" destId="{247FB7C4-F3EB-4AF2-868E-1A5B8AE1EEED}" srcOrd="11" destOrd="0" presId="urn:microsoft.com/office/officeart/2011/layout/CircleProcess"/>
    <dgm:cxn modelId="{BDDB008D-E08E-4390-AEB5-A0DF16D77763}" type="presParOf" srcId="{34DC0312-B83C-4771-8536-CF9B5762709F}" destId="{FC32265B-F324-43D3-B567-6CD4D38008CC}" srcOrd="12" destOrd="0" presId="urn:microsoft.com/office/officeart/2011/layout/CircleProcess"/>
    <dgm:cxn modelId="{539636CC-159F-46C4-976F-EE3C385D8A9F}" type="presParOf" srcId="{FC32265B-F324-43D3-B567-6CD4D38008CC}" destId="{A236219F-956F-428A-9A64-07E9A16D2C57}" srcOrd="0" destOrd="0" presId="urn:microsoft.com/office/officeart/2011/layout/CircleProcess"/>
    <dgm:cxn modelId="{F4F928C7-31B9-45BF-8D2B-7AF77CD6AE5E}" type="presParOf" srcId="{34DC0312-B83C-4771-8536-CF9B5762709F}" destId="{5810C1C8-C645-4557-8059-55CB9B273CEC}" srcOrd="13" destOrd="0" presId="urn:microsoft.com/office/officeart/2011/layout/CircleProcess"/>
    <dgm:cxn modelId="{3E8494D7-DAE7-4AB4-B488-E74E004C3CA1}" type="presParOf" srcId="{5810C1C8-C645-4557-8059-55CB9B273CEC}" destId="{1A804ABD-F3C9-414C-B1EC-0828A69E6BB5}" srcOrd="0" destOrd="0" presId="urn:microsoft.com/office/officeart/2011/layout/CircleProcess"/>
    <dgm:cxn modelId="{16E33560-5433-4912-B039-E11ECB17B687}" type="presParOf" srcId="{34DC0312-B83C-4771-8536-CF9B5762709F}" destId="{36FC8A7A-0EE8-44A9-8757-8C68EA2558A9}"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2E79E-F06F-4C58-B20A-007C712B5F38}">
      <dsp:nvSpPr>
        <dsp:cNvPr id="0" name=""/>
        <dsp:cNvSpPr/>
      </dsp:nvSpPr>
      <dsp:spPr>
        <a:xfrm>
          <a:off x="8161808" y="606830"/>
          <a:ext cx="2401842" cy="2135492"/>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0AB98-23C2-43F6-B7FB-2F8678734AEA}">
      <dsp:nvSpPr>
        <dsp:cNvPr id="0" name=""/>
        <dsp:cNvSpPr/>
      </dsp:nvSpPr>
      <dsp:spPr>
        <a:xfrm>
          <a:off x="8346933" y="656364"/>
          <a:ext cx="2190892" cy="2073128"/>
        </a:xfrm>
        <a:prstGeom prst="ellipse">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ts val="0"/>
            </a:spcAft>
            <a:buNone/>
          </a:pPr>
          <a:r>
            <a:rPr lang="en-US" sz="1800" b="1" kern="1200" spc="-50" baseline="0" dirty="0" err="1">
              <a:solidFill>
                <a:srgbClr val="0066FF"/>
              </a:solidFill>
              <a:latin typeface="+mj-lt"/>
              <a:ea typeface="+mn-ea"/>
              <a:cs typeface="Times New Roman" pitchFamily="18" charset="0"/>
            </a:rPr>
            <a:t>Sắp</a:t>
          </a:r>
          <a:r>
            <a:rPr lang="en-US" sz="1800" b="1" kern="1200" spc="-50" baseline="0" dirty="0">
              <a:solidFill>
                <a:srgbClr val="0066FF"/>
              </a:solidFill>
              <a:latin typeface="+mj-lt"/>
              <a:ea typeface="+mn-ea"/>
              <a:cs typeface="Times New Roman" pitchFamily="18" charset="0"/>
            </a:rPr>
            <a:t> </a:t>
          </a:r>
          <a:r>
            <a:rPr lang="en-US" sz="1800" b="1" kern="1200" spc="-50" baseline="0" dirty="0" err="1">
              <a:solidFill>
                <a:srgbClr val="0066FF"/>
              </a:solidFill>
              <a:latin typeface="+mj-lt"/>
              <a:ea typeface="+mn-ea"/>
              <a:cs typeface="Times New Roman" pitchFamily="18" charset="0"/>
            </a:rPr>
            <a:t>xếp</a:t>
          </a:r>
          <a:r>
            <a:rPr lang="en-US" sz="1800" b="1" kern="1200" spc="-50" baseline="0" dirty="0">
              <a:solidFill>
                <a:srgbClr val="0066FF"/>
              </a:solidFill>
              <a:latin typeface="+mj-lt"/>
              <a:ea typeface="+mn-ea"/>
              <a:cs typeface="Times New Roman" pitchFamily="18" charset="0"/>
            </a:rPr>
            <a:t> </a:t>
          </a:r>
          <a:r>
            <a:rPr lang="en-US" sz="1800" b="1" kern="1200" spc="-50" baseline="0" dirty="0" err="1">
              <a:solidFill>
                <a:srgbClr val="0066FF"/>
              </a:solidFill>
              <a:latin typeface="+mj-lt"/>
              <a:ea typeface="+mn-ea"/>
              <a:cs typeface="Times New Roman" pitchFamily="18" charset="0"/>
            </a:rPr>
            <a:t>lịch</a:t>
          </a:r>
          <a:r>
            <a:rPr lang="en-US" sz="1800" b="1" kern="1200" spc="-50" baseline="0" dirty="0">
              <a:solidFill>
                <a:srgbClr val="0066FF"/>
              </a:solidFill>
              <a:latin typeface="+mj-lt"/>
              <a:ea typeface="+mn-ea"/>
              <a:cs typeface="Times New Roman" pitchFamily="18" charset="0"/>
            </a:rPr>
            <a:t> </a:t>
          </a:r>
          <a:r>
            <a:rPr lang="en-US" sz="1800" b="1" kern="1200" spc="-50" baseline="0" dirty="0" err="1">
              <a:solidFill>
                <a:srgbClr val="0066FF"/>
              </a:solidFill>
              <a:latin typeface="+mj-lt"/>
              <a:ea typeface="+mn-ea"/>
              <a:cs typeface="Times New Roman" pitchFamily="18" charset="0"/>
            </a:rPr>
            <a:t>trình</a:t>
          </a:r>
          <a:r>
            <a:rPr lang="en-US" sz="1800" b="1" kern="1200" spc="-50" baseline="0" dirty="0">
              <a:solidFill>
                <a:srgbClr val="0066FF"/>
              </a:solidFill>
              <a:latin typeface="+mj-lt"/>
              <a:ea typeface="+mn-ea"/>
              <a:cs typeface="Times New Roman" pitchFamily="18" charset="0"/>
            </a:rPr>
            <a:t> </a:t>
          </a:r>
          <a:r>
            <a:rPr lang="en-US" sz="1800" b="1" kern="1200" spc="-50" baseline="0" dirty="0" err="1">
              <a:solidFill>
                <a:srgbClr val="0066FF"/>
              </a:solidFill>
              <a:latin typeface="+mj-lt"/>
              <a:ea typeface="+mn-ea"/>
              <a:cs typeface="Times New Roman" pitchFamily="18" charset="0"/>
            </a:rPr>
            <a:t>và</a:t>
          </a:r>
          <a:r>
            <a:rPr lang="en-US" sz="1800" b="1" kern="1200" spc="-50" baseline="0" dirty="0">
              <a:solidFill>
                <a:srgbClr val="0066FF"/>
              </a:solidFill>
              <a:latin typeface="+mj-lt"/>
              <a:ea typeface="+mn-ea"/>
              <a:cs typeface="Times New Roman" pitchFamily="18" charset="0"/>
            </a:rPr>
            <a:t> </a:t>
          </a:r>
          <a:r>
            <a:rPr lang="en-US" sz="1800" b="1" kern="1200" spc="-50" baseline="0" dirty="0" err="1">
              <a:solidFill>
                <a:srgbClr val="0066FF"/>
              </a:solidFill>
              <a:latin typeface="+mj-lt"/>
              <a:ea typeface="+mn-ea"/>
              <a:cs typeface="Times New Roman" pitchFamily="18" charset="0"/>
            </a:rPr>
            <a:t>phân</a:t>
          </a:r>
          <a:r>
            <a:rPr lang="en-US" sz="1800" b="1" kern="1200" spc="-50" baseline="0" dirty="0">
              <a:solidFill>
                <a:srgbClr val="0066FF"/>
              </a:solidFill>
              <a:latin typeface="+mj-lt"/>
              <a:ea typeface="+mn-ea"/>
              <a:cs typeface="Times New Roman" pitchFamily="18" charset="0"/>
            </a:rPr>
            <a:t> </a:t>
          </a:r>
          <a:r>
            <a:rPr lang="en-US" sz="1800" b="1" kern="1200" spc="-50" baseline="0" dirty="0" err="1">
              <a:solidFill>
                <a:srgbClr val="0066FF"/>
              </a:solidFill>
              <a:latin typeface="+mj-lt"/>
              <a:ea typeface="+mn-ea"/>
              <a:cs typeface="Times New Roman" pitchFamily="18" charset="0"/>
            </a:rPr>
            <a:t>công</a:t>
          </a:r>
          <a:r>
            <a:rPr lang="en-US" sz="1800" b="1" kern="1200" spc="-50" baseline="0" dirty="0">
              <a:solidFill>
                <a:srgbClr val="0066FF"/>
              </a:solidFill>
              <a:latin typeface="+mj-lt"/>
              <a:ea typeface="+mn-ea"/>
              <a:cs typeface="Times New Roman" pitchFamily="18" charset="0"/>
            </a:rPr>
            <a:t> </a:t>
          </a:r>
          <a:r>
            <a:rPr lang="en-US" sz="1800" b="1" kern="1200" spc="-50" baseline="0" dirty="0" err="1">
              <a:solidFill>
                <a:srgbClr val="FF0000"/>
              </a:solidFill>
              <a:latin typeface="+mj-lt"/>
              <a:ea typeface="+mn-ea"/>
              <a:cs typeface="Times New Roman" pitchFamily="18" charset="0"/>
            </a:rPr>
            <a:t>thực</a:t>
          </a:r>
          <a:r>
            <a:rPr lang="en-US" sz="1800" b="1" kern="1200" spc="-50" baseline="0" dirty="0">
              <a:solidFill>
                <a:srgbClr val="FF0000"/>
              </a:solidFill>
              <a:latin typeface="+mj-lt"/>
              <a:ea typeface="+mn-ea"/>
              <a:cs typeface="Times New Roman" pitchFamily="18" charset="0"/>
            </a:rPr>
            <a:t> </a:t>
          </a:r>
          <a:r>
            <a:rPr lang="en-US" sz="1800" b="1" kern="1200" spc="-50" baseline="0" dirty="0" err="1">
              <a:solidFill>
                <a:srgbClr val="FF0000"/>
              </a:solidFill>
              <a:latin typeface="+mj-lt"/>
              <a:ea typeface="+mn-ea"/>
              <a:cs typeface="Times New Roman" pitchFamily="18" charset="0"/>
            </a:rPr>
            <a:t>hiện</a:t>
          </a:r>
          <a:endParaRPr lang="en-US" sz="1800" b="1" kern="1200" spc="-50" baseline="0" dirty="0">
            <a:solidFill>
              <a:srgbClr val="FF0000"/>
            </a:solidFill>
            <a:latin typeface="+mj-lt"/>
            <a:ea typeface="+mn-ea"/>
            <a:cs typeface="Times New Roman" pitchFamily="18" charset="0"/>
          </a:endParaRPr>
        </a:p>
      </dsp:txBody>
      <dsp:txXfrm>
        <a:off x="8889657" y="1169424"/>
        <a:ext cx="1106693" cy="1047008"/>
      </dsp:txXfrm>
    </dsp:sp>
    <dsp:sp modelId="{25E6DC30-93CB-4232-AC79-5111D342277F}">
      <dsp:nvSpPr>
        <dsp:cNvPr id="0" name=""/>
        <dsp:cNvSpPr/>
      </dsp:nvSpPr>
      <dsp:spPr>
        <a:xfrm rot="2700000">
          <a:off x="6202263" y="589196"/>
          <a:ext cx="2170427" cy="2170427"/>
        </a:xfrm>
        <a:prstGeom prst="teardrop">
          <a:avLst>
            <a:gd name="adj" fmla="val 10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AF617-CEE1-4C87-B407-213001DE6219}">
      <dsp:nvSpPr>
        <dsp:cNvPr id="0" name=""/>
        <dsp:cNvSpPr/>
      </dsp:nvSpPr>
      <dsp:spPr>
        <a:xfrm>
          <a:off x="6276242" y="637684"/>
          <a:ext cx="2137504" cy="2073785"/>
        </a:xfrm>
        <a:prstGeom prst="ellipse">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ct val="35000"/>
            </a:spcAft>
            <a:buNone/>
          </a:pPr>
          <a:r>
            <a:rPr lang="en-US" sz="1800" b="1" kern="1200" spc="-30" baseline="0" dirty="0" err="1">
              <a:solidFill>
                <a:srgbClr val="0066FF"/>
              </a:solidFill>
              <a:latin typeface="+mj-lt"/>
              <a:ea typeface="+mn-ea"/>
              <a:cs typeface="Times New Roman" pitchFamily="18" charset="0"/>
            </a:rPr>
            <a:t>Lựa</a:t>
          </a:r>
          <a:r>
            <a:rPr lang="en-US" sz="1800" b="1" kern="1200" spc="-30" baseline="0" dirty="0">
              <a:solidFill>
                <a:srgbClr val="0066FF"/>
              </a:solidFill>
              <a:latin typeface="+mj-lt"/>
              <a:ea typeface="+mn-ea"/>
              <a:cs typeface="Times New Roman" pitchFamily="18" charset="0"/>
            </a:rPr>
            <a:t> </a:t>
          </a:r>
          <a:r>
            <a:rPr lang="en-US" sz="1800" b="1" kern="1200" spc="-30" baseline="0" dirty="0" err="1">
              <a:solidFill>
                <a:srgbClr val="0066FF"/>
              </a:solidFill>
              <a:latin typeface="+mj-lt"/>
              <a:ea typeface="+mn-ea"/>
              <a:cs typeface="Times New Roman" pitchFamily="18" charset="0"/>
            </a:rPr>
            <a:t>chọn</a:t>
          </a:r>
          <a:r>
            <a:rPr lang="en-US" sz="1800" b="1" kern="1200" spc="-30" baseline="0" dirty="0">
              <a:solidFill>
                <a:srgbClr val="0066FF"/>
              </a:solidFill>
              <a:latin typeface="+mj-lt"/>
              <a:ea typeface="+mn-ea"/>
              <a:cs typeface="Times New Roman" pitchFamily="18" charset="0"/>
            </a:rPr>
            <a:t> </a:t>
          </a:r>
          <a:r>
            <a:rPr lang="en-US" sz="1800" b="1" kern="1200" spc="-30" baseline="0" dirty="0" err="1">
              <a:solidFill>
                <a:srgbClr val="FF0000"/>
              </a:solidFill>
              <a:latin typeface="+mj-lt"/>
              <a:ea typeface="+mn-ea"/>
              <a:cs typeface="Times New Roman" pitchFamily="18" charset="0"/>
            </a:rPr>
            <a:t>hình</a:t>
          </a:r>
          <a:r>
            <a:rPr lang="en-US" sz="1800" b="1" kern="1200" spc="-30" baseline="0" dirty="0">
              <a:solidFill>
                <a:srgbClr val="FF0000"/>
              </a:solidFill>
              <a:latin typeface="+mj-lt"/>
              <a:ea typeface="+mn-ea"/>
              <a:cs typeface="Times New Roman" pitchFamily="18" charset="0"/>
            </a:rPr>
            <a:t> </a:t>
          </a:r>
          <a:r>
            <a:rPr lang="en-US" sz="1800" b="1" kern="1200" spc="-30" baseline="0" dirty="0" err="1">
              <a:solidFill>
                <a:srgbClr val="FF0000"/>
              </a:solidFill>
              <a:latin typeface="+mj-lt"/>
              <a:ea typeface="+mn-ea"/>
              <a:cs typeface="Times New Roman" pitchFamily="18" charset="0"/>
            </a:rPr>
            <a:t>thức</a:t>
          </a:r>
          <a:r>
            <a:rPr lang="en-US" sz="1800" b="1" kern="1200" spc="-30" baseline="0" dirty="0">
              <a:solidFill>
                <a:srgbClr val="FF0000"/>
              </a:solidFill>
              <a:latin typeface="+mj-lt"/>
              <a:ea typeface="+mn-ea"/>
              <a:cs typeface="Times New Roman" pitchFamily="18" charset="0"/>
            </a:rPr>
            <a:t> </a:t>
          </a:r>
          <a:r>
            <a:rPr lang="en-US" sz="1800" b="1" kern="1200" spc="-30" baseline="0" dirty="0">
              <a:solidFill>
                <a:srgbClr val="0066FF"/>
              </a:solidFill>
              <a:latin typeface="+mj-lt"/>
              <a:ea typeface="+mn-ea"/>
              <a:cs typeface="Times New Roman" pitchFamily="18" charset="0"/>
            </a:rPr>
            <a:t>SHCM </a:t>
          </a:r>
          <a:r>
            <a:rPr lang="en-US" sz="1800" b="1" kern="1200" spc="-30" baseline="0" dirty="0" err="1">
              <a:solidFill>
                <a:srgbClr val="0066FF"/>
              </a:solidFill>
              <a:latin typeface="+mj-lt"/>
              <a:ea typeface="+mn-ea"/>
              <a:cs typeface="Times New Roman" pitchFamily="18" charset="0"/>
            </a:rPr>
            <a:t>phù</a:t>
          </a:r>
          <a:r>
            <a:rPr lang="en-US" sz="1800" b="1" kern="1200" spc="-30" baseline="0" dirty="0">
              <a:solidFill>
                <a:srgbClr val="0066FF"/>
              </a:solidFill>
              <a:latin typeface="+mj-lt"/>
              <a:ea typeface="+mn-ea"/>
              <a:cs typeface="Times New Roman" pitchFamily="18" charset="0"/>
            </a:rPr>
            <a:t> </a:t>
          </a:r>
          <a:r>
            <a:rPr lang="en-US" sz="1800" b="1" kern="1200" spc="-30" baseline="0" dirty="0" err="1">
              <a:solidFill>
                <a:srgbClr val="0066FF"/>
              </a:solidFill>
              <a:latin typeface="+mj-lt"/>
              <a:ea typeface="+mn-ea"/>
              <a:cs typeface="Times New Roman" pitchFamily="18" charset="0"/>
            </a:rPr>
            <a:t>hợp</a:t>
          </a:r>
          <a:r>
            <a:rPr lang="en-US" sz="1800" b="1" kern="1200" spc="-30" baseline="0" dirty="0">
              <a:solidFill>
                <a:srgbClr val="0066FF"/>
              </a:solidFill>
              <a:latin typeface="+mj-lt"/>
              <a:ea typeface="+mn-ea"/>
              <a:cs typeface="Times New Roman" pitchFamily="18" charset="0"/>
            </a:rPr>
            <a:t> </a:t>
          </a:r>
          <a:r>
            <a:rPr lang="en-US" sz="1800" b="1" kern="1200" spc="-30" baseline="0" dirty="0" err="1">
              <a:solidFill>
                <a:srgbClr val="0066FF"/>
              </a:solidFill>
              <a:latin typeface="+mj-lt"/>
              <a:ea typeface="+mn-ea"/>
              <a:cs typeface="Times New Roman" pitchFamily="18" charset="0"/>
            </a:rPr>
            <a:t>với</a:t>
          </a:r>
          <a:r>
            <a:rPr lang="en-US" sz="1800" b="1" kern="1200" spc="-30" baseline="0" dirty="0">
              <a:solidFill>
                <a:srgbClr val="0066FF"/>
              </a:solidFill>
              <a:latin typeface="+mj-lt"/>
              <a:ea typeface="+mn-ea"/>
              <a:cs typeface="Times New Roman" pitchFamily="18" charset="0"/>
            </a:rPr>
            <a:t> </a:t>
          </a:r>
          <a:r>
            <a:rPr lang="en-US" sz="1800" b="1" kern="1200" spc="-30" baseline="0" dirty="0" err="1">
              <a:solidFill>
                <a:srgbClr val="0066FF"/>
              </a:solidFill>
              <a:latin typeface="+mj-lt"/>
              <a:ea typeface="+mn-ea"/>
              <a:cs typeface="Times New Roman" pitchFamily="18" charset="0"/>
            </a:rPr>
            <a:t>điều</a:t>
          </a:r>
          <a:r>
            <a:rPr lang="en-US" sz="1800" b="1" kern="1200" spc="-30" baseline="0" dirty="0">
              <a:solidFill>
                <a:srgbClr val="0066FF"/>
              </a:solidFill>
              <a:latin typeface="+mj-lt"/>
              <a:ea typeface="+mn-ea"/>
              <a:cs typeface="Times New Roman" pitchFamily="18" charset="0"/>
            </a:rPr>
            <a:t> </a:t>
          </a:r>
          <a:r>
            <a:rPr lang="en-US" sz="1800" b="1" kern="1200" spc="-30" baseline="0" dirty="0" err="1">
              <a:solidFill>
                <a:srgbClr val="0066FF"/>
              </a:solidFill>
              <a:latin typeface="+mj-lt"/>
              <a:ea typeface="+mn-ea"/>
              <a:cs typeface="Times New Roman" pitchFamily="18" charset="0"/>
            </a:rPr>
            <a:t>kiện</a:t>
          </a:r>
          <a:r>
            <a:rPr lang="en-US" sz="1800" b="1" kern="1200" spc="-30" baseline="0" dirty="0">
              <a:solidFill>
                <a:srgbClr val="0066FF"/>
              </a:solidFill>
              <a:latin typeface="+mj-lt"/>
              <a:ea typeface="+mn-ea"/>
              <a:cs typeface="Times New Roman" pitchFamily="18" charset="0"/>
            </a:rPr>
            <a:t> </a:t>
          </a:r>
          <a:r>
            <a:rPr lang="en-US" sz="1800" b="1" kern="1200" spc="-30" baseline="0" dirty="0" err="1">
              <a:solidFill>
                <a:srgbClr val="0066FF"/>
              </a:solidFill>
              <a:latin typeface="+mj-lt"/>
              <a:ea typeface="+mn-ea"/>
              <a:cs typeface="Times New Roman" pitchFamily="18" charset="0"/>
            </a:rPr>
            <a:t>thực</a:t>
          </a:r>
          <a:r>
            <a:rPr lang="en-US" sz="1800" b="1" kern="1200" spc="-30" baseline="0" dirty="0">
              <a:solidFill>
                <a:srgbClr val="0066FF"/>
              </a:solidFill>
              <a:latin typeface="+mj-lt"/>
              <a:ea typeface="+mn-ea"/>
              <a:cs typeface="Times New Roman" pitchFamily="18" charset="0"/>
            </a:rPr>
            <a:t> </a:t>
          </a:r>
          <a:r>
            <a:rPr lang="en-US" sz="1800" b="1" kern="1200" spc="-30" baseline="0" dirty="0" err="1">
              <a:solidFill>
                <a:srgbClr val="0066FF"/>
              </a:solidFill>
              <a:latin typeface="+mj-lt"/>
              <a:ea typeface="+mn-ea"/>
              <a:cs typeface="Times New Roman" pitchFamily="18" charset="0"/>
            </a:rPr>
            <a:t>tế</a:t>
          </a:r>
          <a:endParaRPr lang="en-US" sz="1800" b="1" kern="1200" spc="-30" baseline="0" dirty="0">
            <a:solidFill>
              <a:srgbClr val="0066FF"/>
            </a:solidFill>
            <a:latin typeface="+mj-lt"/>
            <a:ea typeface="+mn-ea"/>
            <a:cs typeface="Times New Roman" pitchFamily="18" charset="0"/>
          </a:endParaRPr>
        </a:p>
      </dsp:txBody>
      <dsp:txXfrm>
        <a:off x="6804522" y="1150905"/>
        <a:ext cx="1079725" cy="1047341"/>
      </dsp:txXfrm>
    </dsp:sp>
    <dsp:sp modelId="{CE794FC7-8996-451A-8ADD-C3FE8760169B}">
      <dsp:nvSpPr>
        <dsp:cNvPr id="0" name=""/>
        <dsp:cNvSpPr/>
      </dsp:nvSpPr>
      <dsp:spPr>
        <a:xfrm rot="2700000">
          <a:off x="4214246" y="565251"/>
          <a:ext cx="2218316" cy="2218316"/>
        </a:xfrm>
        <a:prstGeom prst="teardrop">
          <a:avLst>
            <a:gd name="adj" fmla="val 10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64E0AC-3E55-4328-AC9D-A0C66AACCC0B}">
      <dsp:nvSpPr>
        <dsp:cNvPr id="0" name=""/>
        <dsp:cNvSpPr/>
      </dsp:nvSpPr>
      <dsp:spPr>
        <a:xfrm>
          <a:off x="3979305" y="632013"/>
          <a:ext cx="2781402" cy="2042601"/>
        </a:xfrm>
        <a:prstGeom prst="ellipse">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ct val="35000"/>
            </a:spcAft>
            <a:buNone/>
          </a:pPr>
          <a:r>
            <a:rPr lang="en-US" sz="1800" b="1" kern="1200" dirty="0">
              <a:solidFill>
                <a:srgbClr val="0066FF"/>
              </a:solidFill>
              <a:latin typeface="+mj-lt"/>
              <a:ea typeface="+mn-ea"/>
              <a:cs typeface="Times New Roman" pitchFamily="18" charset="0"/>
            </a:rPr>
            <a:t>  </a:t>
          </a:r>
          <a:r>
            <a:rPr lang="en-US" sz="1800" b="1" kern="1200" dirty="0" err="1">
              <a:solidFill>
                <a:srgbClr val="0066FF"/>
              </a:solidFill>
              <a:latin typeface="+mj-lt"/>
              <a:ea typeface="+mn-ea"/>
              <a:cs typeface="Times New Roman" pitchFamily="18" charset="0"/>
            </a:rPr>
            <a:t>Lựa</a:t>
          </a:r>
          <a:r>
            <a:rPr lang="en-US" sz="1800" b="1" kern="1200" dirty="0">
              <a:solidFill>
                <a:srgbClr val="0066FF"/>
              </a:solidFill>
              <a:latin typeface="+mj-lt"/>
              <a:ea typeface="+mn-ea"/>
              <a:cs typeface="Times New Roman" pitchFamily="18" charset="0"/>
            </a:rPr>
            <a:t> </a:t>
          </a:r>
          <a:r>
            <a:rPr lang="en-US" sz="1800" b="1" kern="1200" dirty="0" err="1">
              <a:solidFill>
                <a:srgbClr val="0066FF"/>
              </a:solidFill>
              <a:latin typeface="+mj-lt"/>
              <a:ea typeface="+mn-ea"/>
              <a:cs typeface="Times New Roman" pitchFamily="18" charset="0"/>
            </a:rPr>
            <a:t>chọn</a:t>
          </a:r>
          <a:r>
            <a:rPr lang="en-US" sz="1800" b="1" kern="1200" dirty="0">
              <a:solidFill>
                <a:srgbClr val="0066FF"/>
              </a:solidFill>
              <a:latin typeface="+mj-lt"/>
              <a:ea typeface="+mn-ea"/>
              <a:cs typeface="Times New Roman" pitchFamily="18" charset="0"/>
            </a:rPr>
            <a:t> </a:t>
          </a:r>
          <a:r>
            <a:rPr lang="en-US" sz="1800" b="1" kern="1200" dirty="0" err="1">
              <a:solidFill>
                <a:srgbClr val="FF0000"/>
              </a:solidFill>
              <a:latin typeface="+mj-lt"/>
              <a:ea typeface="+mn-ea"/>
              <a:cs typeface="Times New Roman" pitchFamily="18" charset="0"/>
            </a:rPr>
            <a:t>nội</a:t>
          </a:r>
          <a:r>
            <a:rPr lang="en-US" sz="1800" b="1" kern="1200" dirty="0">
              <a:solidFill>
                <a:srgbClr val="FF0000"/>
              </a:solidFill>
              <a:latin typeface="+mj-lt"/>
              <a:ea typeface="+mn-ea"/>
              <a:cs typeface="Times New Roman" pitchFamily="18" charset="0"/>
            </a:rPr>
            <a:t> dung </a:t>
          </a:r>
          <a:r>
            <a:rPr lang="en-US" sz="1800" b="1" kern="1200" dirty="0">
              <a:solidFill>
                <a:srgbClr val="0066FF"/>
              </a:solidFill>
              <a:latin typeface="+mj-lt"/>
              <a:ea typeface="+mn-ea"/>
              <a:cs typeface="Times New Roman" pitchFamily="18" charset="0"/>
            </a:rPr>
            <a:t>SHCM </a:t>
          </a:r>
          <a:r>
            <a:rPr lang="en-US" sz="1800" b="1" kern="1200" dirty="0" err="1">
              <a:solidFill>
                <a:srgbClr val="0066FF"/>
              </a:solidFill>
              <a:latin typeface="+mj-lt"/>
              <a:ea typeface="+mn-ea"/>
              <a:cs typeface="Times New Roman" pitchFamily="18" charset="0"/>
            </a:rPr>
            <a:t>phù</a:t>
          </a:r>
          <a:r>
            <a:rPr lang="en-US" sz="1800" b="1" kern="1200" dirty="0">
              <a:solidFill>
                <a:srgbClr val="0066FF"/>
              </a:solidFill>
              <a:latin typeface="+mj-lt"/>
              <a:ea typeface="+mn-ea"/>
              <a:cs typeface="Times New Roman" pitchFamily="18" charset="0"/>
            </a:rPr>
            <a:t> </a:t>
          </a:r>
          <a:r>
            <a:rPr lang="en-US" sz="1800" b="1" kern="1200" dirty="0" err="1">
              <a:solidFill>
                <a:srgbClr val="0066FF"/>
              </a:solidFill>
              <a:latin typeface="+mj-lt"/>
              <a:ea typeface="+mn-ea"/>
              <a:cs typeface="Times New Roman" pitchFamily="18" charset="0"/>
            </a:rPr>
            <a:t>hợp</a:t>
          </a:r>
          <a:r>
            <a:rPr lang="en-US" sz="1800" b="1" kern="1200" dirty="0">
              <a:solidFill>
                <a:srgbClr val="0066FF"/>
              </a:solidFill>
              <a:latin typeface="+mj-lt"/>
              <a:ea typeface="+mn-ea"/>
              <a:cs typeface="Times New Roman" pitchFamily="18" charset="0"/>
            </a:rPr>
            <a:t> </a:t>
          </a:r>
          <a:r>
            <a:rPr lang="en-US" sz="1800" b="1" kern="1200" dirty="0" err="1">
              <a:solidFill>
                <a:srgbClr val="0066FF"/>
              </a:solidFill>
              <a:latin typeface="+mj-lt"/>
              <a:ea typeface="+mn-ea"/>
              <a:cs typeface="Times New Roman" pitchFamily="18" charset="0"/>
            </a:rPr>
            <a:t>với</a:t>
          </a:r>
          <a:r>
            <a:rPr lang="en-US" sz="1800" b="1" kern="1200" dirty="0">
              <a:solidFill>
                <a:srgbClr val="0066FF"/>
              </a:solidFill>
              <a:latin typeface="+mj-lt"/>
              <a:ea typeface="+mn-ea"/>
              <a:cs typeface="Times New Roman" pitchFamily="18" charset="0"/>
            </a:rPr>
            <a:t> </a:t>
          </a:r>
          <a:r>
            <a:rPr lang="en-US" sz="1800" b="1" kern="1200" dirty="0" err="1">
              <a:solidFill>
                <a:srgbClr val="0066FF"/>
              </a:solidFill>
              <a:latin typeface="+mj-lt"/>
              <a:ea typeface="+mn-ea"/>
              <a:cs typeface="Times New Roman" pitchFamily="18" charset="0"/>
            </a:rPr>
            <a:t>điều</a:t>
          </a:r>
          <a:r>
            <a:rPr lang="en-US" sz="1800" b="1" kern="1200" dirty="0">
              <a:solidFill>
                <a:srgbClr val="0066FF"/>
              </a:solidFill>
              <a:latin typeface="+mj-lt"/>
              <a:ea typeface="+mn-ea"/>
              <a:cs typeface="Times New Roman" pitchFamily="18" charset="0"/>
            </a:rPr>
            <a:t> </a:t>
          </a:r>
          <a:r>
            <a:rPr lang="en-US" sz="1800" b="1" kern="1200" dirty="0" err="1">
              <a:solidFill>
                <a:srgbClr val="0066FF"/>
              </a:solidFill>
              <a:latin typeface="+mj-lt"/>
              <a:ea typeface="+mn-ea"/>
              <a:cs typeface="Times New Roman" pitchFamily="18" charset="0"/>
            </a:rPr>
            <a:t>kiện</a:t>
          </a:r>
          <a:r>
            <a:rPr lang="en-US" sz="1800" b="1" kern="1200" dirty="0">
              <a:solidFill>
                <a:srgbClr val="0066FF"/>
              </a:solidFill>
              <a:latin typeface="+mj-lt"/>
              <a:ea typeface="+mn-ea"/>
              <a:cs typeface="Times New Roman" pitchFamily="18" charset="0"/>
            </a:rPr>
            <a:t> </a:t>
          </a:r>
          <a:r>
            <a:rPr lang="en-US" sz="1800" b="1" kern="1200" dirty="0" err="1">
              <a:solidFill>
                <a:srgbClr val="0066FF"/>
              </a:solidFill>
              <a:latin typeface="+mj-lt"/>
              <a:ea typeface="+mn-ea"/>
              <a:cs typeface="Times New Roman" pitchFamily="18" charset="0"/>
            </a:rPr>
            <a:t>thực</a:t>
          </a:r>
          <a:r>
            <a:rPr lang="en-US" sz="1800" b="1" kern="1200" dirty="0">
              <a:solidFill>
                <a:srgbClr val="0066FF"/>
              </a:solidFill>
              <a:latin typeface="+mj-lt"/>
              <a:ea typeface="+mn-ea"/>
              <a:cs typeface="Times New Roman" pitchFamily="18" charset="0"/>
            </a:rPr>
            <a:t> </a:t>
          </a:r>
          <a:r>
            <a:rPr lang="en-US" sz="1800" b="1" kern="1200" dirty="0" err="1">
              <a:solidFill>
                <a:srgbClr val="0066FF"/>
              </a:solidFill>
              <a:latin typeface="+mj-lt"/>
              <a:ea typeface="+mn-ea"/>
              <a:cs typeface="Times New Roman" pitchFamily="18" charset="0"/>
            </a:rPr>
            <a:t>tế</a:t>
          </a:r>
          <a:endParaRPr lang="en-US" sz="1800" b="1" kern="1200" dirty="0">
            <a:solidFill>
              <a:srgbClr val="0066FF"/>
            </a:solidFill>
            <a:latin typeface="+mj-lt"/>
            <a:ea typeface="+mn-ea"/>
            <a:cs typeface="Times New Roman" pitchFamily="18" charset="0"/>
          </a:endParaRPr>
        </a:p>
      </dsp:txBody>
      <dsp:txXfrm>
        <a:off x="4666723" y="1137518"/>
        <a:ext cx="1404980" cy="1031591"/>
      </dsp:txXfrm>
    </dsp:sp>
    <dsp:sp modelId="{9F70884B-C11A-42A1-B2A4-FAC202C8BC8D}">
      <dsp:nvSpPr>
        <dsp:cNvPr id="0" name=""/>
        <dsp:cNvSpPr/>
      </dsp:nvSpPr>
      <dsp:spPr>
        <a:xfrm rot="2700000">
          <a:off x="2214823" y="553524"/>
          <a:ext cx="2241771" cy="2241771"/>
        </a:xfrm>
        <a:prstGeom prst="teardrop">
          <a:avLst>
            <a:gd name="adj" fmla="val 10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34D000-692E-4841-A4DE-640BE1F0C7EF}">
      <dsp:nvSpPr>
        <dsp:cNvPr id="0" name=""/>
        <dsp:cNvSpPr/>
      </dsp:nvSpPr>
      <dsp:spPr>
        <a:xfrm>
          <a:off x="2307275" y="601157"/>
          <a:ext cx="2177225" cy="2104312"/>
        </a:xfrm>
        <a:prstGeom prst="ellipse">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rgbClr val="0066FF"/>
              </a:solidFill>
              <a:latin typeface="+mj-lt"/>
              <a:ea typeface="+mn-ea"/>
              <a:cs typeface="Times New Roman" pitchFamily="18" charset="0"/>
            </a:rPr>
            <a:t>Xác</a:t>
          </a:r>
          <a:r>
            <a:rPr lang="en-US" sz="1800" b="1" kern="1200" dirty="0">
              <a:solidFill>
                <a:srgbClr val="0066FF"/>
              </a:solidFill>
              <a:latin typeface="+mj-lt"/>
              <a:ea typeface="+mn-ea"/>
              <a:cs typeface="Times New Roman" pitchFamily="18" charset="0"/>
            </a:rPr>
            <a:t> </a:t>
          </a:r>
          <a:r>
            <a:rPr lang="en-US" sz="1800" b="1" kern="1200" dirty="0" err="1">
              <a:solidFill>
                <a:srgbClr val="0066FF"/>
              </a:solidFill>
              <a:latin typeface="+mj-lt"/>
              <a:ea typeface="+mn-ea"/>
              <a:cs typeface="Times New Roman" pitchFamily="18" charset="0"/>
            </a:rPr>
            <a:t>định</a:t>
          </a:r>
          <a:r>
            <a:rPr lang="en-US" sz="1800" b="1" kern="1200" dirty="0">
              <a:solidFill>
                <a:srgbClr val="0066FF"/>
              </a:solidFill>
              <a:latin typeface="+mj-lt"/>
              <a:ea typeface="+mn-ea"/>
              <a:cs typeface="Times New Roman" pitchFamily="18" charset="0"/>
            </a:rPr>
            <a:t> </a:t>
          </a:r>
          <a:r>
            <a:rPr lang="en-US" sz="1800" b="1" kern="1200" dirty="0" err="1">
              <a:solidFill>
                <a:srgbClr val="FF0000"/>
              </a:solidFill>
              <a:latin typeface="+mj-lt"/>
              <a:ea typeface="+mn-ea"/>
              <a:cs typeface="Times New Roman" pitchFamily="18" charset="0"/>
            </a:rPr>
            <a:t>mục</a:t>
          </a:r>
          <a:r>
            <a:rPr lang="en-US" sz="1800" b="1" kern="1200" dirty="0">
              <a:solidFill>
                <a:srgbClr val="FF0000"/>
              </a:solidFill>
              <a:latin typeface="+mj-lt"/>
              <a:ea typeface="+mn-ea"/>
              <a:cs typeface="Times New Roman" pitchFamily="18" charset="0"/>
            </a:rPr>
            <a:t> </a:t>
          </a:r>
          <a:r>
            <a:rPr lang="en-US" sz="1800" b="1" kern="1200" dirty="0" err="1">
              <a:solidFill>
                <a:srgbClr val="FF0000"/>
              </a:solidFill>
              <a:latin typeface="+mj-lt"/>
              <a:ea typeface="+mn-ea"/>
              <a:cs typeface="Times New Roman" pitchFamily="18" charset="0"/>
            </a:rPr>
            <a:t>tiêu</a:t>
          </a:r>
          <a:r>
            <a:rPr lang="en-US" sz="1800" b="1" kern="1200" dirty="0">
              <a:solidFill>
                <a:srgbClr val="FF0000"/>
              </a:solidFill>
              <a:latin typeface="+mj-lt"/>
              <a:ea typeface="+mn-ea"/>
              <a:cs typeface="Times New Roman" pitchFamily="18" charset="0"/>
            </a:rPr>
            <a:t>    </a:t>
          </a:r>
          <a:r>
            <a:rPr lang="en-US" sz="1800" b="1" kern="1200" dirty="0">
              <a:solidFill>
                <a:srgbClr val="0066FF"/>
              </a:solidFill>
              <a:latin typeface="+mj-lt"/>
              <a:ea typeface="+mn-ea"/>
              <a:cs typeface="Times New Roman" pitchFamily="18" charset="0"/>
            </a:rPr>
            <a:t>SHCM </a:t>
          </a:r>
          <a:r>
            <a:rPr lang="en-US" sz="1800" b="1" kern="1200" dirty="0" err="1">
              <a:solidFill>
                <a:srgbClr val="0066FF"/>
              </a:solidFill>
              <a:latin typeface="+mj-lt"/>
              <a:ea typeface="+mn-ea"/>
              <a:cs typeface="Times New Roman" pitchFamily="18" charset="0"/>
            </a:rPr>
            <a:t>phù</a:t>
          </a:r>
          <a:r>
            <a:rPr lang="en-US" sz="1800" b="1" kern="1200" dirty="0">
              <a:solidFill>
                <a:srgbClr val="0066FF"/>
              </a:solidFill>
              <a:latin typeface="+mj-lt"/>
              <a:ea typeface="+mn-ea"/>
              <a:cs typeface="Times New Roman" pitchFamily="18" charset="0"/>
            </a:rPr>
            <a:t> </a:t>
          </a:r>
          <a:r>
            <a:rPr lang="en-US" sz="1800" b="1" kern="1200" dirty="0" err="1">
              <a:solidFill>
                <a:srgbClr val="0066FF"/>
              </a:solidFill>
              <a:latin typeface="+mj-lt"/>
              <a:ea typeface="+mn-ea"/>
              <a:cs typeface="Times New Roman" pitchFamily="18" charset="0"/>
            </a:rPr>
            <a:t>hợp</a:t>
          </a:r>
          <a:r>
            <a:rPr lang="en-US" sz="1800" b="1" kern="1200" dirty="0">
              <a:solidFill>
                <a:srgbClr val="0066FF"/>
              </a:solidFill>
              <a:latin typeface="+mj-lt"/>
              <a:ea typeface="+mn-ea"/>
              <a:cs typeface="Times New Roman" pitchFamily="18" charset="0"/>
            </a:rPr>
            <a:t> </a:t>
          </a:r>
          <a:r>
            <a:rPr lang="en-US" sz="1800" b="1" kern="1200" dirty="0" err="1">
              <a:solidFill>
                <a:srgbClr val="0066FF"/>
              </a:solidFill>
              <a:latin typeface="+mj-lt"/>
              <a:ea typeface="+mn-ea"/>
              <a:cs typeface="Times New Roman" pitchFamily="18" charset="0"/>
            </a:rPr>
            <a:t>với</a:t>
          </a:r>
          <a:r>
            <a:rPr lang="en-US" sz="1800" b="1" kern="1200" dirty="0">
              <a:solidFill>
                <a:srgbClr val="0066FF"/>
              </a:solidFill>
              <a:latin typeface="+mj-lt"/>
              <a:ea typeface="+mn-ea"/>
              <a:cs typeface="Times New Roman" pitchFamily="18" charset="0"/>
            </a:rPr>
            <a:t> </a:t>
          </a:r>
          <a:r>
            <a:rPr lang="en-US" sz="1800" b="1" kern="1200" dirty="0" err="1">
              <a:solidFill>
                <a:srgbClr val="0066FF"/>
              </a:solidFill>
              <a:latin typeface="+mj-lt"/>
              <a:ea typeface="+mn-ea"/>
              <a:cs typeface="Times New Roman" pitchFamily="18" charset="0"/>
            </a:rPr>
            <a:t>điều</a:t>
          </a:r>
          <a:r>
            <a:rPr lang="en-US" sz="1800" b="1" kern="1200" dirty="0">
              <a:solidFill>
                <a:srgbClr val="0066FF"/>
              </a:solidFill>
              <a:latin typeface="+mj-lt"/>
              <a:ea typeface="+mn-ea"/>
              <a:cs typeface="Times New Roman" pitchFamily="18" charset="0"/>
            </a:rPr>
            <a:t> </a:t>
          </a:r>
          <a:r>
            <a:rPr lang="en-US" sz="1800" b="1" kern="1200" dirty="0" err="1">
              <a:solidFill>
                <a:srgbClr val="0066FF"/>
              </a:solidFill>
              <a:latin typeface="+mj-lt"/>
              <a:ea typeface="+mn-ea"/>
              <a:cs typeface="Times New Roman" pitchFamily="18" charset="0"/>
            </a:rPr>
            <a:t>kiện</a:t>
          </a:r>
          <a:r>
            <a:rPr lang="en-US" sz="1800" b="1" kern="1200" dirty="0">
              <a:solidFill>
                <a:srgbClr val="0066FF"/>
              </a:solidFill>
              <a:latin typeface="+mj-lt"/>
              <a:ea typeface="+mn-ea"/>
              <a:cs typeface="Times New Roman" pitchFamily="18" charset="0"/>
            </a:rPr>
            <a:t> </a:t>
          </a:r>
          <a:r>
            <a:rPr lang="en-US" sz="1800" b="1" kern="1200" dirty="0" err="1">
              <a:solidFill>
                <a:srgbClr val="0066FF"/>
              </a:solidFill>
              <a:latin typeface="+mj-lt"/>
              <a:ea typeface="+mn-ea"/>
              <a:cs typeface="Times New Roman" pitchFamily="18" charset="0"/>
            </a:rPr>
            <a:t>thực</a:t>
          </a:r>
          <a:r>
            <a:rPr lang="en-US" sz="1800" b="1" kern="1200" dirty="0">
              <a:solidFill>
                <a:srgbClr val="0066FF"/>
              </a:solidFill>
              <a:latin typeface="+mj-lt"/>
              <a:ea typeface="+mn-ea"/>
              <a:cs typeface="Times New Roman" pitchFamily="18" charset="0"/>
            </a:rPr>
            <a:t> </a:t>
          </a:r>
          <a:r>
            <a:rPr lang="en-US" sz="1800" b="1" kern="1200" dirty="0" err="1">
              <a:solidFill>
                <a:srgbClr val="0066FF"/>
              </a:solidFill>
              <a:latin typeface="+mj-lt"/>
              <a:ea typeface="+mn-ea"/>
              <a:cs typeface="Times New Roman" pitchFamily="18" charset="0"/>
            </a:rPr>
            <a:t>tế</a:t>
          </a:r>
          <a:endParaRPr lang="en-US" sz="1800" b="1" kern="1200" dirty="0">
            <a:solidFill>
              <a:srgbClr val="0066FF"/>
            </a:solidFill>
            <a:latin typeface="+mj-lt"/>
            <a:ea typeface="+mn-ea"/>
            <a:cs typeface="Times New Roman" pitchFamily="18" charset="0"/>
          </a:endParaRPr>
        </a:p>
      </dsp:txBody>
      <dsp:txXfrm>
        <a:off x="2846613" y="1121934"/>
        <a:ext cx="1099790" cy="1062759"/>
      </dsp:txXfrm>
    </dsp:sp>
    <dsp:sp modelId="{A236219F-956F-428A-9A64-07E9A16D2C57}">
      <dsp:nvSpPr>
        <dsp:cNvPr id="0" name=""/>
        <dsp:cNvSpPr/>
      </dsp:nvSpPr>
      <dsp:spPr>
        <a:xfrm rot="2700000">
          <a:off x="432454" y="570746"/>
          <a:ext cx="2139876" cy="2139876"/>
        </a:xfrm>
        <a:prstGeom prst="teardrop">
          <a:avLst>
            <a:gd name="adj" fmla="val 10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804ABD-F3C9-414C-B1EC-0828A69E6BB5}">
      <dsp:nvSpPr>
        <dsp:cNvPr id="0" name=""/>
        <dsp:cNvSpPr/>
      </dsp:nvSpPr>
      <dsp:spPr>
        <a:xfrm>
          <a:off x="212662" y="584616"/>
          <a:ext cx="2086282" cy="2104312"/>
        </a:xfrm>
        <a:prstGeom prst="ellipse">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rgbClr val="0066FF"/>
              </a:solidFill>
              <a:latin typeface="+mj-lt"/>
              <a:ea typeface="+mn-ea"/>
              <a:cs typeface="Times New Roman" pitchFamily="18" charset="0"/>
            </a:rPr>
            <a:t>Xác</a:t>
          </a:r>
          <a:r>
            <a:rPr lang="en-US" sz="1800" b="1" kern="1200" dirty="0">
              <a:solidFill>
                <a:srgbClr val="0066FF"/>
              </a:solidFill>
              <a:latin typeface="+mj-lt"/>
              <a:ea typeface="+mn-ea"/>
              <a:cs typeface="Times New Roman" pitchFamily="18" charset="0"/>
            </a:rPr>
            <a:t> </a:t>
          </a:r>
          <a:r>
            <a:rPr lang="en-US" sz="1800" b="1" kern="1200" dirty="0" err="1">
              <a:solidFill>
                <a:srgbClr val="0066FF"/>
              </a:solidFill>
              <a:latin typeface="+mj-lt"/>
              <a:ea typeface="+mn-ea"/>
              <a:cs typeface="Times New Roman" pitchFamily="18" charset="0"/>
            </a:rPr>
            <a:t>định</a:t>
          </a:r>
          <a:r>
            <a:rPr lang="en-US" sz="1800" b="1" kern="1200" dirty="0">
              <a:solidFill>
                <a:srgbClr val="0066FF"/>
              </a:solidFill>
              <a:latin typeface="+mj-lt"/>
              <a:ea typeface="+mn-ea"/>
              <a:cs typeface="Times New Roman" pitchFamily="18" charset="0"/>
            </a:rPr>
            <a:t> </a:t>
          </a:r>
          <a:r>
            <a:rPr lang="en-US" sz="1800" b="1" kern="1200" dirty="0" err="1">
              <a:solidFill>
                <a:srgbClr val="FF0000"/>
              </a:solidFill>
              <a:latin typeface="+mj-lt"/>
              <a:ea typeface="+mn-ea"/>
              <a:cs typeface="Times New Roman" pitchFamily="18" charset="0"/>
            </a:rPr>
            <a:t>các</a:t>
          </a:r>
          <a:r>
            <a:rPr lang="en-US" sz="1800" b="1" kern="1200" dirty="0">
              <a:solidFill>
                <a:srgbClr val="FF0000"/>
              </a:solidFill>
              <a:latin typeface="+mj-lt"/>
              <a:ea typeface="+mn-ea"/>
              <a:cs typeface="Times New Roman" pitchFamily="18" charset="0"/>
            </a:rPr>
            <a:t> </a:t>
          </a:r>
          <a:r>
            <a:rPr lang="en-US" sz="1800" b="1" kern="1200" dirty="0" err="1">
              <a:solidFill>
                <a:srgbClr val="FF0000"/>
              </a:solidFill>
              <a:latin typeface="+mj-lt"/>
              <a:ea typeface="+mn-ea"/>
              <a:cs typeface="Times New Roman" pitchFamily="18" charset="0"/>
            </a:rPr>
            <a:t>điều</a:t>
          </a:r>
          <a:r>
            <a:rPr lang="en-US" sz="1800" b="1" kern="1200" dirty="0">
              <a:solidFill>
                <a:srgbClr val="FF0000"/>
              </a:solidFill>
              <a:latin typeface="+mj-lt"/>
              <a:ea typeface="+mn-ea"/>
              <a:cs typeface="Times New Roman" pitchFamily="18" charset="0"/>
            </a:rPr>
            <a:t> </a:t>
          </a:r>
          <a:r>
            <a:rPr lang="en-US" sz="1800" b="1" kern="1200" dirty="0" err="1">
              <a:solidFill>
                <a:srgbClr val="FF0000"/>
              </a:solidFill>
              <a:latin typeface="+mj-lt"/>
              <a:ea typeface="+mn-ea"/>
              <a:cs typeface="Times New Roman" pitchFamily="18" charset="0"/>
            </a:rPr>
            <a:t>kiện</a:t>
          </a:r>
          <a:r>
            <a:rPr lang="en-US" sz="1800" b="1" kern="1200" dirty="0">
              <a:solidFill>
                <a:srgbClr val="FF0000"/>
              </a:solidFill>
              <a:latin typeface="+mj-lt"/>
              <a:ea typeface="+mn-ea"/>
              <a:cs typeface="Times New Roman" pitchFamily="18" charset="0"/>
            </a:rPr>
            <a:t> </a:t>
          </a:r>
          <a:r>
            <a:rPr lang="en-US" sz="1800" b="1" kern="1200" dirty="0" err="1">
              <a:solidFill>
                <a:srgbClr val="FF0000"/>
              </a:solidFill>
              <a:latin typeface="+mj-lt"/>
              <a:ea typeface="+mn-ea"/>
              <a:cs typeface="Times New Roman" pitchFamily="18" charset="0"/>
            </a:rPr>
            <a:t>thực</a:t>
          </a:r>
          <a:r>
            <a:rPr lang="en-US" sz="1800" b="1" kern="1200" dirty="0">
              <a:solidFill>
                <a:srgbClr val="FF0000"/>
              </a:solidFill>
              <a:latin typeface="+mj-lt"/>
              <a:ea typeface="+mn-ea"/>
              <a:cs typeface="Times New Roman" pitchFamily="18" charset="0"/>
            </a:rPr>
            <a:t> </a:t>
          </a:r>
          <a:r>
            <a:rPr lang="en-US" sz="1800" b="1" kern="1200" dirty="0" err="1">
              <a:solidFill>
                <a:srgbClr val="FF0000"/>
              </a:solidFill>
              <a:latin typeface="+mj-lt"/>
              <a:ea typeface="+mn-ea"/>
              <a:cs typeface="Times New Roman" pitchFamily="18" charset="0"/>
            </a:rPr>
            <a:t>tế</a:t>
          </a:r>
          <a:r>
            <a:rPr lang="en-US" sz="1800" b="1" kern="1200" dirty="0">
              <a:solidFill>
                <a:srgbClr val="FF0000"/>
              </a:solidFill>
              <a:latin typeface="+mj-lt"/>
              <a:ea typeface="+mn-ea"/>
              <a:cs typeface="Times New Roman" pitchFamily="18" charset="0"/>
            </a:rPr>
            <a:t> </a:t>
          </a:r>
          <a:r>
            <a:rPr lang="en-US" sz="1800" b="1" kern="1200" dirty="0" err="1">
              <a:solidFill>
                <a:srgbClr val="0066FF"/>
              </a:solidFill>
              <a:latin typeface="+mj-lt"/>
              <a:ea typeface="+mn-ea"/>
              <a:cs typeface="Times New Roman" pitchFamily="18" charset="0"/>
            </a:rPr>
            <a:t>của</a:t>
          </a:r>
          <a:r>
            <a:rPr lang="en-US" sz="1800" b="1" kern="1200" dirty="0">
              <a:solidFill>
                <a:srgbClr val="0066FF"/>
              </a:solidFill>
              <a:latin typeface="+mj-lt"/>
              <a:ea typeface="+mn-ea"/>
              <a:cs typeface="Times New Roman" pitchFamily="18" charset="0"/>
            </a:rPr>
            <a:t> </a:t>
          </a:r>
          <a:r>
            <a:rPr lang="en-US" sz="1800" b="1" kern="1200" dirty="0" err="1">
              <a:solidFill>
                <a:srgbClr val="0066FF"/>
              </a:solidFill>
              <a:latin typeface="+mj-lt"/>
              <a:ea typeface="+mn-ea"/>
              <a:cs typeface="Times New Roman" pitchFamily="18" charset="0"/>
            </a:rPr>
            <a:t>nhà</a:t>
          </a:r>
          <a:r>
            <a:rPr lang="en-US" sz="1800" b="1" kern="1200" dirty="0">
              <a:solidFill>
                <a:srgbClr val="0066FF"/>
              </a:solidFill>
              <a:latin typeface="+mj-lt"/>
              <a:ea typeface="+mn-ea"/>
              <a:cs typeface="Times New Roman" pitchFamily="18" charset="0"/>
            </a:rPr>
            <a:t> </a:t>
          </a:r>
          <a:r>
            <a:rPr lang="en-US" sz="1800" b="1" kern="1200" dirty="0" err="1">
              <a:solidFill>
                <a:srgbClr val="0066FF"/>
              </a:solidFill>
              <a:latin typeface="+mj-lt"/>
              <a:ea typeface="+mn-ea"/>
              <a:cs typeface="Times New Roman" pitchFamily="18" charset="0"/>
            </a:rPr>
            <a:t>trường</a:t>
          </a:r>
          <a:endParaRPr lang="en-US" sz="1800" b="1" kern="1200" dirty="0">
            <a:solidFill>
              <a:srgbClr val="0066FF"/>
            </a:solidFill>
            <a:latin typeface="+mj-lt"/>
            <a:ea typeface="+mn-ea"/>
            <a:cs typeface="Times New Roman" pitchFamily="18" charset="0"/>
          </a:endParaRPr>
        </a:p>
      </dsp:txBody>
      <dsp:txXfrm>
        <a:off x="729472" y="1105392"/>
        <a:ext cx="1053851" cy="106275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2C216-04E3-428D-924C-EDF792714E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AE642-A3BD-473C-8124-6D0B1A6F29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16751A-CCAF-4ED6-96D1-B69DE382D57F}"/>
              </a:ext>
            </a:extLst>
          </p:cNvPr>
          <p:cNvSpPr>
            <a:spLocks noGrp="1"/>
          </p:cNvSpPr>
          <p:nvPr>
            <p:ph type="dt" sz="half" idx="10"/>
          </p:nvPr>
        </p:nvSpPr>
        <p:spPr/>
        <p:txBody>
          <a:bodyPr/>
          <a:lstStyle/>
          <a:p>
            <a:fld id="{64B6986E-371D-44E1-85F3-6FCCE4834E7F}" type="datetimeFigureOut">
              <a:rPr lang="en-US" smtClean="0"/>
              <a:pPr/>
              <a:t>10/19/2025</a:t>
            </a:fld>
            <a:endParaRPr lang="en-US"/>
          </a:p>
        </p:txBody>
      </p:sp>
      <p:sp>
        <p:nvSpPr>
          <p:cNvPr id="5" name="Footer Placeholder 4">
            <a:extLst>
              <a:ext uri="{FF2B5EF4-FFF2-40B4-BE49-F238E27FC236}">
                <a16:creationId xmlns:a16="http://schemas.microsoft.com/office/drawing/2014/main" id="{F9303B68-3156-410F-AB50-31080904C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A386FD-3C98-4B5D-8EAE-EB7C7EF68C55}"/>
              </a:ext>
            </a:extLst>
          </p:cNvPr>
          <p:cNvSpPr>
            <a:spLocks noGrp="1"/>
          </p:cNvSpPr>
          <p:nvPr>
            <p:ph type="sldNum" sz="quarter" idx="12"/>
          </p:nvPr>
        </p:nvSpPr>
        <p:spPr/>
        <p:txBody>
          <a:bodyPr/>
          <a:lstStyle/>
          <a:p>
            <a:fld id="{2B3233EB-034F-4C34-8ACF-6FC5CEEF3EDB}" type="slidenum">
              <a:rPr lang="en-US" smtClean="0"/>
              <a:pPr/>
              <a:t>‹#›</a:t>
            </a:fld>
            <a:endParaRPr lang="en-US"/>
          </a:p>
        </p:txBody>
      </p:sp>
    </p:spTree>
    <p:extLst>
      <p:ext uri="{BB962C8B-B14F-4D97-AF65-F5344CB8AC3E}">
        <p14:creationId xmlns:p14="http://schemas.microsoft.com/office/powerpoint/2010/main" val="122714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32554-9D5E-4F9C-BEE4-C9ACC6B414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867C41-4057-4AF4-AF37-2BD512F718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E801F-65F4-4C9D-9AF1-998795E71456}"/>
              </a:ext>
            </a:extLst>
          </p:cNvPr>
          <p:cNvSpPr>
            <a:spLocks noGrp="1"/>
          </p:cNvSpPr>
          <p:nvPr>
            <p:ph type="dt" sz="half" idx="10"/>
          </p:nvPr>
        </p:nvSpPr>
        <p:spPr/>
        <p:txBody>
          <a:bodyPr/>
          <a:lstStyle/>
          <a:p>
            <a:fld id="{64B6986E-371D-44E1-85F3-6FCCE4834E7F}" type="datetimeFigureOut">
              <a:rPr lang="en-US" smtClean="0"/>
              <a:pPr/>
              <a:t>10/19/2025</a:t>
            </a:fld>
            <a:endParaRPr lang="en-US"/>
          </a:p>
        </p:txBody>
      </p:sp>
      <p:sp>
        <p:nvSpPr>
          <p:cNvPr id="5" name="Footer Placeholder 4">
            <a:extLst>
              <a:ext uri="{FF2B5EF4-FFF2-40B4-BE49-F238E27FC236}">
                <a16:creationId xmlns:a16="http://schemas.microsoft.com/office/drawing/2014/main" id="{9970C57E-59FD-4133-8DC7-D0D80BA54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3A545-6DEA-43A5-9533-6AE581467DD6}"/>
              </a:ext>
            </a:extLst>
          </p:cNvPr>
          <p:cNvSpPr>
            <a:spLocks noGrp="1"/>
          </p:cNvSpPr>
          <p:nvPr>
            <p:ph type="sldNum" sz="quarter" idx="12"/>
          </p:nvPr>
        </p:nvSpPr>
        <p:spPr/>
        <p:txBody>
          <a:bodyPr/>
          <a:lstStyle/>
          <a:p>
            <a:fld id="{2B3233EB-034F-4C34-8ACF-6FC5CEEF3EDB}" type="slidenum">
              <a:rPr lang="en-US" smtClean="0"/>
              <a:pPr/>
              <a:t>‹#›</a:t>
            </a:fld>
            <a:endParaRPr lang="en-US"/>
          </a:p>
        </p:txBody>
      </p:sp>
    </p:spTree>
    <p:extLst>
      <p:ext uri="{BB962C8B-B14F-4D97-AF65-F5344CB8AC3E}">
        <p14:creationId xmlns:p14="http://schemas.microsoft.com/office/powerpoint/2010/main" val="33541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065947-6517-4FC3-9EF5-3D90381A12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266EE1-E3E4-44E5-9AD8-080F5DC274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9F890-D1BE-4424-8F16-FBD3C70C6ADC}"/>
              </a:ext>
            </a:extLst>
          </p:cNvPr>
          <p:cNvSpPr>
            <a:spLocks noGrp="1"/>
          </p:cNvSpPr>
          <p:nvPr>
            <p:ph type="dt" sz="half" idx="10"/>
          </p:nvPr>
        </p:nvSpPr>
        <p:spPr/>
        <p:txBody>
          <a:bodyPr/>
          <a:lstStyle/>
          <a:p>
            <a:fld id="{64B6986E-371D-44E1-85F3-6FCCE4834E7F}" type="datetimeFigureOut">
              <a:rPr lang="en-US" smtClean="0"/>
              <a:pPr/>
              <a:t>10/19/2025</a:t>
            </a:fld>
            <a:endParaRPr lang="en-US"/>
          </a:p>
        </p:txBody>
      </p:sp>
      <p:sp>
        <p:nvSpPr>
          <p:cNvPr id="5" name="Footer Placeholder 4">
            <a:extLst>
              <a:ext uri="{FF2B5EF4-FFF2-40B4-BE49-F238E27FC236}">
                <a16:creationId xmlns:a16="http://schemas.microsoft.com/office/drawing/2014/main" id="{71E834CB-E6A1-4AD3-9928-1A5AF5516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A4F4A-FB5F-4C92-9D26-800A57D56788}"/>
              </a:ext>
            </a:extLst>
          </p:cNvPr>
          <p:cNvSpPr>
            <a:spLocks noGrp="1"/>
          </p:cNvSpPr>
          <p:nvPr>
            <p:ph type="sldNum" sz="quarter" idx="12"/>
          </p:nvPr>
        </p:nvSpPr>
        <p:spPr/>
        <p:txBody>
          <a:bodyPr/>
          <a:lstStyle/>
          <a:p>
            <a:fld id="{2B3233EB-034F-4C34-8ACF-6FC5CEEF3EDB}" type="slidenum">
              <a:rPr lang="en-US" smtClean="0"/>
              <a:pPr/>
              <a:t>‹#›</a:t>
            </a:fld>
            <a:endParaRPr lang="en-US"/>
          </a:p>
        </p:txBody>
      </p:sp>
    </p:spTree>
    <p:extLst>
      <p:ext uri="{BB962C8B-B14F-4D97-AF65-F5344CB8AC3E}">
        <p14:creationId xmlns:p14="http://schemas.microsoft.com/office/powerpoint/2010/main" val="186292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eet The Team">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1150938" y="1725113"/>
            <a:ext cx="3133725" cy="3232049"/>
          </a:xfrm>
          <a:custGeom>
            <a:avLst/>
            <a:gdLst>
              <a:gd name="connsiteX0" fmla="*/ 470246 w 3133725"/>
              <a:gd name="connsiteY0" fmla="*/ 0 h 2823754"/>
              <a:gd name="connsiteX1" fmla="*/ 2663477 w 3133725"/>
              <a:gd name="connsiteY1" fmla="*/ 0 h 2823754"/>
              <a:gd name="connsiteX2" fmla="*/ 3124551 w 3133725"/>
              <a:gd name="connsiteY2" fmla="*/ 375786 h 2823754"/>
              <a:gd name="connsiteX3" fmla="*/ 3133725 w 3133725"/>
              <a:gd name="connsiteY3" fmla="*/ 466796 h 2823754"/>
              <a:gd name="connsiteX4" fmla="*/ 3133725 w 3133725"/>
              <a:gd name="connsiteY4" fmla="*/ 2356958 h 2823754"/>
              <a:gd name="connsiteX5" fmla="*/ 3124551 w 3133725"/>
              <a:gd name="connsiteY5" fmla="*/ 2447969 h 2823754"/>
              <a:gd name="connsiteX6" fmla="*/ 2663477 w 3133725"/>
              <a:gd name="connsiteY6" fmla="*/ 2823754 h 2823754"/>
              <a:gd name="connsiteX7" fmla="*/ 470246 w 3133725"/>
              <a:gd name="connsiteY7" fmla="*/ 2823754 h 2823754"/>
              <a:gd name="connsiteX8" fmla="*/ 9173 w 3133725"/>
              <a:gd name="connsiteY8" fmla="*/ 2447969 h 2823754"/>
              <a:gd name="connsiteX9" fmla="*/ 0 w 3133725"/>
              <a:gd name="connsiteY9" fmla="*/ 2356978 h 2823754"/>
              <a:gd name="connsiteX10" fmla="*/ 0 w 3133725"/>
              <a:gd name="connsiteY10" fmla="*/ 466776 h 2823754"/>
              <a:gd name="connsiteX11" fmla="*/ 9173 w 3133725"/>
              <a:gd name="connsiteY11" fmla="*/ 375786 h 2823754"/>
              <a:gd name="connsiteX12" fmla="*/ 470246 w 3133725"/>
              <a:gd name="connsiteY12" fmla="*/ 0 h 282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3725" h="2823754">
                <a:moveTo>
                  <a:pt x="470246" y="0"/>
                </a:moveTo>
                <a:lnTo>
                  <a:pt x="2663477" y="0"/>
                </a:lnTo>
                <a:cubicBezTo>
                  <a:pt x="2890911" y="0"/>
                  <a:pt x="3080666" y="161325"/>
                  <a:pt x="3124551" y="375786"/>
                </a:cubicBezTo>
                <a:lnTo>
                  <a:pt x="3133725" y="466796"/>
                </a:lnTo>
                <a:lnTo>
                  <a:pt x="3133725" y="2356958"/>
                </a:lnTo>
                <a:lnTo>
                  <a:pt x="3124551" y="2447969"/>
                </a:lnTo>
                <a:cubicBezTo>
                  <a:pt x="3080666" y="2662429"/>
                  <a:pt x="2890911" y="2823754"/>
                  <a:pt x="2663477" y="2823754"/>
                </a:cubicBezTo>
                <a:lnTo>
                  <a:pt x="470246" y="2823754"/>
                </a:lnTo>
                <a:cubicBezTo>
                  <a:pt x="242812" y="2823754"/>
                  <a:pt x="53058" y="2662429"/>
                  <a:pt x="9173" y="2447969"/>
                </a:cubicBezTo>
                <a:lnTo>
                  <a:pt x="0" y="2356978"/>
                </a:lnTo>
                <a:lnTo>
                  <a:pt x="0" y="466776"/>
                </a:lnTo>
                <a:lnTo>
                  <a:pt x="9173" y="375786"/>
                </a:lnTo>
                <a:cubicBezTo>
                  <a:pt x="53058" y="161325"/>
                  <a:pt x="242812" y="0"/>
                  <a:pt x="470246" y="0"/>
                </a:cubicBezTo>
                <a:close/>
              </a:path>
            </a:pathLst>
          </a:custGeom>
          <a:solidFill>
            <a:schemeClr val="bg2">
              <a:lumMod val="85000"/>
            </a:schemeClr>
          </a:solidFill>
        </p:spPr>
        <p:txBody>
          <a:bodyPr rtlCol="0">
            <a:noAutofit/>
          </a:bodyPr>
          <a:lstStyle/>
          <a:p>
            <a:pPr lvl="0"/>
            <a:endParaRPr lang="en-ID" noProof="0"/>
          </a:p>
        </p:txBody>
      </p:sp>
      <p:sp>
        <p:nvSpPr>
          <p:cNvPr id="17" name="Picture Placeholder 16"/>
          <p:cNvSpPr>
            <a:spLocks noGrp="1"/>
          </p:cNvSpPr>
          <p:nvPr>
            <p:ph type="pic" sz="quarter" idx="14"/>
          </p:nvPr>
        </p:nvSpPr>
        <p:spPr>
          <a:xfrm>
            <a:off x="4414062" y="1725114"/>
            <a:ext cx="3133725" cy="3232048"/>
          </a:xfrm>
          <a:custGeom>
            <a:avLst/>
            <a:gdLst>
              <a:gd name="connsiteX0" fmla="*/ 470246 w 3133725"/>
              <a:gd name="connsiteY0" fmla="*/ 0 h 2823754"/>
              <a:gd name="connsiteX1" fmla="*/ 2663477 w 3133725"/>
              <a:gd name="connsiteY1" fmla="*/ 0 h 2823754"/>
              <a:gd name="connsiteX2" fmla="*/ 3124551 w 3133725"/>
              <a:gd name="connsiteY2" fmla="*/ 375786 h 2823754"/>
              <a:gd name="connsiteX3" fmla="*/ 3133725 w 3133725"/>
              <a:gd name="connsiteY3" fmla="*/ 466796 h 2823754"/>
              <a:gd name="connsiteX4" fmla="*/ 3133725 w 3133725"/>
              <a:gd name="connsiteY4" fmla="*/ 2356958 h 2823754"/>
              <a:gd name="connsiteX5" fmla="*/ 3124551 w 3133725"/>
              <a:gd name="connsiteY5" fmla="*/ 2447969 h 2823754"/>
              <a:gd name="connsiteX6" fmla="*/ 2663477 w 3133725"/>
              <a:gd name="connsiteY6" fmla="*/ 2823754 h 2823754"/>
              <a:gd name="connsiteX7" fmla="*/ 470246 w 3133725"/>
              <a:gd name="connsiteY7" fmla="*/ 2823754 h 2823754"/>
              <a:gd name="connsiteX8" fmla="*/ 9173 w 3133725"/>
              <a:gd name="connsiteY8" fmla="*/ 2447969 h 2823754"/>
              <a:gd name="connsiteX9" fmla="*/ 0 w 3133725"/>
              <a:gd name="connsiteY9" fmla="*/ 2356978 h 2823754"/>
              <a:gd name="connsiteX10" fmla="*/ 0 w 3133725"/>
              <a:gd name="connsiteY10" fmla="*/ 466776 h 2823754"/>
              <a:gd name="connsiteX11" fmla="*/ 9173 w 3133725"/>
              <a:gd name="connsiteY11" fmla="*/ 375786 h 2823754"/>
              <a:gd name="connsiteX12" fmla="*/ 470246 w 3133725"/>
              <a:gd name="connsiteY12" fmla="*/ 0 h 282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3725" h="2823754">
                <a:moveTo>
                  <a:pt x="470246" y="0"/>
                </a:moveTo>
                <a:lnTo>
                  <a:pt x="2663477" y="0"/>
                </a:lnTo>
                <a:cubicBezTo>
                  <a:pt x="2890911" y="0"/>
                  <a:pt x="3080666" y="161325"/>
                  <a:pt x="3124551" y="375786"/>
                </a:cubicBezTo>
                <a:lnTo>
                  <a:pt x="3133725" y="466796"/>
                </a:lnTo>
                <a:lnTo>
                  <a:pt x="3133725" y="2356958"/>
                </a:lnTo>
                <a:lnTo>
                  <a:pt x="3124551" y="2447969"/>
                </a:lnTo>
                <a:cubicBezTo>
                  <a:pt x="3080666" y="2662429"/>
                  <a:pt x="2890911" y="2823754"/>
                  <a:pt x="2663477" y="2823754"/>
                </a:cubicBezTo>
                <a:lnTo>
                  <a:pt x="470246" y="2823754"/>
                </a:lnTo>
                <a:cubicBezTo>
                  <a:pt x="242812" y="2823754"/>
                  <a:pt x="53058" y="2662429"/>
                  <a:pt x="9173" y="2447969"/>
                </a:cubicBezTo>
                <a:lnTo>
                  <a:pt x="0" y="2356978"/>
                </a:lnTo>
                <a:lnTo>
                  <a:pt x="0" y="466776"/>
                </a:lnTo>
                <a:lnTo>
                  <a:pt x="9173" y="375786"/>
                </a:lnTo>
                <a:cubicBezTo>
                  <a:pt x="53058" y="161325"/>
                  <a:pt x="242812" y="0"/>
                  <a:pt x="470246" y="0"/>
                </a:cubicBezTo>
                <a:close/>
              </a:path>
            </a:pathLst>
          </a:custGeom>
          <a:solidFill>
            <a:schemeClr val="bg2">
              <a:lumMod val="85000"/>
            </a:schemeClr>
          </a:solidFill>
        </p:spPr>
        <p:txBody>
          <a:bodyPr rtlCol="0">
            <a:noAutofit/>
          </a:bodyPr>
          <a:lstStyle/>
          <a:p>
            <a:pPr lvl="0"/>
            <a:endParaRPr lang="en-ID" noProof="0"/>
          </a:p>
        </p:txBody>
      </p:sp>
      <p:sp>
        <p:nvSpPr>
          <p:cNvPr id="18" name="Picture Placeholder 17"/>
          <p:cNvSpPr>
            <a:spLocks noGrp="1"/>
          </p:cNvSpPr>
          <p:nvPr>
            <p:ph type="pic" sz="quarter" idx="15"/>
          </p:nvPr>
        </p:nvSpPr>
        <p:spPr>
          <a:xfrm>
            <a:off x="7676798" y="1725113"/>
            <a:ext cx="3133725" cy="3232047"/>
          </a:xfrm>
          <a:custGeom>
            <a:avLst/>
            <a:gdLst>
              <a:gd name="connsiteX0" fmla="*/ 470246 w 3133725"/>
              <a:gd name="connsiteY0" fmla="*/ 0 h 2823754"/>
              <a:gd name="connsiteX1" fmla="*/ 2663477 w 3133725"/>
              <a:gd name="connsiteY1" fmla="*/ 0 h 2823754"/>
              <a:gd name="connsiteX2" fmla="*/ 3124551 w 3133725"/>
              <a:gd name="connsiteY2" fmla="*/ 375786 h 2823754"/>
              <a:gd name="connsiteX3" fmla="*/ 3133725 w 3133725"/>
              <a:gd name="connsiteY3" fmla="*/ 466796 h 2823754"/>
              <a:gd name="connsiteX4" fmla="*/ 3133725 w 3133725"/>
              <a:gd name="connsiteY4" fmla="*/ 2356958 h 2823754"/>
              <a:gd name="connsiteX5" fmla="*/ 3124551 w 3133725"/>
              <a:gd name="connsiteY5" fmla="*/ 2447969 h 2823754"/>
              <a:gd name="connsiteX6" fmla="*/ 2663477 w 3133725"/>
              <a:gd name="connsiteY6" fmla="*/ 2823754 h 2823754"/>
              <a:gd name="connsiteX7" fmla="*/ 470246 w 3133725"/>
              <a:gd name="connsiteY7" fmla="*/ 2823754 h 2823754"/>
              <a:gd name="connsiteX8" fmla="*/ 9173 w 3133725"/>
              <a:gd name="connsiteY8" fmla="*/ 2447969 h 2823754"/>
              <a:gd name="connsiteX9" fmla="*/ 0 w 3133725"/>
              <a:gd name="connsiteY9" fmla="*/ 2356978 h 2823754"/>
              <a:gd name="connsiteX10" fmla="*/ 0 w 3133725"/>
              <a:gd name="connsiteY10" fmla="*/ 466776 h 2823754"/>
              <a:gd name="connsiteX11" fmla="*/ 9173 w 3133725"/>
              <a:gd name="connsiteY11" fmla="*/ 375786 h 2823754"/>
              <a:gd name="connsiteX12" fmla="*/ 470246 w 3133725"/>
              <a:gd name="connsiteY12" fmla="*/ 0 h 282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3725" h="2823754">
                <a:moveTo>
                  <a:pt x="470246" y="0"/>
                </a:moveTo>
                <a:lnTo>
                  <a:pt x="2663477" y="0"/>
                </a:lnTo>
                <a:cubicBezTo>
                  <a:pt x="2890911" y="0"/>
                  <a:pt x="3080666" y="161325"/>
                  <a:pt x="3124551" y="375786"/>
                </a:cubicBezTo>
                <a:lnTo>
                  <a:pt x="3133725" y="466796"/>
                </a:lnTo>
                <a:lnTo>
                  <a:pt x="3133725" y="2356958"/>
                </a:lnTo>
                <a:lnTo>
                  <a:pt x="3124551" y="2447969"/>
                </a:lnTo>
                <a:cubicBezTo>
                  <a:pt x="3080666" y="2662429"/>
                  <a:pt x="2890911" y="2823754"/>
                  <a:pt x="2663477" y="2823754"/>
                </a:cubicBezTo>
                <a:lnTo>
                  <a:pt x="470246" y="2823754"/>
                </a:lnTo>
                <a:cubicBezTo>
                  <a:pt x="242812" y="2823754"/>
                  <a:pt x="53058" y="2662429"/>
                  <a:pt x="9173" y="2447969"/>
                </a:cubicBezTo>
                <a:lnTo>
                  <a:pt x="0" y="2356978"/>
                </a:lnTo>
                <a:lnTo>
                  <a:pt x="0" y="466776"/>
                </a:lnTo>
                <a:lnTo>
                  <a:pt x="9173" y="375786"/>
                </a:lnTo>
                <a:cubicBezTo>
                  <a:pt x="53058" y="161325"/>
                  <a:pt x="242812" y="0"/>
                  <a:pt x="470246" y="0"/>
                </a:cubicBezTo>
                <a:close/>
              </a:path>
            </a:pathLst>
          </a:custGeom>
          <a:solidFill>
            <a:schemeClr val="bg2">
              <a:lumMod val="85000"/>
            </a:schemeClr>
          </a:solidFill>
        </p:spPr>
        <p:txBody>
          <a:bodyPr rtlCol="0">
            <a:noAutofit/>
          </a:bodyPr>
          <a:lstStyle/>
          <a:p>
            <a:pPr lvl="0"/>
            <a:endParaRPr lang="en-ID" noProof="0"/>
          </a:p>
        </p:txBody>
      </p:sp>
      <p:sp>
        <p:nvSpPr>
          <p:cNvPr id="2" name="Title 1"/>
          <p:cNvSpPr>
            <a:spLocks noGrp="1"/>
          </p:cNvSpPr>
          <p:nvPr>
            <p:ph type="title"/>
          </p:nvPr>
        </p:nvSpPr>
        <p:spPr>
          <a:xfrm>
            <a:off x="1041400" y="318177"/>
            <a:ext cx="10515600" cy="1325563"/>
          </a:xfrm>
        </p:spPr>
        <p:txBody>
          <a:bodyPr/>
          <a:lstStyle>
            <a:lvl1pPr algn="l">
              <a:defRPr>
                <a:solidFill>
                  <a:schemeClr val="tx1"/>
                </a:solidFill>
              </a:defRPr>
            </a:lvl1pPr>
          </a:lstStyle>
          <a:p>
            <a:r>
              <a:rPr lang="en-US"/>
              <a:t>Click to edit Master title style</a:t>
            </a:r>
            <a:endParaRPr lang="en-ID"/>
          </a:p>
        </p:txBody>
      </p:sp>
      <p:sp>
        <p:nvSpPr>
          <p:cNvPr id="6" name="Date Placeholder 3"/>
          <p:cNvSpPr>
            <a:spLocks noGrp="1"/>
          </p:cNvSpPr>
          <p:nvPr>
            <p:ph type="dt" sz="half" idx="16"/>
          </p:nvPr>
        </p:nvSpPr>
        <p:spPr/>
        <p:txBody>
          <a:bodyPr/>
          <a:lstStyle>
            <a:lvl1pPr>
              <a:defRPr/>
            </a:lvl1pPr>
          </a:lstStyle>
          <a:p>
            <a:pPr>
              <a:defRPr/>
            </a:pPr>
            <a:fld id="{76E32167-27A8-4397-9FA1-11CDBD190DB6}" type="datetimeFigureOut">
              <a:rPr lang="en-ID"/>
              <a:pPr>
                <a:defRPr/>
              </a:pPr>
              <a:t>19/10/2025</a:t>
            </a:fld>
            <a:endParaRPr lang="en-ID"/>
          </a:p>
        </p:txBody>
      </p:sp>
      <p:sp>
        <p:nvSpPr>
          <p:cNvPr id="7" name="Footer Placeholder 4"/>
          <p:cNvSpPr>
            <a:spLocks noGrp="1"/>
          </p:cNvSpPr>
          <p:nvPr>
            <p:ph type="ftr" sz="quarter" idx="17"/>
          </p:nvPr>
        </p:nvSpPr>
        <p:spPr/>
        <p:txBody>
          <a:bodyPr/>
          <a:lstStyle>
            <a:lvl1pPr>
              <a:defRPr/>
            </a:lvl1pPr>
          </a:lstStyle>
          <a:p>
            <a:pPr>
              <a:defRPr/>
            </a:pPr>
            <a:endParaRPr lang="en-ID"/>
          </a:p>
        </p:txBody>
      </p:sp>
      <p:sp>
        <p:nvSpPr>
          <p:cNvPr id="8" name="Slide Number Placeholder 5"/>
          <p:cNvSpPr>
            <a:spLocks noGrp="1"/>
          </p:cNvSpPr>
          <p:nvPr>
            <p:ph type="sldNum" sz="quarter" idx="18"/>
          </p:nvPr>
        </p:nvSpPr>
        <p:spPr/>
        <p:txBody>
          <a:bodyPr/>
          <a:lstStyle>
            <a:lvl1pPr>
              <a:defRPr/>
            </a:lvl1pPr>
          </a:lstStyle>
          <a:p>
            <a:pPr>
              <a:defRPr/>
            </a:pPr>
            <a:fld id="{6A29E3EE-368C-460F-B83A-4F8F6A73AF77}" type="slidenum">
              <a:rPr lang="en-ID" altLang="en-US"/>
              <a:pPr>
                <a:defRPr/>
              </a:pPr>
              <a:t>‹#›</a:t>
            </a:fld>
            <a:endParaRPr lang="en-ID" altLang="en-US"/>
          </a:p>
        </p:txBody>
      </p:sp>
    </p:spTree>
    <p:extLst>
      <p:ext uri="{BB962C8B-B14F-4D97-AF65-F5344CB8AC3E}">
        <p14:creationId xmlns:p14="http://schemas.microsoft.com/office/powerpoint/2010/main" val="49444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0C97F-04D0-4FE8-AEAF-1A8388D33D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6296D0-7915-4072-BA53-F9D7E51D7A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3F21E4-EF04-44FE-B081-13DDC1524C6E}"/>
              </a:ext>
            </a:extLst>
          </p:cNvPr>
          <p:cNvSpPr>
            <a:spLocks noGrp="1"/>
          </p:cNvSpPr>
          <p:nvPr>
            <p:ph type="dt" sz="half" idx="10"/>
          </p:nvPr>
        </p:nvSpPr>
        <p:spPr/>
        <p:txBody>
          <a:bodyPr/>
          <a:lstStyle/>
          <a:p>
            <a:fld id="{7B02E08D-A131-4D69-996E-A66ACF5B6698}" type="datetimeFigureOut">
              <a:rPr lang="en-US" smtClean="0"/>
              <a:t>10/19/2025</a:t>
            </a:fld>
            <a:endParaRPr lang="en-US"/>
          </a:p>
        </p:txBody>
      </p:sp>
      <p:sp>
        <p:nvSpPr>
          <p:cNvPr id="5" name="Footer Placeholder 4">
            <a:extLst>
              <a:ext uri="{FF2B5EF4-FFF2-40B4-BE49-F238E27FC236}">
                <a16:creationId xmlns:a16="http://schemas.microsoft.com/office/drawing/2014/main" id="{F671ADB3-941A-493D-91B9-BEB37161E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8B929-3EB1-4FAE-A947-7F91A188B546}"/>
              </a:ext>
            </a:extLst>
          </p:cNvPr>
          <p:cNvSpPr>
            <a:spLocks noGrp="1"/>
          </p:cNvSpPr>
          <p:nvPr>
            <p:ph type="sldNum" sz="quarter" idx="12"/>
          </p:nvPr>
        </p:nvSpPr>
        <p:spPr/>
        <p:txBody>
          <a:bodyPr/>
          <a:lstStyle/>
          <a:p>
            <a:fld id="{8058E2BF-4BC7-40AD-9AE6-09F992C67178}" type="slidenum">
              <a:rPr lang="en-US" smtClean="0"/>
              <a:t>‹#›</a:t>
            </a:fld>
            <a:endParaRPr lang="en-US"/>
          </a:p>
        </p:txBody>
      </p:sp>
    </p:spTree>
    <p:extLst>
      <p:ext uri="{BB962C8B-B14F-4D97-AF65-F5344CB8AC3E}">
        <p14:creationId xmlns:p14="http://schemas.microsoft.com/office/powerpoint/2010/main" val="98395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76DDC-0151-4110-BA60-E0C0587204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CD86F0-E1E8-4637-8EFC-971D9EECBB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122DD-CFF5-46AE-8F28-FEB886BEDFD9}"/>
              </a:ext>
            </a:extLst>
          </p:cNvPr>
          <p:cNvSpPr>
            <a:spLocks noGrp="1"/>
          </p:cNvSpPr>
          <p:nvPr>
            <p:ph type="dt" sz="half" idx="10"/>
          </p:nvPr>
        </p:nvSpPr>
        <p:spPr/>
        <p:txBody>
          <a:bodyPr/>
          <a:lstStyle/>
          <a:p>
            <a:fld id="{7B02E08D-A131-4D69-996E-A66ACF5B6698}" type="datetimeFigureOut">
              <a:rPr lang="en-US" smtClean="0"/>
              <a:t>10/19/2025</a:t>
            </a:fld>
            <a:endParaRPr lang="en-US"/>
          </a:p>
        </p:txBody>
      </p:sp>
      <p:sp>
        <p:nvSpPr>
          <p:cNvPr id="5" name="Footer Placeholder 4">
            <a:extLst>
              <a:ext uri="{FF2B5EF4-FFF2-40B4-BE49-F238E27FC236}">
                <a16:creationId xmlns:a16="http://schemas.microsoft.com/office/drawing/2014/main" id="{1DA0B23D-4885-43CC-A491-A40FE5BD0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6EB3E-1778-4809-93AD-D97C2D53E363}"/>
              </a:ext>
            </a:extLst>
          </p:cNvPr>
          <p:cNvSpPr>
            <a:spLocks noGrp="1"/>
          </p:cNvSpPr>
          <p:nvPr>
            <p:ph type="sldNum" sz="quarter" idx="12"/>
          </p:nvPr>
        </p:nvSpPr>
        <p:spPr/>
        <p:txBody>
          <a:bodyPr/>
          <a:lstStyle/>
          <a:p>
            <a:fld id="{8058E2BF-4BC7-40AD-9AE6-09F992C67178}" type="slidenum">
              <a:rPr lang="en-US" smtClean="0"/>
              <a:t>‹#›</a:t>
            </a:fld>
            <a:endParaRPr lang="en-US"/>
          </a:p>
        </p:txBody>
      </p:sp>
    </p:spTree>
    <p:extLst>
      <p:ext uri="{BB962C8B-B14F-4D97-AF65-F5344CB8AC3E}">
        <p14:creationId xmlns:p14="http://schemas.microsoft.com/office/powerpoint/2010/main" val="2823578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4DC86-7667-4B1E-87DD-E5B6FF59FC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D3C3E1-3050-4D93-A465-D35B57C086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5E0D7C-9589-4B69-8B14-11FD544039AA}"/>
              </a:ext>
            </a:extLst>
          </p:cNvPr>
          <p:cNvSpPr>
            <a:spLocks noGrp="1"/>
          </p:cNvSpPr>
          <p:nvPr>
            <p:ph type="dt" sz="half" idx="10"/>
          </p:nvPr>
        </p:nvSpPr>
        <p:spPr/>
        <p:txBody>
          <a:bodyPr/>
          <a:lstStyle/>
          <a:p>
            <a:fld id="{7B02E08D-A131-4D69-996E-A66ACF5B6698}" type="datetimeFigureOut">
              <a:rPr lang="en-US" smtClean="0"/>
              <a:t>10/19/2025</a:t>
            </a:fld>
            <a:endParaRPr lang="en-US"/>
          </a:p>
        </p:txBody>
      </p:sp>
      <p:sp>
        <p:nvSpPr>
          <p:cNvPr id="5" name="Footer Placeholder 4">
            <a:extLst>
              <a:ext uri="{FF2B5EF4-FFF2-40B4-BE49-F238E27FC236}">
                <a16:creationId xmlns:a16="http://schemas.microsoft.com/office/drawing/2014/main" id="{0CB2AE8F-E438-499A-8255-A1003870F4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FBEA3C-A8DB-49ED-9C46-EAD3CABB8210}"/>
              </a:ext>
            </a:extLst>
          </p:cNvPr>
          <p:cNvSpPr>
            <a:spLocks noGrp="1"/>
          </p:cNvSpPr>
          <p:nvPr>
            <p:ph type="sldNum" sz="quarter" idx="12"/>
          </p:nvPr>
        </p:nvSpPr>
        <p:spPr/>
        <p:txBody>
          <a:bodyPr/>
          <a:lstStyle/>
          <a:p>
            <a:fld id="{8058E2BF-4BC7-40AD-9AE6-09F992C67178}" type="slidenum">
              <a:rPr lang="en-US" smtClean="0"/>
              <a:t>‹#›</a:t>
            </a:fld>
            <a:endParaRPr lang="en-US"/>
          </a:p>
        </p:txBody>
      </p:sp>
    </p:spTree>
    <p:extLst>
      <p:ext uri="{BB962C8B-B14F-4D97-AF65-F5344CB8AC3E}">
        <p14:creationId xmlns:p14="http://schemas.microsoft.com/office/powerpoint/2010/main" val="596163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67C86-A0C0-42D0-B2B8-F1AF9170B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4ED919-1886-43FA-9DF1-E3DA2D4915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D45BE6-50D9-4169-82A9-1AFB6334CCB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79A4EF-5F58-402F-916C-AC642E5735FB}"/>
              </a:ext>
            </a:extLst>
          </p:cNvPr>
          <p:cNvSpPr>
            <a:spLocks noGrp="1"/>
          </p:cNvSpPr>
          <p:nvPr>
            <p:ph type="dt" sz="half" idx="10"/>
          </p:nvPr>
        </p:nvSpPr>
        <p:spPr/>
        <p:txBody>
          <a:bodyPr/>
          <a:lstStyle/>
          <a:p>
            <a:fld id="{7B02E08D-A131-4D69-996E-A66ACF5B6698}" type="datetimeFigureOut">
              <a:rPr lang="en-US" smtClean="0"/>
              <a:t>10/19/2025</a:t>
            </a:fld>
            <a:endParaRPr lang="en-US"/>
          </a:p>
        </p:txBody>
      </p:sp>
      <p:sp>
        <p:nvSpPr>
          <p:cNvPr id="6" name="Footer Placeholder 5">
            <a:extLst>
              <a:ext uri="{FF2B5EF4-FFF2-40B4-BE49-F238E27FC236}">
                <a16:creationId xmlns:a16="http://schemas.microsoft.com/office/drawing/2014/main" id="{C81BC57E-9AE6-4367-883A-50304523D9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23532-9041-4EB6-B5B6-3FFF0054B60E}"/>
              </a:ext>
            </a:extLst>
          </p:cNvPr>
          <p:cNvSpPr>
            <a:spLocks noGrp="1"/>
          </p:cNvSpPr>
          <p:nvPr>
            <p:ph type="sldNum" sz="quarter" idx="12"/>
          </p:nvPr>
        </p:nvSpPr>
        <p:spPr/>
        <p:txBody>
          <a:bodyPr/>
          <a:lstStyle/>
          <a:p>
            <a:fld id="{8058E2BF-4BC7-40AD-9AE6-09F992C67178}" type="slidenum">
              <a:rPr lang="en-US" smtClean="0"/>
              <a:t>‹#›</a:t>
            </a:fld>
            <a:endParaRPr lang="en-US"/>
          </a:p>
        </p:txBody>
      </p:sp>
    </p:spTree>
    <p:extLst>
      <p:ext uri="{BB962C8B-B14F-4D97-AF65-F5344CB8AC3E}">
        <p14:creationId xmlns:p14="http://schemas.microsoft.com/office/powerpoint/2010/main" val="3410780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6976D-238D-4BC7-A23D-602EF5F51A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911218-42F5-462E-AC1E-AE99F4142D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197509-6270-4C6A-8337-52273DAC09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FA718D-F01A-419D-8FF7-1F66D45059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DCC426-73D3-4BA4-AC91-0202AC93E9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1E5300-9684-48E1-9555-BA1769BF4200}"/>
              </a:ext>
            </a:extLst>
          </p:cNvPr>
          <p:cNvSpPr>
            <a:spLocks noGrp="1"/>
          </p:cNvSpPr>
          <p:nvPr>
            <p:ph type="dt" sz="half" idx="10"/>
          </p:nvPr>
        </p:nvSpPr>
        <p:spPr/>
        <p:txBody>
          <a:bodyPr/>
          <a:lstStyle/>
          <a:p>
            <a:fld id="{7B02E08D-A131-4D69-996E-A66ACF5B6698}" type="datetimeFigureOut">
              <a:rPr lang="en-US" smtClean="0"/>
              <a:t>10/19/2025</a:t>
            </a:fld>
            <a:endParaRPr lang="en-US"/>
          </a:p>
        </p:txBody>
      </p:sp>
      <p:sp>
        <p:nvSpPr>
          <p:cNvPr id="8" name="Footer Placeholder 7">
            <a:extLst>
              <a:ext uri="{FF2B5EF4-FFF2-40B4-BE49-F238E27FC236}">
                <a16:creationId xmlns:a16="http://schemas.microsoft.com/office/drawing/2014/main" id="{A18F2D04-87D2-4EC5-9C07-097C808078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F3B9EA-5A7F-47A1-8D1F-02CDEE54A80E}"/>
              </a:ext>
            </a:extLst>
          </p:cNvPr>
          <p:cNvSpPr>
            <a:spLocks noGrp="1"/>
          </p:cNvSpPr>
          <p:nvPr>
            <p:ph type="sldNum" sz="quarter" idx="12"/>
          </p:nvPr>
        </p:nvSpPr>
        <p:spPr/>
        <p:txBody>
          <a:bodyPr/>
          <a:lstStyle/>
          <a:p>
            <a:fld id="{8058E2BF-4BC7-40AD-9AE6-09F992C67178}" type="slidenum">
              <a:rPr lang="en-US" smtClean="0"/>
              <a:t>‹#›</a:t>
            </a:fld>
            <a:endParaRPr lang="en-US"/>
          </a:p>
        </p:txBody>
      </p:sp>
    </p:spTree>
    <p:extLst>
      <p:ext uri="{BB962C8B-B14F-4D97-AF65-F5344CB8AC3E}">
        <p14:creationId xmlns:p14="http://schemas.microsoft.com/office/powerpoint/2010/main" val="3030352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61CB-28F9-4564-BBAA-0C8531A09A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5A2A5A-C544-4064-9616-EA4253D91B25}"/>
              </a:ext>
            </a:extLst>
          </p:cNvPr>
          <p:cNvSpPr>
            <a:spLocks noGrp="1"/>
          </p:cNvSpPr>
          <p:nvPr>
            <p:ph type="dt" sz="half" idx="10"/>
          </p:nvPr>
        </p:nvSpPr>
        <p:spPr/>
        <p:txBody>
          <a:bodyPr/>
          <a:lstStyle/>
          <a:p>
            <a:fld id="{7B02E08D-A131-4D69-996E-A66ACF5B6698}" type="datetimeFigureOut">
              <a:rPr lang="en-US" smtClean="0"/>
              <a:t>10/19/2025</a:t>
            </a:fld>
            <a:endParaRPr lang="en-US"/>
          </a:p>
        </p:txBody>
      </p:sp>
      <p:sp>
        <p:nvSpPr>
          <p:cNvPr id="4" name="Footer Placeholder 3">
            <a:extLst>
              <a:ext uri="{FF2B5EF4-FFF2-40B4-BE49-F238E27FC236}">
                <a16:creationId xmlns:a16="http://schemas.microsoft.com/office/drawing/2014/main" id="{6654B159-E4FA-4B52-8178-374E8E95B8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1136B5-5AD1-4429-B622-6C93E0EA49CB}"/>
              </a:ext>
            </a:extLst>
          </p:cNvPr>
          <p:cNvSpPr>
            <a:spLocks noGrp="1"/>
          </p:cNvSpPr>
          <p:nvPr>
            <p:ph type="sldNum" sz="quarter" idx="12"/>
          </p:nvPr>
        </p:nvSpPr>
        <p:spPr/>
        <p:txBody>
          <a:bodyPr/>
          <a:lstStyle/>
          <a:p>
            <a:fld id="{8058E2BF-4BC7-40AD-9AE6-09F992C67178}" type="slidenum">
              <a:rPr lang="en-US" smtClean="0"/>
              <a:t>‹#›</a:t>
            </a:fld>
            <a:endParaRPr lang="en-US"/>
          </a:p>
        </p:txBody>
      </p:sp>
    </p:spTree>
    <p:extLst>
      <p:ext uri="{BB962C8B-B14F-4D97-AF65-F5344CB8AC3E}">
        <p14:creationId xmlns:p14="http://schemas.microsoft.com/office/powerpoint/2010/main" val="1137100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43000B-0911-4FAC-9ED3-2FCC8E0CE2C3}"/>
              </a:ext>
            </a:extLst>
          </p:cNvPr>
          <p:cNvSpPr>
            <a:spLocks noGrp="1"/>
          </p:cNvSpPr>
          <p:nvPr>
            <p:ph type="dt" sz="half" idx="10"/>
          </p:nvPr>
        </p:nvSpPr>
        <p:spPr/>
        <p:txBody>
          <a:bodyPr/>
          <a:lstStyle/>
          <a:p>
            <a:fld id="{7B02E08D-A131-4D69-996E-A66ACF5B6698}" type="datetimeFigureOut">
              <a:rPr lang="en-US" smtClean="0"/>
              <a:t>10/19/2025</a:t>
            </a:fld>
            <a:endParaRPr lang="en-US"/>
          </a:p>
        </p:txBody>
      </p:sp>
      <p:sp>
        <p:nvSpPr>
          <p:cNvPr id="3" name="Footer Placeholder 2">
            <a:extLst>
              <a:ext uri="{FF2B5EF4-FFF2-40B4-BE49-F238E27FC236}">
                <a16:creationId xmlns:a16="http://schemas.microsoft.com/office/drawing/2014/main" id="{E4A5C3AA-9DD1-4658-8B39-BB8C9D0930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C74E2A-E66F-436B-AC95-C855AC1BCD51}"/>
              </a:ext>
            </a:extLst>
          </p:cNvPr>
          <p:cNvSpPr>
            <a:spLocks noGrp="1"/>
          </p:cNvSpPr>
          <p:nvPr>
            <p:ph type="sldNum" sz="quarter" idx="12"/>
          </p:nvPr>
        </p:nvSpPr>
        <p:spPr/>
        <p:txBody>
          <a:bodyPr/>
          <a:lstStyle/>
          <a:p>
            <a:fld id="{8058E2BF-4BC7-40AD-9AE6-09F992C67178}" type="slidenum">
              <a:rPr lang="en-US" smtClean="0"/>
              <a:t>‹#›</a:t>
            </a:fld>
            <a:endParaRPr lang="en-US"/>
          </a:p>
        </p:txBody>
      </p:sp>
    </p:spTree>
    <p:extLst>
      <p:ext uri="{BB962C8B-B14F-4D97-AF65-F5344CB8AC3E}">
        <p14:creationId xmlns:p14="http://schemas.microsoft.com/office/powerpoint/2010/main" val="125398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C0FB-C484-4018-8042-5DA5657B02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0D048A-06E2-4814-A357-BCCDD67BAA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4DE01-4A1B-481D-8E0F-176260F38AA0}"/>
              </a:ext>
            </a:extLst>
          </p:cNvPr>
          <p:cNvSpPr>
            <a:spLocks noGrp="1"/>
          </p:cNvSpPr>
          <p:nvPr>
            <p:ph type="dt" sz="half" idx="10"/>
          </p:nvPr>
        </p:nvSpPr>
        <p:spPr/>
        <p:txBody>
          <a:bodyPr/>
          <a:lstStyle/>
          <a:p>
            <a:fld id="{64B6986E-371D-44E1-85F3-6FCCE4834E7F}" type="datetimeFigureOut">
              <a:rPr lang="en-US" smtClean="0"/>
              <a:pPr/>
              <a:t>10/19/2025</a:t>
            </a:fld>
            <a:endParaRPr lang="en-US"/>
          </a:p>
        </p:txBody>
      </p:sp>
      <p:sp>
        <p:nvSpPr>
          <p:cNvPr id="5" name="Footer Placeholder 4">
            <a:extLst>
              <a:ext uri="{FF2B5EF4-FFF2-40B4-BE49-F238E27FC236}">
                <a16:creationId xmlns:a16="http://schemas.microsoft.com/office/drawing/2014/main" id="{32DF7E95-18EF-4FB2-87D1-61C4D86D9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F5FAC-97D9-4795-9553-7EEFE371A366}"/>
              </a:ext>
            </a:extLst>
          </p:cNvPr>
          <p:cNvSpPr>
            <a:spLocks noGrp="1"/>
          </p:cNvSpPr>
          <p:nvPr>
            <p:ph type="sldNum" sz="quarter" idx="12"/>
          </p:nvPr>
        </p:nvSpPr>
        <p:spPr/>
        <p:txBody>
          <a:bodyPr/>
          <a:lstStyle/>
          <a:p>
            <a:fld id="{2B3233EB-034F-4C34-8ACF-6FC5CEEF3EDB}" type="slidenum">
              <a:rPr lang="en-US" smtClean="0"/>
              <a:pPr/>
              <a:t>‹#›</a:t>
            </a:fld>
            <a:endParaRPr lang="en-US"/>
          </a:p>
        </p:txBody>
      </p:sp>
    </p:spTree>
    <p:extLst>
      <p:ext uri="{BB962C8B-B14F-4D97-AF65-F5344CB8AC3E}">
        <p14:creationId xmlns:p14="http://schemas.microsoft.com/office/powerpoint/2010/main" val="1949120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F394-4A96-4623-87D6-9408EA358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66B8E1-9DCF-4F9E-8F41-DE36FEA578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6E51D9-751C-472B-9604-074D2FC6C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52EB5C-87E0-4AC8-BD0F-B7437C63965C}"/>
              </a:ext>
            </a:extLst>
          </p:cNvPr>
          <p:cNvSpPr>
            <a:spLocks noGrp="1"/>
          </p:cNvSpPr>
          <p:nvPr>
            <p:ph type="dt" sz="half" idx="10"/>
          </p:nvPr>
        </p:nvSpPr>
        <p:spPr/>
        <p:txBody>
          <a:bodyPr/>
          <a:lstStyle/>
          <a:p>
            <a:fld id="{7B02E08D-A131-4D69-996E-A66ACF5B6698}" type="datetimeFigureOut">
              <a:rPr lang="en-US" smtClean="0"/>
              <a:t>10/19/2025</a:t>
            </a:fld>
            <a:endParaRPr lang="en-US"/>
          </a:p>
        </p:txBody>
      </p:sp>
      <p:sp>
        <p:nvSpPr>
          <p:cNvPr id="6" name="Footer Placeholder 5">
            <a:extLst>
              <a:ext uri="{FF2B5EF4-FFF2-40B4-BE49-F238E27FC236}">
                <a16:creationId xmlns:a16="http://schemas.microsoft.com/office/drawing/2014/main" id="{EB6ABA32-769D-4A36-939E-B549D3929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578349-741E-4E4F-9A13-BB2B9793EEBA}"/>
              </a:ext>
            </a:extLst>
          </p:cNvPr>
          <p:cNvSpPr>
            <a:spLocks noGrp="1"/>
          </p:cNvSpPr>
          <p:nvPr>
            <p:ph type="sldNum" sz="quarter" idx="12"/>
          </p:nvPr>
        </p:nvSpPr>
        <p:spPr/>
        <p:txBody>
          <a:bodyPr/>
          <a:lstStyle/>
          <a:p>
            <a:fld id="{8058E2BF-4BC7-40AD-9AE6-09F992C67178}" type="slidenum">
              <a:rPr lang="en-US" smtClean="0"/>
              <a:t>‹#›</a:t>
            </a:fld>
            <a:endParaRPr lang="en-US"/>
          </a:p>
        </p:txBody>
      </p:sp>
    </p:spTree>
    <p:extLst>
      <p:ext uri="{BB962C8B-B14F-4D97-AF65-F5344CB8AC3E}">
        <p14:creationId xmlns:p14="http://schemas.microsoft.com/office/powerpoint/2010/main" val="1877893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4DF2C-DC23-4825-8A55-7BA3A56527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8F9023-83FA-481A-86E4-9676F64988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7CA343-54A7-4EC7-873C-3B2ECC75B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4B8A13-711E-4C2C-AEDF-204F4E460856}"/>
              </a:ext>
            </a:extLst>
          </p:cNvPr>
          <p:cNvSpPr>
            <a:spLocks noGrp="1"/>
          </p:cNvSpPr>
          <p:nvPr>
            <p:ph type="dt" sz="half" idx="10"/>
          </p:nvPr>
        </p:nvSpPr>
        <p:spPr/>
        <p:txBody>
          <a:bodyPr/>
          <a:lstStyle/>
          <a:p>
            <a:fld id="{7B02E08D-A131-4D69-996E-A66ACF5B6698}" type="datetimeFigureOut">
              <a:rPr lang="en-US" smtClean="0"/>
              <a:t>10/19/2025</a:t>
            </a:fld>
            <a:endParaRPr lang="en-US"/>
          </a:p>
        </p:txBody>
      </p:sp>
      <p:sp>
        <p:nvSpPr>
          <p:cNvPr id="6" name="Footer Placeholder 5">
            <a:extLst>
              <a:ext uri="{FF2B5EF4-FFF2-40B4-BE49-F238E27FC236}">
                <a16:creationId xmlns:a16="http://schemas.microsoft.com/office/drawing/2014/main" id="{777B6B5B-AF11-4D5E-BF38-CB4C19C8F2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106923-FF5E-4F36-A656-E1F066C9CD4D}"/>
              </a:ext>
            </a:extLst>
          </p:cNvPr>
          <p:cNvSpPr>
            <a:spLocks noGrp="1"/>
          </p:cNvSpPr>
          <p:nvPr>
            <p:ph type="sldNum" sz="quarter" idx="12"/>
          </p:nvPr>
        </p:nvSpPr>
        <p:spPr/>
        <p:txBody>
          <a:bodyPr/>
          <a:lstStyle/>
          <a:p>
            <a:fld id="{8058E2BF-4BC7-40AD-9AE6-09F992C67178}" type="slidenum">
              <a:rPr lang="en-US" smtClean="0"/>
              <a:t>‹#›</a:t>
            </a:fld>
            <a:endParaRPr lang="en-US"/>
          </a:p>
        </p:txBody>
      </p:sp>
    </p:spTree>
    <p:extLst>
      <p:ext uri="{BB962C8B-B14F-4D97-AF65-F5344CB8AC3E}">
        <p14:creationId xmlns:p14="http://schemas.microsoft.com/office/powerpoint/2010/main" val="454411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DF71B-A81E-40ED-A5EF-7CE81E82C8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F8EC21-28E1-4B35-846E-AEBEBA2273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DEB20B-0112-48DD-9E74-FE64F0621A21}"/>
              </a:ext>
            </a:extLst>
          </p:cNvPr>
          <p:cNvSpPr>
            <a:spLocks noGrp="1"/>
          </p:cNvSpPr>
          <p:nvPr>
            <p:ph type="dt" sz="half" idx="10"/>
          </p:nvPr>
        </p:nvSpPr>
        <p:spPr/>
        <p:txBody>
          <a:bodyPr/>
          <a:lstStyle/>
          <a:p>
            <a:fld id="{7B02E08D-A131-4D69-996E-A66ACF5B6698}" type="datetimeFigureOut">
              <a:rPr lang="en-US" smtClean="0"/>
              <a:t>10/19/2025</a:t>
            </a:fld>
            <a:endParaRPr lang="en-US"/>
          </a:p>
        </p:txBody>
      </p:sp>
      <p:sp>
        <p:nvSpPr>
          <p:cNvPr id="5" name="Footer Placeholder 4">
            <a:extLst>
              <a:ext uri="{FF2B5EF4-FFF2-40B4-BE49-F238E27FC236}">
                <a16:creationId xmlns:a16="http://schemas.microsoft.com/office/drawing/2014/main" id="{F21D48EF-7BA4-422D-80A0-86122C3B6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43C07-3624-4D91-93F1-5F8B60B46F89}"/>
              </a:ext>
            </a:extLst>
          </p:cNvPr>
          <p:cNvSpPr>
            <a:spLocks noGrp="1"/>
          </p:cNvSpPr>
          <p:nvPr>
            <p:ph type="sldNum" sz="quarter" idx="12"/>
          </p:nvPr>
        </p:nvSpPr>
        <p:spPr/>
        <p:txBody>
          <a:bodyPr/>
          <a:lstStyle/>
          <a:p>
            <a:fld id="{8058E2BF-4BC7-40AD-9AE6-09F992C67178}" type="slidenum">
              <a:rPr lang="en-US" smtClean="0"/>
              <a:t>‹#›</a:t>
            </a:fld>
            <a:endParaRPr lang="en-US"/>
          </a:p>
        </p:txBody>
      </p:sp>
    </p:spTree>
    <p:extLst>
      <p:ext uri="{BB962C8B-B14F-4D97-AF65-F5344CB8AC3E}">
        <p14:creationId xmlns:p14="http://schemas.microsoft.com/office/powerpoint/2010/main" val="4269400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C0FA09-D82F-4D88-99F1-4D9F171F20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A52855-C70D-4DAD-800D-8325171CDC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DF424-B9CA-40AB-8B85-D0DDFCEF3FE4}"/>
              </a:ext>
            </a:extLst>
          </p:cNvPr>
          <p:cNvSpPr>
            <a:spLocks noGrp="1"/>
          </p:cNvSpPr>
          <p:nvPr>
            <p:ph type="dt" sz="half" idx="10"/>
          </p:nvPr>
        </p:nvSpPr>
        <p:spPr/>
        <p:txBody>
          <a:bodyPr/>
          <a:lstStyle/>
          <a:p>
            <a:fld id="{7B02E08D-A131-4D69-996E-A66ACF5B6698}" type="datetimeFigureOut">
              <a:rPr lang="en-US" smtClean="0"/>
              <a:t>10/19/2025</a:t>
            </a:fld>
            <a:endParaRPr lang="en-US"/>
          </a:p>
        </p:txBody>
      </p:sp>
      <p:sp>
        <p:nvSpPr>
          <p:cNvPr id="5" name="Footer Placeholder 4">
            <a:extLst>
              <a:ext uri="{FF2B5EF4-FFF2-40B4-BE49-F238E27FC236}">
                <a16:creationId xmlns:a16="http://schemas.microsoft.com/office/drawing/2014/main" id="{F1808EFE-0837-4524-87CE-8F1F3184D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99C4D-C274-46C3-8E55-A6B8E52DDE1F}"/>
              </a:ext>
            </a:extLst>
          </p:cNvPr>
          <p:cNvSpPr>
            <a:spLocks noGrp="1"/>
          </p:cNvSpPr>
          <p:nvPr>
            <p:ph type="sldNum" sz="quarter" idx="12"/>
          </p:nvPr>
        </p:nvSpPr>
        <p:spPr/>
        <p:txBody>
          <a:bodyPr/>
          <a:lstStyle/>
          <a:p>
            <a:fld id="{8058E2BF-4BC7-40AD-9AE6-09F992C67178}" type="slidenum">
              <a:rPr lang="en-US" smtClean="0"/>
              <a:t>‹#›</a:t>
            </a:fld>
            <a:endParaRPr lang="en-US"/>
          </a:p>
        </p:txBody>
      </p:sp>
    </p:spTree>
    <p:extLst>
      <p:ext uri="{BB962C8B-B14F-4D97-AF65-F5344CB8AC3E}">
        <p14:creationId xmlns:p14="http://schemas.microsoft.com/office/powerpoint/2010/main" val="8001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9C684-AE69-4BF4-AE7E-B0532D11A1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7EB552-616C-492E-BA3D-9827C202AA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6BC19F-1092-47C7-A99F-5220BC27A9E0}"/>
              </a:ext>
            </a:extLst>
          </p:cNvPr>
          <p:cNvSpPr>
            <a:spLocks noGrp="1"/>
          </p:cNvSpPr>
          <p:nvPr>
            <p:ph type="dt" sz="half" idx="10"/>
          </p:nvPr>
        </p:nvSpPr>
        <p:spPr/>
        <p:txBody>
          <a:bodyPr/>
          <a:lstStyle/>
          <a:p>
            <a:fld id="{64B6986E-371D-44E1-85F3-6FCCE4834E7F}" type="datetimeFigureOut">
              <a:rPr lang="en-US" smtClean="0"/>
              <a:pPr/>
              <a:t>10/19/2025</a:t>
            </a:fld>
            <a:endParaRPr lang="en-US"/>
          </a:p>
        </p:txBody>
      </p:sp>
      <p:sp>
        <p:nvSpPr>
          <p:cNvPr id="5" name="Footer Placeholder 4">
            <a:extLst>
              <a:ext uri="{FF2B5EF4-FFF2-40B4-BE49-F238E27FC236}">
                <a16:creationId xmlns:a16="http://schemas.microsoft.com/office/drawing/2014/main" id="{DC181731-7EFA-423A-8F0E-ED2189BAF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92A2B-753B-4732-A010-8B147A0ECB79}"/>
              </a:ext>
            </a:extLst>
          </p:cNvPr>
          <p:cNvSpPr>
            <a:spLocks noGrp="1"/>
          </p:cNvSpPr>
          <p:nvPr>
            <p:ph type="sldNum" sz="quarter" idx="12"/>
          </p:nvPr>
        </p:nvSpPr>
        <p:spPr/>
        <p:txBody>
          <a:bodyPr/>
          <a:lstStyle/>
          <a:p>
            <a:fld id="{2B3233EB-034F-4C34-8ACF-6FC5CEEF3EDB}" type="slidenum">
              <a:rPr lang="en-US" smtClean="0"/>
              <a:pPr/>
              <a:t>‹#›</a:t>
            </a:fld>
            <a:endParaRPr lang="en-US"/>
          </a:p>
        </p:txBody>
      </p:sp>
    </p:spTree>
    <p:extLst>
      <p:ext uri="{BB962C8B-B14F-4D97-AF65-F5344CB8AC3E}">
        <p14:creationId xmlns:p14="http://schemas.microsoft.com/office/powerpoint/2010/main" val="2145589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2426C-D1B0-4CE2-B2B8-2DEB2B2507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ADFC7-E04C-4AB4-BC51-B8F5064DAC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3E99A9-661F-4216-A2B6-660360143F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4F0A4D-086C-4C69-A152-BA98863ACFDB}"/>
              </a:ext>
            </a:extLst>
          </p:cNvPr>
          <p:cNvSpPr>
            <a:spLocks noGrp="1"/>
          </p:cNvSpPr>
          <p:nvPr>
            <p:ph type="dt" sz="half" idx="10"/>
          </p:nvPr>
        </p:nvSpPr>
        <p:spPr/>
        <p:txBody>
          <a:bodyPr/>
          <a:lstStyle/>
          <a:p>
            <a:fld id="{64B6986E-371D-44E1-85F3-6FCCE4834E7F}" type="datetimeFigureOut">
              <a:rPr lang="en-US" smtClean="0"/>
              <a:pPr/>
              <a:t>10/19/2025</a:t>
            </a:fld>
            <a:endParaRPr lang="en-US"/>
          </a:p>
        </p:txBody>
      </p:sp>
      <p:sp>
        <p:nvSpPr>
          <p:cNvPr id="6" name="Footer Placeholder 5">
            <a:extLst>
              <a:ext uri="{FF2B5EF4-FFF2-40B4-BE49-F238E27FC236}">
                <a16:creationId xmlns:a16="http://schemas.microsoft.com/office/drawing/2014/main" id="{6BF770D6-5312-45AD-B733-A5CFD651C7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4C1552-FDBC-415B-84B2-191AB93DE4D4}"/>
              </a:ext>
            </a:extLst>
          </p:cNvPr>
          <p:cNvSpPr>
            <a:spLocks noGrp="1"/>
          </p:cNvSpPr>
          <p:nvPr>
            <p:ph type="sldNum" sz="quarter" idx="12"/>
          </p:nvPr>
        </p:nvSpPr>
        <p:spPr/>
        <p:txBody>
          <a:bodyPr/>
          <a:lstStyle/>
          <a:p>
            <a:fld id="{2B3233EB-034F-4C34-8ACF-6FC5CEEF3EDB}" type="slidenum">
              <a:rPr lang="en-US" smtClean="0"/>
              <a:pPr/>
              <a:t>‹#›</a:t>
            </a:fld>
            <a:endParaRPr lang="en-US"/>
          </a:p>
        </p:txBody>
      </p:sp>
    </p:spTree>
    <p:extLst>
      <p:ext uri="{BB962C8B-B14F-4D97-AF65-F5344CB8AC3E}">
        <p14:creationId xmlns:p14="http://schemas.microsoft.com/office/powerpoint/2010/main" val="2298819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80E9C-BA29-49C3-901B-9EE448175F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208B96-75B7-4FA2-9CEA-FF0DFFAFE6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A1F6D6-7BFC-4BB3-900C-28BCF2006C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AE4681-1E8C-4A09-9E8E-392E79C7D9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E2998C-0E66-4603-A72B-9D090622D2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9D6C80-81F4-43F1-9AAC-2A8DE3AD4EE5}"/>
              </a:ext>
            </a:extLst>
          </p:cNvPr>
          <p:cNvSpPr>
            <a:spLocks noGrp="1"/>
          </p:cNvSpPr>
          <p:nvPr>
            <p:ph type="dt" sz="half" idx="10"/>
          </p:nvPr>
        </p:nvSpPr>
        <p:spPr/>
        <p:txBody>
          <a:bodyPr/>
          <a:lstStyle/>
          <a:p>
            <a:fld id="{64B6986E-371D-44E1-85F3-6FCCE4834E7F}" type="datetimeFigureOut">
              <a:rPr lang="en-US" smtClean="0"/>
              <a:pPr/>
              <a:t>10/19/2025</a:t>
            </a:fld>
            <a:endParaRPr lang="en-US"/>
          </a:p>
        </p:txBody>
      </p:sp>
      <p:sp>
        <p:nvSpPr>
          <p:cNvPr id="8" name="Footer Placeholder 7">
            <a:extLst>
              <a:ext uri="{FF2B5EF4-FFF2-40B4-BE49-F238E27FC236}">
                <a16:creationId xmlns:a16="http://schemas.microsoft.com/office/drawing/2014/main" id="{FAFCF094-6AD9-418F-AF99-6AA043D1DB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85595C-7370-4E14-A0DB-868322378C9D}"/>
              </a:ext>
            </a:extLst>
          </p:cNvPr>
          <p:cNvSpPr>
            <a:spLocks noGrp="1"/>
          </p:cNvSpPr>
          <p:nvPr>
            <p:ph type="sldNum" sz="quarter" idx="12"/>
          </p:nvPr>
        </p:nvSpPr>
        <p:spPr/>
        <p:txBody>
          <a:bodyPr/>
          <a:lstStyle/>
          <a:p>
            <a:fld id="{2B3233EB-034F-4C34-8ACF-6FC5CEEF3EDB}" type="slidenum">
              <a:rPr lang="en-US" smtClean="0"/>
              <a:pPr/>
              <a:t>‹#›</a:t>
            </a:fld>
            <a:endParaRPr lang="en-US"/>
          </a:p>
        </p:txBody>
      </p:sp>
    </p:spTree>
    <p:extLst>
      <p:ext uri="{BB962C8B-B14F-4D97-AF65-F5344CB8AC3E}">
        <p14:creationId xmlns:p14="http://schemas.microsoft.com/office/powerpoint/2010/main" val="247148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187DE-0F40-4A7D-9C0D-5225F2741D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66253B-1B04-41D9-A1FB-117137453D05}"/>
              </a:ext>
            </a:extLst>
          </p:cNvPr>
          <p:cNvSpPr>
            <a:spLocks noGrp="1"/>
          </p:cNvSpPr>
          <p:nvPr>
            <p:ph type="dt" sz="half" idx="10"/>
          </p:nvPr>
        </p:nvSpPr>
        <p:spPr/>
        <p:txBody>
          <a:bodyPr/>
          <a:lstStyle/>
          <a:p>
            <a:fld id="{64B6986E-371D-44E1-85F3-6FCCE4834E7F}" type="datetimeFigureOut">
              <a:rPr lang="en-US" smtClean="0"/>
              <a:pPr/>
              <a:t>10/19/2025</a:t>
            </a:fld>
            <a:endParaRPr lang="en-US"/>
          </a:p>
        </p:txBody>
      </p:sp>
      <p:sp>
        <p:nvSpPr>
          <p:cNvPr id="4" name="Footer Placeholder 3">
            <a:extLst>
              <a:ext uri="{FF2B5EF4-FFF2-40B4-BE49-F238E27FC236}">
                <a16:creationId xmlns:a16="http://schemas.microsoft.com/office/drawing/2014/main" id="{3F91F8B1-6233-46DF-A766-8E859688DD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FCEF54-9344-4440-9067-22C326A2AB17}"/>
              </a:ext>
            </a:extLst>
          </p:cNvPr>
          <p:cNvSpPr>
            <a:spLocks noGrp="1"/>
          </p:cNvSpPr>
          <p:nvPr>
            <p:ph type="sldNum" sz="quarter" idx="12"/>
          </p:nvPr>
        </p:nvSpPr>
        <p:spPr/>
        <p:txBody>
          <a:bodyPr/>
          <a:lstStyle/>
          <a:p>
            <a:fld id="{2B3233EB-034F-4C34-8ACF-6FC5CEEF3EDB}" type="slidenum">
              <a:rPr lang="en-US" smtClean="0"/>
              <a:pPr/>
              <a:t>‹#›</a:t>
            </a:fld>
            <a:endParaRPr lang="en-US"/>
          </a:p>
        </p:txBody>
      </p:sp>
    </p:spTree>
    <p:extLst>
      <p:ext uri="{BB962C8B-B14F-4D97-AF65-F5344CB8AC3E}">
        <p14:creationId xmlns:p14="http://schemas.microsoft.com/office/powerpoint/2010/main" val="251617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CB44FD-1436-459C-A419-5F27007D7778}"/>
              </a:ext>
            </a:extLst>
          </p:cNvPr>
          <p:cNvSpPr>
            <a:spLocks noGrp="1"/>
          </p:cNvSpPr>
          <p:nvPr>
            <p:ph type="dt" sz="half" idx="10"/>
          </p:nvPr>
        </p:nvSpPr>
        <p:spPr/>
        <p:txBody>
          <a:bodyPr/>
          <a:lstStyle/>
          <a:p>
            <a:fld id="{64B6986E-371D-44E1-85F3-6FCCE4834E7F}" type="datetimeFigureOut">
              <a:rPr lang="en-US" smtClean="0"/>
              <a:pPr/>
              <a:t>10/19/2025</a:t>
            </a:fld>
            <a:endParaRPr lang="en-US"/>
          </a:p>
        </p:txBody>
      </p:sp>
      <p:sp>
        <p:nvSpPr>
          <p:cNvPr id="3" name="Footer Placeholder 2">
            <a:extLst>
              <a:ext uri="{FF2B5EF4-FFF2-40B4-BE49-F238E27FC236}">
                <a16:creationId xmlns:a16="http://schemas.microsoft.com/office/drawing/2014/main" id="{13EE16E9-5D3B-4E95-9963-327B9DE759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EFEAC3-5FD7-470E-B41E-2ABDC72F6EA6}"/>
              </a:ext>
            </a:extLst>
          </p:cNvPr>
          <p:cNvSpPr>
            <a:spLocks noGrp="1"/>
          </p:cNvSpPr>
          <p:nvPr>
            <p:ph type="sldNum" sz="quarter" idx="12"/>
          </p:nvPr>
        </p:nvSpPr>
        <p:spPr/>
        <p:txBody>
          <a:bodyPr/>
          <a:lstStyle/>
          <a:p>
            <a:fld id="{2B3233EB-034F-4C34-8ACF-6FC5CEEF3EDB}" type="slidenum">
              <a:rPr lang="en-US" smtClean="0"/>
              <a:pPr/>
              <a:t>‹#›</a:t>
            </a:fld>
            <a:endParaRPr lang="en-US"/>
          </a:p>
        </p:txBody>
      </p:sp>
    </p:spTree>
    <p:extLst>
      <p:ext uri="{BB962C8B-B14F-4D97-AF65-F5344CB8AC3E}">
        <p14:creationId xmlns:p14="http://schemas.microsoft.com/office/powerpoint/2010/main" val="3014245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AD624-83F3-4FD9-BD23-CFF4FE36BC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91E8FA-6E82-4190-AE4B-C4A51EF26F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3EBD52-E41B-43E1-9920-A884D7313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4E7E1-F04B-4183-85FE-81F14A5C2DF7}"/>
              </a:ext>
            </a:extLst>
          </p:cNvPr>
          <p:cNvSpPr>
            <a:spLocks noGrp="1"/>
          </p:cNvSpPr>
          <p:nvPr>
            <p:ph type="dt" sz="half" idx="10"/>
          </p:nvPr>
        </p:nvSpPr>
        <p:spPr/>
        <p:txBody>
          <a:bodyPr/>
          <a:lstStyle/>
          <a:p>
            <a:fld id="{64B6986E-371D-44E1-85F3-6FCCE4834E7F}" type="datetimeFigureOut">
              <a:rPr lang="en-US" smtClean="0"/>
              <a:pPr/>
              <a:t>10/19/2025</a:t>
            </a:fld>
            <a:endParaRPr lang="en-US"/>
          </a:p>
        </p:txBody>
      </p:sp>
      <p:sp>
        <p:nvSpPr>
          <p:cNvPr id="6" name="Footer Placeholder 5">
            <a:extLst>
              <a:ext uri="{FF2B5EF4-FFF2-40B4-BE49-F238E27FC236}">
                <a16:creationId xmlns:a16="http://schemas.microsoft.com/office/drawing/2014/main" id="{86861559-BB09-46F1-98D9-D6B0E982EF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96F9F8-881E-471F-B137-6E66C98509A3}"/>
              </a:ext>
            </a:extLst>
          </p:cNvPr>
          <p:cNvSpPr>
            <a:spLocks noGrp="1"/>
          </p:cNvSpPr>
          <p:nvPr>
            <p:ph type="sldNum" sz="quarter" idx="12"/>
          </p:nvPr>
        </p:nvSpPr>
        <p:spPr/>
        <p:txBody>
          <a:bodyPr/>
          <a:lstStyle/>
          <a:p>
            <a:fld id="{2B3233EB-034F-4C34-8ACF-6FC5CEEF3EDB}" type="slidenum">
              <a:rPr lang="en-US" smtClean="0"/>
              <a:pPr/>
              <a:t>‹#›</a:t>
            </a:fld>
            <a:endParaRPr lang="en-US"/>
          </a:p>
        </p:txBody>
      </p:sp>
    </p:spTree>
    <p:extLst>
      <p:ext uri="{BB962C8B-B14F-4D97-AF65-F5344CB8AC3E}">
        <p14:creationId xmlns:p14="http://schemas.microsoft.com/office/powerpoint/2010/main" val="119980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B25E3-A3E2-40E0-85C2-047F0B8CAA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02F55C-1566-421E-B25F-81803C2EFE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0681DA-BE0E-433D-B68E-0F9C9E5047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1930EB-516A-4321-A8A7-A33AC9487274}"/>
              </a:ext>
            </a:extLst>
          </p:cNvPr>
          <p:cNvSpPr>
            <a:spLocks noGrp="1"/>
          </p:cNvSpPr>
          <p:nvPr>
            <p:ph type="dt" sz="half" idx="10"/>
          </p:nvPr>
        </p:nvSpPr>
        <p:spPr/>
        <p:txBody>
          <a:bodyPr/>
          <a:lstStyle/>
          <a:p>
            <a:fld id="{64B6986E-371D-44E1-85F3-6FCCE4834E7F}" type="datetimeFigureOut">
              <a:rPr lang="en-US" smtClean="0"/>
              <a:pPr/>
              <a:t>10/19/2025</a:t>
            </a:fld>
            <a:endParaRPr lang="en-US"/>
          </a:p>
        </p:txBody>
      </p:sp>
      <p:sp>
        <p:nvSpPr>
          <p:cNvPr id="6" name="Footer Placeholder 5">
            <a:extLst>
              <a:ext uri="{FF2B5EF4-FFF2-40B4-BE49-F238E27FC236}">
                <a16:creationId xmlns:a16="http://schemas.microsoft.com/office/drawing/2014/main" id="{8B129FAA-18B3-4E40-B129-7092583E26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F6D503-D050-4538-9BBA-5C7250774361}"/>
              </a:ext>
            </a:extLst>
          </p:cNvPr>
          <p:cNvSpPr>
            <a:spLocks noGrp="1"/>
          </p:cNvSpPr>
          <p:nvPr>
            <p:ph type="sldNum" sz="quarter" idx="12"/>
          </p:nvPr>
        </p:nvSpPr>
        <p:spPr/>
        <p:txBody>
          <a:bodyPr/>
          <a:lstStyle/>
          <a:p>
            <a:fld id="{2B3233EB-034F-4C34-8ACF-6FC5CEEF3EDB}" type="slidenum">
              <a:rPr lang="en-US" smtClean="0"/>
              <a:pPr/>
              <a:t>‹#›</a:t>
            </a:fld>
            <a:endParaRPr lang="en-US"/>
          </a:p>
        </p:txBody>
      </p:sp>
    </p:spTree>
    <p:extLst>
      <p:ext uri="{BB962C8B-B14F-4D97-AF65-F5344CB8AC3E}">
        <p14:creationId xmlns:p14="http://schemas.microsoft.com/office/powerpoint/2010/main" val="4249862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62496-6DC7-499B-BC18-FBF38ABB0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457BAA-CB12-4EB6-A249-374ED91B4B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DE0319-7B9B-4C56-BD8F-BA29C0E8E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6986E-371D-44E1-85F3-6FCCE4834E7F}" type="datetimeFigureOut">
              <a:rPr lang="en-US" smtClean="0"/>
              <a:pPr/>
              <a:t>10/19/2025</a:t>
            </a:fld>
            <a:endParaRPr lang="en-US"/>
          </a:p>
        </p:txBody>
      </p:sp>
      <p:sp>
        <p:nvSpPr>
          <p:cNvPr id="5" name="Footer Placeholder 4">
            <a:extLst>
              <a:ext uri="{FF2B5EF4-FFF2-40B4-BE49-F238E27FC236}">
                <a16:creationId xmlns:a16="http://schemas.microsoft.com/office/drawing/2014/main" id="{2DF0507D-D6DB-4EC3-9A28-6298C51506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DC767B-F8FC-402B-A7CE-F565C08082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233EB-034F-4C34-8ACF-6FC5CEEF3EDB}" type="slidenum">
              <a:rPr lang="en-US" smtClean="0"/>
              <a:pPr/>
              <a:t>‹#›</a:t>
            </a:fld>
            <a:endParaRPr lang="en-US"/>
          </a:p>
        </p:txBody>
      </p:sp>
    </p:spTree>
    <p:extLst>
      <p:ext uri="{BB962C8B-B14F-4D97-AF65-F5344CB8AC3E}">
        <p14:creationId xmlns:p14="http://schemas.microsoft.com/office/powerpoint/2010/main" val="162083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1B2313-632C-4E9F-A21A-CEFB8612E4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9D587B-23F2-468E-9EA4-6F6E586C19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415FB-EC69-4594-ABA4-E69A3E309E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2E08D-A131-4D69-996E-A66ACF5B6698}" type="datetimeFigureOut">
              <a:rPr lang="en-US" smtClean="0"/>
              <a:t>10/19/2025</a:t>
            </a:fld>
            <a:endParaRPr lang="en-US"/>
          </a:p>
        </p:txBody>
      </p:sp>
      <p:sp>
        <p:nvSpPr>
          <p:cNvPr id="5" name="Footer Placeholder 4">
            <a:extLst>
              <a:ext uri="{FF2B5EF4-FFF2-40B4-BE49-F238E27FC236}">
                <a16:creationId xmlns:a16="http://schemas.microsoft.com/office/drawing/2014/main" id="{09FA2DDA-F1C7-4F58-9BAD-C9BCC0397A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918FAB-7760-426D-93ED-53EEB136ED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8E2BF-4BC7-40AD-9AE6-09F992C67178}" type="slidenum">
              <a:rPr lang="en-US" smtClean="0"/>
              <a:t>‹#›</a:t>
            </a:fld>
            <a:endParaRPr lang="en-US"/>
          </a:p>
        </p:txBody>
      </p:sp>
    </p:spTree>
    <p:extLst>
      <p:ext uri="{BB962C8B-B14F-4D97-AF65-F5344CB8AC3E}">
        <p14:creationId xmlns:p14="http://schemas.microsoft.com/office/powerpoint/2010/main" val="32077572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E630DA90-69B0-44B7-9713-E544DC9B4F19}"/>
              </a:ext>
            </a:extLst>
          </p:cNvPr>
          <p:cNvCxnSpPr>
            <a:cxnSpLocks/>
          </p:cNvCxnSpPr>
          <p:nvPr/>
        </p:nvCxnSpPr>
        <p:spPr>
          <a:xfrm flipH="1">
            <a:off x="-27706" y="-141892"/>
            <a:ext cx="3666834" cy="192641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8">
            <a:extLst>
              <a:ext uri="{FF2B5EF4-FFF2-40B4-BE49-F238E27FC236}">
                <a16:creationId xmlns:a16="http://schemas.microsoft.com/office/drawing/2014/main" id="{C610A5E8-AEA9-477A-81E5-0139AF2E18F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655"/>
                    </a14:imgEffect>
                  </a14:imgLayer>
                </a14:imgProps>
              </a:ext>
              <a:ext uri="{28A0092B-C50C-407E-A947-70E740481C1C}">
                <a14:useLocalDpi xmlns:a14="http://schemas.microsoft.com/office/drawing/2010/main" val="0"/>
              </a:ext>
            </a:extLst>
          </a:blip>
          <a:stretch>
            <a:fillRect/>
          </a:stretch>
        </p:blipFill>
        <p:spPr bwMode="auto">
          <a:xfrm>
            <a:off x="300147" y="109539"/>
            <a:ext cx="656784" cy="6656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C970D35-F2F2-4BB3-A9E9-0B57175E171B}"/>
              </a:ext>
            </a:extLst>
          </p:cNvPr>
          <p:cNvSpPr/>
          <p:nvPr/>
        </p:nvSpPr>
        <p:spPr>
          <a:xfrm>
            <a:off x="-26584" y="1374763"/>
            <a:ext cx="12206644" cy="35872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algn="ctr">
              <a:lnSpc>
                <a:spcPct val="150000"/>
              </a:lnSpc>
              <a:tabLst>
                <a:tab pos="1090930" algn="l"/>
              </a:tabLst>
            </a:pPr>
            <a:r>
              <a:rPr lang="en-US" sz="3200" b="1" dirty="0">
                <a:latin typeface="Times New Roman"/>
                <a:ea typeface="Times New Roman"/>
              </a:rPr>
              <a:t> </a:t>
            </a:r>
            <a:r>
              <a:rPr lang="en-US" sz="3200" b="1" dirty="0" err="1">
                <a:latin typeface="Times New Roman"/>
                <a:ea typeface="Times New Roman"/>
              </a:rPr>
              <a:t>Chuyên</a:t>
            </a:r>
            <a:r>
              <a:rPr lang="en-US" sz="3200" b="1" dirty="0">
                <a:latin typeface="Times New Roman"/>
                <a:ea typeface="Times New Roman"/>
              </a:rPr>
              <a:t> </a:t>
            </a:r>
            <a:r>
              <a:rPr lang="en-US" sz="3200" b="1" dirty="0" err="1">
                <a:latin typeface="Times New Roman"/>
                <a:ea typeface="Times New Roman"/>
              </a:rPr>
              <a:t>đề</a:t>
            </a:r>
            <a:r>
              <a:rPr lang="en-US" sz="3200" b="1" dirty="0">
                <a:latin typeface="Times New Roman"/>
                <a:ea typeface="Times New Roman"/>
              </a:rPr>
              <a:t>:</a:t>
            </a:r>
          </a:p>
          <a:p>
            <a:pPr algn="ctr">
              <a:tabLst>
                <a:tab pos="1090930" algn="l"/>
              </a:tabLst>
            </a:pPr>
            <a:r>
              <a:rPr lang="en-US" sz="3200" b="1" dirty="0">
                <a:latin typeface="Times New Roman"/>
                <a:ea typeface="Calibri"/>
                <a:cs typeface="Times New Roman"/>
              </a:rPr>
              <a:t>HƯỚNG DẪN SINH HOẠT CHUYÊN MÔN </a:t>
            </a:r>
          </a:p>
          <a:p>
            <a:pPr algn="ctr">
              <a:tabLst>
                <a:tab pos="1090930" algn="l"/>
              </a:tabLst>
            </a:pPr>
            <a:r>
              <a:rPr lang="en-US" sz="3200" b="1" dirty="0">
                <a:latin typeface="Times New Roman"/>
                <a:ea typeface="Calibri"/>
                <a:cs typeface="Times New Roman"/>
              </a:rPr>
              <a:t>PHÙ HỢP VỚI ĐIỀU KIỆN THỰC TẾ CỦA TRƯỜNG </a:t>
            </a:r>
            <a:r>
              <a:rPr lang="en-US" sz="3200" b="1" dirty="0" err="1">
                <a:latin typeface="Times New Roman"/>
                <a:ea typeface="Calibri"/>
                <a:cs typeface="Times New Roman"/>
              </a:rPr>
              <a:t>MẦM</a:t>
            </a:r>
            <a:r>
              <a:rPr lang="en-US" sz="3200" b="1" dirty="0">
                <a:latin typeface="Times New Roman"/>
                <a:ea typeface="Calibri"/>
                <a:cs typeface="Times New Roman"/>
              </a:rPr>
              <a:t> NON </a:t>
            </a:r>
            <a:r>
              <a:rPr lang="en-US" sz="3200" b="1" dirty="0" err="1">
                <a:latin typeface="Times New Roman"/>
                <a:ea typeface="Calibri"/>
                <a:cs typeface="Times New Roman"/>
              </a:rPr>
              <a:t>VÀ</a:t>
            </a:r>
            <a:r>
              <a:rPr lang="en-US" sz="3200" b="1" dirty="0">
                <a:latin typeface="Times New Roman"/>
                <a:ea typeface="Calibri"/>
                <a:cs typeface="Times New Roman"/>
              </a:rPr>
              <a:t> SINH </a:t>
            </a:r>
            <a:r>
              <a:rPr lang="en-US" sz="3200" b="1" dirty="0" err="1">
                <a:latin typeface="Times New Roman"/>
                <a:ea typeface="Calibri"/>
                <a:cs typeface="Times New Roman"/>
              </a:rPr>
              <a:t>HOẠT</a:t>
            </a:r>
            <a:r>
              <a:rPr lang="en-US" sz="3200" b="1" dirty="0">
                <a:latin typeface="Times New Roman"/>
                <a:ea typeface="Calibri"/>
                <a:cs typeface="Times New Roman"/>
              </a:rPr>
              <a:t> CHUYÊN MÔN THEO </a:t>
            </a:r>
            <a:r>
              <a:rPr lang="en-US" sz="3200" b="1" dirty="0" err="1">
                <a:latin typeface="Times New Roman"/>
                <a:ea typeface="Calibri"/>
                <a:cs typeface="Times New Roman"/>
              </a:rPr>
              <a:t>NGHIÊN</a:t>
            </a:r>
            <a:r>
              <a:rPr lang="en-US" sz="3200" b="1" dirty="0">
                <a:latin typeface="Times New Roman"/>
                <a:ea typeface="Calibri"/>
                <a:cs typeface="Times New Roman"/>
              </a:rPr>
              <a:t> </a:t>
            </a:r>
            <a:r>
              <a:rPr lang="en-US" sz="3200" b="1" dirty="0" err="1">
                <a:latin typeface="Times New Roman"/>
                <a:ea typeface="Calibri"/>
                <a:cs typeface="Times New Roman"/>
              </a:rPr>
              <a:t>CỨU</a:t>
            </a:r>
            <a:r>
              <a:rPr lang="en-US" sz="3200" b="1" dirty="0">
                <a:latin typeface="Times New Roman"/>
                <a:ea typeface="Calibri"/>
                <a:cs typeface="Times New Roman"/>
              </a:rPr>
              <a:t> </a:t>
            </a:r>
            <a:r>
              <a:rPr lang="en-US" sz="3200" b="1" dirty="0" err="1">
                <a:latin typeface="Times New Roman"/>
                <a:ea typeface="Calibri"/>
                <a:cs typeface="Times New Roman"/>
              </a:rPr>
              <a:t>BÀI</a:t>
            </a:r>
            <a:r>
              <a:rPr lang="en-US" sz="3200" b="1" dirty="0">
                <a:latin typeface="Times New Roman"/>
                <a:ea typeface="Calibri"/>
                <a:cs typeface="Times New Roman"/>
              </a:rPr>
              <a:t> HỌC</a:t>
            </a:r>
            <a:endParaRPr lang="en-US" sz="3200" b="1" dirty="0">
              <a:effectLst/>
              <a:latin typeface="Times New Roman"/>
              <a:ea typeface="Calibri"/>
              <a:cs typeface="Times New Roman"/>
            </a:endParaRPr>
          </a:p>
        </p:txBody>
      </p:sp>
      <p:sp>
        <p:nvSpPr>
          <p:cNvPr id="15" name="Rectangle 14">
            <a:extLst>
              <a:ext uri="{FF2B5EF4-FFF2-40B4-BE49-F238E27FC236}">
                <a16:creationId xmlns:a16="http://schemas.microsoft.com/office/drawing/2014/main" id="{6DD7BB38-B8C9-47E6-8F7C-A1742129B463}"/>
              </a:ext>
            </a:extLst>
          </p:cNvPr>
          <p:cNvSpPr/>
          <p:nvPr/>
        </p:nvSpPr>
        <p:spPr>
          <a:xfrm>
            <a:off x="-27706" y="1510893"/>
            <a:ext cx="12192000" cy="8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41AEC0E-01EC-4EA7-BDEF-09CBEEB67BE9}"/>
              </a:ext>
            </a:extLst>
          </p:cNvPr>
          <p:cNvSpPr/>
          <p:nvPr/>
        </p:nvSpPr>
        <p:spPr>
          <a:xfrm>
            <a:off x="-11940" y="4962013"/>
            <a:ext cx="12192000" cy="8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FD2E8C2-DB77-4D04-9633-161A45DFCAA3}"/>
              </a:ext>
            </a:extLst>
          </p:cNvPr>
          <p:cNvCxnSpPr/>
          <p:nvPr/>
        </p:nvCxnSpPr>
        <p:spPr>
          <a:xfrm>
            <a:off x="2103497" y="629579"/>
            <a:ext cx="228441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3F82E0-F70D-4445-BD17-85684C764642}"/>
              </a:ext>
            </a:extLst>
          </p:cNvPr>
          <p:cNvSpPr txBox="1"/>
          <p:nvPr/>
        </p:nvSpPr>
        <p:spPr>
          <a:xfrm>
            <a:off x="956932" y="248194"/>
            <a:ext cx="5626748" cy="374461"/>
          </a:xfrm>
          <a:prstGeom prst="rect">
            <a:avLst/>
          </a:prstGeom>
          <a:noFill/>
        </p:spPr>
        <p:txBody>
          <a:bodyPr wrap="square">
            <a:spAutoFit/>
          </a:bodyPr>
          <a:lstStyle/>
          <a:p>
            <a:pPr algn="ctr">
              <a:lnSpc>
                <a:spcPts val="2200"/>
              </a:lnSpc>
              <a:spcAft>
                <a:spcPts val="400"/>
              </a:spcAft>
            </a:pPr>
            <a:r>
              <a:rPr lang="vi-VN" sz="2200" b="1" dirty="0">
                <a:solidFill>
                  <a:srgbClr val="002060"/>
                </a:solidFill>
                <a:latin typeface="Times New Roman" pitchFamily="18" charset="0"/>
                <a:ea typeface="Calibri" panose="020F0502020204030204" pitchFamily="34" charset="0"/>
                <a:cs typeface="Times New Roman" pitchFamily="18" charset="0"/>
              </a:rPr>
              <a:t>SỞ</a:t>
            </a:r>
            <a:r>
              <a:rPr lang="en-US" sz="2200" b="1" dirty="0">
                <a:solidFill>
                  <a:srgbClr val="002060"/>
                </a:solidFill>
                <a:effectLst/>
                <a:latin typeface="Times New Roman" pitchFamily="18" charset="0"/>
                <a:ea typeface="Calibri" panose="020F0502020204030204" pitchFamily="34" charset="0"/>
                <a:cs typeface="Times New Roman" pitchFamily="18" charset="0"/>
              </a:rPr>
              <a:t> GIÁO DỤC VÀ ĐÀO TẠO</a:t>
            </a:r>
            <a:r>
              <a:rPr lang="vi-VN" sz="2200" b="1" dirty="0">
                <a:solidFill>
                  <a:srgbClr val="002060"/>
                </a:solidFill>
                <a:effectLst/>
                <a:latin typeface="Times New Roman" pitchFamily="18" charset="0"/>
                <a:ea typeface="Calibri" panose="020F0502020204030204" pitchFamily="34" charset="0"/>
                <a:cs typeface="Times New Roman" pitchFamily="18" charset="0"/>
              </a:rPr>
              <a:t> NINH BÌNH</a:t>
            </a:r>
            <a:endParaRPr lang="en-US" sz="2200" b="1" dirty="0">
              <a:solidFill>
                <a:srgbClr val="002060"/>
              </a:solidFill>
              <a:effectLst/>
              <a:latin typeface="Times New Roman" pitchFamily="18" charset="0"/>
              <a:ea typeface="Calibri" panose="020F0502020204030204" pitchFamily="34" charset="0"/>
              <a:cs typeface="Times New Roman" pitchFamily="18" charset="0"/>
            </a:endParaRPr>
          </a:p>
        </p:txBody>
      </p:sp>
      <p:sp>
        <p:nvSpPr>
          <p:cNvPr id="12" name="Rectangle 11">
            <a:extLst>
              <a:ext uri="{FF2B5EF4-FFF2-40B4-BE49-F238E27FC236}">
                <a16:creationId xmlns:a16="http://schemas.microsoft.com/office/drawing/2014/main" id="{6DD7BB38-B8C9-47E6-8F7C-A1742129B463}"/>
              </a:ext>
            </a:extLst>
          </p:cNvPr>
          <p:cNvSpPr/>
          <p:nvPr/>
        </p:nvSpPr>
        <p:spPr>
          <a:xfrm>
            <a:off x="-11940" y="4746735"/>
            <a:ext cx="12192000" cy="8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6885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p:cNvSpPr txBox="1">
            <a:spLocks noChangeArrowheads="1"/>
          </p:cNvSpPr>
          <p:nvPr/>
        </p:nvSpPr>
        <p:spPr>
          <a:xfrm>
            <a:off x="209006" y="1060070"/>
            <a:ext cx="11525794" cy="5432165"/>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just" defTabSz="914400" rtl="0" eaLnBrk="1" fontAlgn="auto" latinLnBrk="0" hangingPunct="1">
              <a:lnSpc>
                <a:spcPct val="12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	</a:t>
            </a:r>
          </a:p>
          <a:p>
            <a:pPr marL="0" marR="0" lvl="0" indent="450215" algn="just" defTabSz="914400" rtl="0" eaLnBrk="1" fontAlgn="auto" latinLnBrk="0" hangingPunct="1">
              <a:lnSpc>
                <a:spcPct val="130000"/>
              </a:lnSpc>
              <a:spcBef>
                <a:spcPct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	</a:t>
            </a:r>
            <a:endParaRPr kumimoji="0" lang="en-ID" altLang="en-US" sz="2500" b="1" i="0" u="none" strike="noStrike" kern="1200" cap="none" spc="0" normalizeH="0" baseline="0" noProof="0" dirty="0">
              <a:ln>
                <a:noFill/>
              </a:ln>
              <a:solidFill>
                <a:srgbClr val="0066CC"/>
              </a:solidFill>
              <a:effectLst/>
              <a:uLnTx/>
              <a:uFillTx/>
              <a:latin typeface="Times New Roman" pitchFamily="18" charset="0"/>
              <a:ea typeface="+mj-ea"/>
              <a:cs typeface="Times New Roman" pitchFamily="18" charset="0"/>
            </a:endParaRPr>
          </a:p>
        </p:txBody>
      </p:sp>
      <p:sp>
        <p:nvSpPr>
          <p:cNvPr id="11" name="Rectangle 10">
            <a:extLst>
              <a:ext uri="{FF2B5EF4-FFF2-40B4-BE49-F238E27FC236}">
                <a16:creationId xmlns:a16="http://schemas.microsoft.com/office/drawing/2014/main" id="{80BD5F0B-5066-41B0-88BE-A9B646016BEE}"/>
              </a:ext>
            </a:extLst>
          </p:cNvPr>
          <p:cNvSpPr/>
          <p:nvPr/>
        </p:nvSpPr>
        <p:spPr>
          <a:xfrm>
            <a:off x="41565" y="-29240"/>
            <a:ext cx="12150435" cy="98282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44822" y="123311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29" name="Pentagon 28"/>
          <p:cNvSpPr/>
          <p:nvPr/>
        </p:nvSpPr>
        <p:spPr>
          <a:xfrm>
            <a:off x="13545" y="-63477"/>
            <a:ext cx="3885263" cy="1069317"/>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mn-ea"/>
                <a:cs typeface="+mn-cs"/>
              </a:rPr>
              <a:t>NỘI DUNG 1</a:t>
            </a:r>
            <a:endParaRPr kumimoji="0" lang="en-US" sz="3000" b="0" i="0" u="none" strike="noStrike" kern="1200" cap="none" spc="0" normalizeH="0" baseline="0" noProof="0" dirty="0">
              <a:ln>
                <a:noFill/>
              </a:ln>
              <a:solidFill>
                <a:prstClr val="white"/>
              </a:solidFill>
              <a:effectLst/>
              <a:uLnTx/>
              <a:uFillTx/>
              <a:latin typeface="UTM Avo"/>
              <a:ea typeface="+mn-ea"/>
              <a:cs typeface="+mn-cs"/>
            </a:endParaRPr>
          </a:p>
        </p:txBody>
      </p:sp>
      <p:sp>
        <p:nvSpPr>
          <p:cNvPr id="31" name="Rectangle 30">
            <a:extLst>
              <a:ext uri="{FF2B5EF4-FFF2-40B4-BE49-F238E27FC236}">
                <a16:creationId xmlns:a16="http://schemas.microsoft.com/office/drawing/2014/main" id="{F5E0BE8B-91E4-42B9-893E-3759D53E7692}"/>
              </a:ext>
            </a:extLst>
          </p:cNvPr>
          <p:cNvSpPr/>
          <p:nvPr/>
        </p:nvSpPr>
        <p:spPr>
          <a:xfrm>
            <a:off x="3926828" y="67903"/>
            <a:ext cx="8074672" cy="742641"/>
          </a:xfrm>
          <a:prstGeom prst="rect">
            <a:avLst/>
          </a:prstGeom>
          <a:no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ctr" defTabSz="914400" rtl="0" eaLnBrk="1" fontAlgn="auto" latinLnBrk="0" hangingPunct="1">
              <a:lnSpc>
                <a:spcPct val="100000"/>
              </a:lnSpc>
              <a:spcBef>
                <a:spcPts val="0"/>
              </a:spcBef>
              <a:spcAft>
                <a:spcPts val="0"/>
              </a:spcAft>
              <a:buClrTx/>
              <a:buSzTx/>
              <a:buFontTx/>
              <a:buNone/>
              <a:tabLst>
                <a:tab pos="1090930" algn="l"/>
              </a:tabLst>
              <a:defRPr/>
            </a:pP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3.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Nội</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dung SHCM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trường</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mầm</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non</a:t>
            </a:r>
            <a:endParaRPr kumimoji="0" lang="en-US" sz="3200" b="1" i="0" u="none" strike="noStrike" kern="1200" cap="none" spc="0" normalizeH="0" baseline="0" noProof="0" dirty="0">
              <a:ln>
                <a:noFill/>
              </a:ln>
              <a:solidFill>
                <a:srgbClr val="002060"/>
              </a:solidFill>
              <a:effectLst/>
              <a:uLnTx/>
              <a:uFillTx/>
              <a:latin typeface="Times New Roman"/>
              <a:ea typeface="Calibri"/>
              <a:cs typeface="Times New Roman"/>
            </a:endParaRPr>
          </a:p>
        </p:txBody>
      </p:sp>
      <p:sp>
        <p:nvSpPr>
          <p:cNvPr id="7" name="Flowchart: Alternate Process 6">
            <a:extLst>
              <a:ext uri="{FF2B5EF4-FFF2-40B4-BE49-F238E27FC236}">
                <a16:creationId xmlns:a16="http://schemas.microsoft.com/office/drawing/2014/main" id="{1E089E4A-85FA-4918-91D7-DC2A8F7AD921}"/>
              </a:ext>
            </a:extLst>
          </p:cNvPr>
          <p:cNvSpPr/>
          <p:nvPr/>
        </p:nvSpPr>
        <p:spPr>
          <a:xfrm>
            <a:off x="747424" y="1385319"/>
            <a:ext cx="10987376" cy="5106916"/>
          </a:xfrm>
          <a:prstGeom prst="flowChartAlternateProcess">
            <a:avLst/>
          </a:prstGeom>
          <a:solidFill>
            <a:schemeClr val="accent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215" algn="just">
              <a:lnSpc>
                <a:spcPct val="130000"/>
              </a:lnSpc>
              <a:spcAft>
                <a:spcPts val="800"/>
              </a:spcAft>
            </a:pPr>
            <a:r>
              <a:rPr lang="vi-VN"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Nội dung sinh hoạt chuyên môn là những vấn đề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quá</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thực hiện nhiệm vụ giảng dạy và giáo dục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trẻ</a:t>
            </a:r>
            <a:r>
              <a:rPr lang="vi-VN"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thực hiện các văn bản chỉ đạo, thực thi nhiệm vụ năm học và các yêu cầu mang tính thực tiễn được mang ra thảo luận, phân tích dưới nhiều góc độ và rút ra những kết luận sư phạm, những biện pháp khả thi có thể vận dụng vào thực tiễn, từ đó nâng cao trình độ chuyên môn nghiệp vụ của giáo viên.</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6099209"/>
      </p:ext>
    </p:extLst>
  </p:cSld>
  <p:clrMapOvr>
    <a:masterClrMapping/>
  </p:clrMapOvr>
  <p:transition>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0" y="-70805"/>
            <a:ext cx="12192000" cy="94154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23311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8" name="Title 4"/>
          <p:cNvSpPr txBox="1">
            <a:spLocks noChangeArrowheads="1"/>
          </p:cNvSpPr>
          <p:nvPr/>
        </p:nvSpPr>
        <p:spPr>
          <a:xfrm>
            <a:off x="786809" y="2022764"/>
            <a:ext cx="10558131" cy="4282342"/>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endParaRPr kumimoji="0" lang="en-ID" altLang="en-US" sz="2000" b="1" i="0" u="none" strike="noStrike" kern="1200" cap="none" spc="0" normalizeH="0" baseline="0" noProof="0" dirty="0">
              <a:ln>
                <a:noFill/>
              </a:ln>
              <a:solidFill>
                <a:srgbClr val="0066CC"/>
              </a:solidFill>
              <a:effectLst/>
              <a:uLnTx/>
              <a:uFillTx/>
              <a:latin typeface="UTM Avo"/>
              <a:ea typeface="+mj-ea"/>
              <a:cs typeface="+mj-cs"/>
            </a:endParaRPr>
          </a:p>
        </p:txBody>
      </p:sp>
      <p:sp>
        <p:nvSpPr>
          <p:cNvPr id="29" name="Pentagon 28"/>
          <p:cNvSpPr/>
          <p:nvPr/>
        </p:nvSpPr>
        <p:spPr>
          <a:xfrm>
            <a:off x="-25644" y="-63476"/>
            <a:ext cx="3885263" cy="1012741"/>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mn-ea"/>
                <a:cs typeface="+mn-cs"/>
              </a:rPr>
              <a:t>NỘI DUNG 1</a:t>
            </a:r>
            <a:endParaRPr kumimoji="0" lang="en-US" sz="3000" b="0" i="0" u="none" strike="noStrike" kern="1200" cap="none" spc="0" normalizeH="0" baseline="0" noProof="0" dirty="0">
              <a:ln>
                <a:noFill/>
              </a:ln>
              <a:solidFill>
                <a:prstClr val="white"/>
              </a:solidFill>
              <a:effectLst/>
              <a:uLnTx/>
              <a:uFillTx/>
              <a:latin typeface="UTM Avo"/>
              <a:ea typeface="+mn-ea"/>
              <a:cs typeface="+mn-cs"/>
            </a:endParaRPr>
          </a:p>
        </p:txBody>
      </p:sp>
      <p:sp>
        <p:nvSpPr>
          <p:cNvPr id="31" name="Rectangle 30">
            <a:extLst>
              <a:ext uri="{FF2B5EF4-FFF2-40B4-BE49-F238E27FC236}">
                <a16:creationId xmlns:a16="http://schemas.microsoft.com/office/drawing/2014/main" id="{F5E0BE8B-91E4-42B9-893E-3759D53E7692}"/>
              </a:ext>
            </a:extLst>
          </p:cNvPr>
          <p:cNvSpPr/>
          <p:nvPr/>
        </p:nvSpPr>
        <p:spPr>
          <a:xfrm>
            <a:off x="5637965" y="47222"/>
            <a:ext cx="6528391" cy="742641"/>
          </a:xfrm>
          <a:prstGeom prst="rect">
            <a:avLst/>
          </a:prstGeom>
          <a:no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r" defTabSz="914400" rtl="0" eaLnBrk="1" fontAlgn="auto" latinLnBrk="0" hangingPunct="1">
              <a:lnSpc>
                <a:spcPct val="100000"/>
              </a:lnSpc>
              <a:spcBef>
                <a:spcPts val="0"/>
              </a:spcBef>
              <a:spcAft>
                <a:spcPts val="0"/>
              </a:spcAft>
              <a:buClrTx/>
              <a:buSzTx/>
              <a:buFontTx/>
              <a:buNone/>
              <a:tabLst>
                <a:tab pos="1090930" algn="l"/>
              </a:tabLst>
              <a:defRPr/>
            </a:pPr>
            <a:r>
              <a:rPr kumimoji="0" lang="en-US" sz="1600" b="1" i="0" u="none" strike="noStrike" kern="1200" cap="none" spc="0" normalizeH="0" baseline="0" noProof="0" dirty="0" err="1">
                <a:ln>
                  <a:noFill/>
                </a:ln>
                <a:solidFill>
                  <a:prstClr val="white"/>
                </a:solidFill>
                <a:effectLst/>
                <a:uLnTx/>
                <a:uFillTx/>
                <a:latin typeface="Times New Roman"/>
                <a:ea typeface="Times New Roman"/>
                <a:cs typeface="+mn-cs"/>
              </a:rPr>
              <a:t>Chuyên</a:t>
            </a:r>
            <a:r>
              <a:rPr kumimoji="0" lang="en-US" sz="1600" b="1" i="0" u="none" strike="noStrike" kern="1200" cap="none" spc="0" normalizeH="0" baseline="0" noProof="0" dirty="0">
                <a:ln>
                  <a:noFill/>
                </a:ln>
                <a:solidFill>
                  <a:prstClr val="white"/>
                </a:solidFill>
                <a:effectLst/>
                <a:uLnTx/>
                <a:uFillTx/>
                <a:latin typeface="Times New Roman"/>
                <a:ea typeface="Times New Roman"/>
                <a:cs typeface="+mn-cs"/>
              </a:rPr>
              <a:t> </a:t>
            </a:r>
            <a:r>
              <a:rPr kumimoji="0" lang="en-US" sz="1600" b="1" i="0" u="none" strike="noStrike" kern="1200" cap="none" spc="0" normalizeH="0" baseline="0" noProof="0" dirty="0" err="1">
                <a:ln>
                  <a:noFill/>
                </a:ln>
                <a:solidFill>
                  <a:prstClr val="white"/>
                </a:solidFill>
                <a:effectLst/>
                <a:uLnTx/>
                <a:uFillTx/>
                <a:latin typeface="Times New Roman"/>
                <a:ea typeface="Times New Roman"/>
                <a:cs typeface="+mn-cs"/>
              </a:rPr>
              <a:t>đề</a:t>
            </a:r>
            <a:r>
              <a:rPr kumimoji="0" lang="en-US" sz="1600" b="1" i="0" u="none" strike="noStrike" kern="1200" cap="none" spc="0" normalizeH="0" baseline="0" noProof="0" dirty="0">
                <a:ln>
                  <a:noFill/>
                </a:ln>
                <a:solidFill>
                  <a:prstClr val="white"/>
                </a:solidFill>
                <a:effectLst/>
                <a:uLnTx/>
                <a:uFillTx/>
                <a:latin typeface="Times New Roman"/>
                <a:ea typeface="Times New Roman"/>
                <a:cs typeface="+mn-cs"/>
              </a:rPr>
              <a:t>:</a:t>
            </a:r>
            <a:endParaRPr kumimoji="0" lang="en-US" sz="1600" b="0" i="0" u="none" strike="noStrike" kern="1200" cap="none" spc="0" normalizeH="0" baseline="0" noProof="0" dirty="0">
              <a:ln>
                <a:noFill/>
              </a:ln>
              <a:solidFill>
                <a:prstClr val="white"/>
              </a:solidFill>
              <a:effectLst/>
              <a:uLnTx/>
              <a:uFillTx/>
              <a:latin typeface="Times New Roman"/>
              <a:ea typeface="Times New Roman"/>
              <a:cs typeface="+mn-cs"/>
            </a:endParaRPr>
          </a:p>
          <a:p>
            <a:pPr marL="0" marR="0" lvl="0" indent="0" algn="r" defTabSz="914400" rtl="0" eaLnBrk="1" fontAlgn="auto" latinLnBrk="0" hangingPunct="1">
              <a:lnSpc>
                <a:spcPct val="100000"/>
              </a:lnSpc>
              <a:spcBef>
                <a:spcPts val="0"/>
              </a:spcBef>
              <a:spcAft>
                <a:spcPts val="0"/>
              </a:spcAft>
              <a:buClrTx/>
              <a:buSzTx/>
              <a:buFontTx/>
              <a:buNone/>
              <a:tabLst>
                <a:tab pos="1090930" algn="l"/>
              </a:tabLst>
              <a:defRPr/>
            </a:pPr>
            <a:r>
              <a:rPr kumimoji="0" lang="en-US" sz="1600" b="1" i="0" u="none" strike="noStrike" kern="1200" cap="none" spc="0" normalizeH="0" baseline="0" noProof="0" dirty="0">
                <a:ln>
                  <a:noFill/>
                </a:ln>
                <a:solidFill>
                  <a:prstClr val="white"/>
                </a:solidFill>
                <a:effectLst/>
                <a:uLnTx/>
                <a:uFillTx/>
                <a:latin typeface="Times New Roman"/>
                <a:ea typeface="Calibri"/>
                <a:cs typeface="Times New Roman"/>
              </a:rPr>
              <a:t>HƯỚNG DẪN SINH HOẠT CHUYÊN MÔN </a:t>
            </a:r>
            <a:endParaRPr kumimoji="0" lang="en-US" sz="1600" b="0" i="0" u="none" strike="noStrike" kern="1200" cap="none" spc="0" normalizeH="0" baseline="0" noProof="0" dirty="0">
              <a:ln>
                <a:noFill/>
              </a:ln>
              <a:solidFill>
                <a:prstClr val="white"/>
              </a:solidFill>
              <a:effectLst/>
              <a:uLnTx/>
              <a:uFillTx/>
              <a:latin typeface="Times New Roman"/>
              <a:ea typeface="Calibri"/>
              <a:cs typeface="Times New Roman"/>
            </a:endParaRPr>
          </a:p>
          <a:p>
            <a:pPr marL="0" marR="0" lvl="0" indent="0" algn="r" defTabSz="914400" rtl="0" eaLnBrk="1" fontAlgn="auto" latinLnBrk="0" hangingPunct="1">
              <a:lnSpc>
                <a:spcPct val="100000"/>
              </a:lnSpc>
              <a:spcBef>
                <a:spcPts val="0"/>
              </a:spcBef>
              <a:spcAft>
                <a:spcPts val="0"/>
              </a:spcAft>
              <a:buClrTx/>
              <a:buSzTx/>
              <a:buFontTx/>
              <a:buNone/>
              <a:tabLst>
                <a:tab pos="1090930" algn="l"/>
              </a:tabLst>
              <a:defRPr/>
            </a:pPr>
            <a:r>
              <a:rPr kumimoji="0" lang="en-US" sz="1600" b="1" i="0" u="none" strike="noStrike" kern="1200" cap="none" spc="0" normalizeH="0" baseline="0" noProof="0" dirty="0">
                <a:ln>
                  <a:noFill/>
                </a:ln>
                <a:solidFill>
                  <a:prstClr val="white"/>
                </a:solidFill>
                <a:effectLst/>
                <a:uLnTx/>
                <a:uFillTx/>
                <a:latin typeface="Times New Roman"/>
                <a:ea typeface="Calibri"/>
                <a:cs typeface="Times New Roman"/>
              </a:rPr>
              <a:t>PHÙ HỢP VỚI ĐIỀU KIỆN THỰC TẾ CỦA TRƯỜNG MẦM NON</a:t>
            </a:r>
            <a:endParaRPr kumimoji="0" lang="en-US" sz="1600" b="0" i="0" u="none" strike="noStrike" kern="1200" cap="none" spc="0" normalizeH="0" baseline="0" noProof="0" dirty="0">
              <a:ln>
                <a:noFill/>
              </a:ln>
              <a:solidFill>
                <a:prstClr val="white"/>
              </a:solidFill>
              <a:effectLst/>
              <a:uLnTx/>
              <a:uFillTx/>
              <a:latin typeface="Times New Roman"/>
              <a:ea typeface="Calibri"/>
              <a:cs typeface="Times New Roman"/>
            </a:endParaRPr>
          </a:p>
        </p:txBody>
      </p:sp>
      <p:sp>
        <p:nvSpPr>
          <p:cNvPr id="8" name="Flowchart: Alternate Process 7">
            <a:extLst>
              <a:ext uri="{FF2B5EF4-FFF2-40B4-BE49-F238E27FC236}">
                <a16:creationId xmlns:a16="http://schemas.microsoft.com/office/drawing/2014/main" id="{AA3AB073-F4BA-4A82-8529-55FA20DC6852}"/>
              </a:ext>
            </a:extLst>
          </p:cNvPr>
          <p:cNvSpPr/>
          <p:nvPr/>
        </p:nvSpPr>
        <p:spPr>
          <a:xfrm>
            <a:off x="152400" y="1067292"/>
            <a:ext cx="11830050" cy="5724436"/>
          </a:xfrm>
          <a:prstGeom prst="flowChartAlternateProcess">
            <a:avLst/>
          </a:prstGeom>
          <a:solidFill>
            <a:schemeClr val="accent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dung SHCM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Chương</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GDMN,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VB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MN.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dung SHCM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KH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HĐ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chăm</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sóc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GV)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món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NV).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ND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kỹ</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dung SHCM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CS-ND-GD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MN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tầm</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lược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ít</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ND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CNTT,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internet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khai</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thác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MN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7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dung SHCM. </a:t>
            </a:r>
            <a:endParaRPr lang="en-US" sz="27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4391142"/>
      </p:ext>
    </p:extLst>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lowchart: Alternate Process 40"/>
          <p:cNvSpPr/>
          <p:nvPr/>
        </p:nvSpPr>
        <p:spPr>
          <a:xfrm>
            <a:off x="9151435" y="2023299"/>
            <a:ext cx="2594343" cy="3405401"/>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Alternate Process 41"/>
          <p:cNvSpPr/>
          <p:nvPr/>
        </p:nvSpPr>
        <p:spPr>
          <a:xfrm>
            <a:off x="6294696" y="2017402"/>
            <a:ext cx="2594343" cy="3405401"/>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Alternate Process 39"/>
          <p:cNvSpPr/>
          <p:nvPr/>
        </p:nvSpPr>
        <p:spPr>
          <a:xfrm>
            <a:off x="3395444" y="2019761"/>
            <a:ext cx="2594343" cy="3405401"/>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Alternate Process 3"/>
          <p:cNvSpPr/>
          <p:nvPr/>
        </p:nvSpPr>
        <p:spPr>
          <a:xfrm>
            <a:off x="510363" y="2016223"/>
            <a:ext cx="2594343" cy="3405401"/>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id="{80BD5F0B-5066-41B0-88BE-A9B646016BEE}"/>
              </a:ext>
            </a:extLst>
          </p:cNvPr>
          <p:cNvSpPr/>
          <p:nvPr/>
        </p:nvSpPr>
        <p:spPr>
          <a:xfrm>
            <a:off x="0" y="-1"/>
            <a:ext cx="12192000" cy="142083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Rounded Corners 21"/>
          <p:cNvSpPr/>
          <p:nvPr/>
        </p:nvSpPr>
        <p:spPr>
          <a:xfrm>
            <a:off x="6510346" y="5093017"/>
            <a:ext cx="2295525" cy="531813"/>
          </a:xfrm>
          <a:prstGeom prst="roundRect">
            <a:avLst>
              <a:gd name="adj" fmla="val 50000"/>
            </a:avLst>
          </a:prstGeom>
          <a:solidFill>
            <a:srgbClr val="0096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chemeClr val="tx1"/>
              </a:solidFill>
            </a:endParaRPr>
          </a:p>
        </p:txBody>
      </p:sp>
      <p:sp>
        <p:nvSpPr>
          <p:cNvPr id="12296" name="TextBox 13"/>
          <p:cNvSpPr txBox="1">
            <a:spLocks noChangeArrowheads="1"/>
          </p:cNvSpPr>
          <p:nvPr/>
        </p:nvSpPr>
        <p:spPr bwMode="auto">
          <a:xfrm>
            <a:off x="1008970" y="5645169"/>
            <a:ext cx="160920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Open Sans" pitchFamily="34" charset="0"/>
              </a:defRPr>
            </a:lvl1pPr>
            <a:lvl2pPr marL="742950" indent="-285750">
              <a:lnSpc>
                <a:spcPct val="90000"/>
              </a:lnSpc>
              <a:spcBef>
                <a:spcPts val="500"/>
              </a:spcBef>
              <a:buFont typeface="Arial" charset="0"/>
              <a:buChar char="•"/>
              <a:defRPr sz="2400">
                <a:solidFill>
                  <a:schemeClr val="tx1"/>
                </a:solidFill>
                <a:latin typeface="Open Sans" pitchFamily="34" charset="0"/>
              </a:defRPr>
            </a:lvl2pPr>
            <a:lvl3pPr marL="1143000" indent="-228600">
              <a:lnSpc>
                <a:spcPct val="90000"/>
              </a:lnSpc>
              <a:spcBef>
                <a:spcPts val="500"/>
              </a:spcBef>
              <a:buFont typeface="Arial" charset="0"/>
              <a:buChar char="•"/>
              <a:defRPr sz="2000">
                <a:solidFill>
                  <a:schemeClr val="tx1"/>
                </a:solidFill>
                <a:latin typeface="Open Sans" pitchFamily="34" charset="0"/>
              </a:defRPr>
            </a:lvl3pPr>
            <a:lvl4pPr marL="1600200" indent="-228600">
              <a:lnSpc>
                <a:spcPct val="90000"/>
              </a:lnSpc>
              <a:spcBef>
                <a:spcPts val="500"/>
              </a:spcBef>
              <a:buFont typeface="Arial" charset="0"/>
              <a:buChar char="•"/>
              <a:defRPr>
                <a:solidFill>
                  <a:schemeClr val="tx1"/>
                </a:solidFill>
                <a:latin typeface="Open Sans" pitchFamily="34" charset="0"/>
              </a:defRPr>
            </a:lvl4pPr>
            <a:lvl5pPr marL="2057400" indent="-228600">
              <a:lnSpc>
                <a:spcPct val="90000"/>
              </a:lnSpc>
              <a:spcBef>
                <a:spcPts val="500"/>
              </a:spcBef>
              <a:buFont typeface="Arial" charset="0"/>
              <a:buChar char="•"/>
              <a:defRPr>
                <a:solidFill>
                  <a:schemeClr val="tx1"/>
                </a:solidFill>
                <a:latin typeface="Open Sans"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9pPr>
          </a:lstStyle>
          <a:p>
            <a:pPr algn="ctr" eaLnBrk="1" hangingPunct="1">
              <a:lnSpc>
                <a:spcPct val="100000"/>
              </a:lnSpc>
              <a:spcBef>
                <a:spcPct val="0"/>
              </a:spcBef>
              <a:buFontTx/>
              <a:buNone/>
            </a:pPr>
            <a:r>
              <a:rPr lang="en-ID" altLang="en-US" sz="1200" dirty="0" err="1"/>
              <a:t>Phân</a:t>
            </a:r>
            <a:r>
              <a:rPr lang="en-ID" altLang="en-US" sz="1200" dirty="0"/>
              <a:t> </a:t>
            </a:r>
            <a:r>
              <a:rPr lang="en-ID" altLang="en-US" sz="1200" dirty="0" err="1"/>
              <a:t>tích</a:t>
            </a:r>
            <a:r>
              <a:rPr lang="en-ID" altLang="en-US" sz="1200" dirty="0"/>
              <a:t>, </a:t>
            </a:r>
            <a:r>
              <a:rPr lang="en-ID" altLang="en-US" sz="1200" dirty="0" err="1"/>
              <a:t>đánh</a:t>
            </a:r>
            <a:r>
              <a:rPr lang="en-ID" altLang="en-US" sz="1200" dirty="0"/>
              <a:t> </a:t>
            </a:r>
            <a:r>
              <a:rPr lang="en-ID" altLang="en-US" sz="1200" dirty="0" err="1"/>
              <a:t>giá</a:t>
            </a:r>
            <a:endParaRPr lang="en-ID" altLang="en-US" sz="1200" dirty="0"/>
          </a:p>
        </p:txBody>
      </p:sp>
      <p:sp>
        <p:nvSpPr>
          <p:cNvPr id="12299" name="TextBox 23"/>
          <p:cNvSpPr txBox="1">
            <a:spLocks noChangeArrowheads="1"/>
          </p:cNvSpPr>
          <p:nvPr/>
        </p:nvSpPr>
        <p:spPr bwMode="auto">
          <a:xfrm>
            <a:off x="6661158" y="5110182"/>
            <a:ext cx="1993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Open Sans" pitchFamily="34" charset="0"/>
              </a:defRPr>
            </a:lvl1pPr>
            <a:lvl2pPr marL="742950" indent="-285750">
              <a:lnSpc>
                <a:spcPct val="90000"/>
              </a:lnSpc>
              <a:spcBef>
                <a:spcPts val="500"/>
              </a:spcBef>
              <a:buFont typeface="Arial" charset="0"/>
              <a:buChar char="•"/>
              <a:defRPr sz="2400">
                <a:solidFill>
                  <a:schemeClr val="tx1"/>
                </a:solidFill>
                <a:latin typeface="Open Sans" pitchFamily="34" charset="0"/>
              </a:defRPr>
            </a:lvl2pPr>
            <a:lvl3pPr marL="1143000" indent="-228600">
              <a:lnSpc>
                <a:spcPct val="90000"/>
              </a:lnSpc>
              <a:spcBef>
                <a:spcPts val="500"/>
              </a:spcBef>
              <a:buFont typeface="Arial" charset="0"/>
              <a:buChar char="•"/>
              <a:defRPr sz="2000">
                <a:solidFill>
                  <a:schemeClr val="tx1"/>
                </a:solidFill>
                <a:latin typeface="Open Sans" pitchFamily="34" charset="0"/>
              </a:defRPr>
            </a:lvl3pPr>
            <a:lvl4pPr marL="1600200" indent="-228600">
              <a:lnSpc>
                <a:spcPct val="90000"/>
              </a:lnSpc>
              <a:spcBef>
                <a:spcPts val="500"/>
              </a:spcBef>
              <a:buFont typeface="Arial" charset="0"/>
              <a:buChar char="•"/>
              <a:defRPr>
                <a:solidFill>
                  <a:schemeClr val="tx1"/>
                </a:solidFill>
                <a:latin typeface="Open Sans" pitchFamily="34" charset="0"/>
              </a:defRPr>
            </a:lvl4pPr>
            <a:lvl5pPr marL="2057400" indent="-228600">
              <a:lnSpc>
                <a:spcPct val="90000"/>
              </a:lnSpc>
              <a:spcBef>
                <a:spcPts val="500"/>
              </a:spcBef>
              <a:buFont typeface="Arial" charset="0"/>
              <a:buChar char="•"/>
              <a:defRPr>
                <a:solidFill>
                  <a:schemeClr val="tx1"/>
                </a:solidFill>
                <a:latin typeface="Open Sans"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9pPr>
          </a:lstStyle>
          <a:p>
            <a:pPr algn="ctr" eaLnBrk="1" hangingPunct="1">
              <a:lnSpc>
                <a:spcPct val="100000"/>
              </a:lnSpc>
              <a:spcBef>
                <a:spcPct val="0"/>
              </a:spcBef>
              <a:buFontTx/>
              <a:buNone/>
            </a:pPr>
            <a:r>
              <a:rPr lang="en-ID" altLang="en-US" sz="1400" b="1" dirty="0" err="1">
                <a:solidFill>
                  <a:schemeClr val="bg2"/>
                </a:solidFill>
              </a:rPr>
              <a:t>Kế</a:t>
            </a:r>
            <a:r>
              <a:rPr lang="en-ID" altLang="en-US" sz="1400" b="1" dirty="0">
                <a:solidFill>
                  <a:schemeClr val="bg2"/>
                </a:solidFill>
              </a:rPr>
              <a:t> </a:t>
            </a:r>
            <a:r>
              <a:rPr lang="en-ID" altLang="en-US" sz="1400" b="1" dirty="0" err="1">
                <a:solidFill>
                  <a:schemeClr val="bg2"/>
                </a:solidFill>
              </a:rPr>
              <a:t>hoạch</a:t>
            </a:r>
            <a:r>
              <a:rPr lang="en-ID" altLang="en-US" sz="1400" b="1" dirty="0">
                <a:solidFill>
                  <a:schemeClr val="bg2"/>
                </a:solidFill>
              </a:rPr>
              <a:t>, </a:t>
            </a:r>
            <a:r>
              <a:rPr lang="en-ID" altLang="en-US" sz="1400" b="1" dirty="0" err="1">
                <a:solidFill>
                  <a:schemeClr val="bg2"/>
                </a:solidFill>
              </a:rPr>
              <a:t>nội</a:t>
            </a:r>
            <a:r>
              <a:rPr lang="en-ID" altLang="en-US" sz="1400" b="1" dirty="0">
                <a:solidFill>
                  <a:schemeClr val="bg2"/>
                </a:solidFill>
              </a:rPr>
              <a:t> dung, </a:t>
            </a:r>
            <a:r>
              <a:rPr lang="en-ID" altLang="en-US" sz="1400" b="1" dirty="0" err="1">
                <a:solidFill>
                  <a:schemeClr val="bg2"/>
                </a:solidFill>
              </a:rPr>
              <a:t>hình</a:t>
            </a:r>
            <a:r>
              <a:rPr lang="en-ID" altLang="en-US" sz="1400" b="1" dirty="0">
                <a:solidFill>
                  <a:schemeClr val="bg2"/>
                </a:solidFill>
              </a:rPr>
              <a:t> </a:t>
            </a:r>
            <a:r>
              <a:rPr lang="en-ID" altLang="en-US" sz="1400" b="1" dirty="0" err="1">
                <a:solidFill>
                  <a:schemeClr val="bg2"/>
                </a:solidFill>
              </a:rPr>
              <a:t>thức</a:t>
            </a:r>
            <a:r>
              <a:rPr lang="en-ID" altLang="en-US" sz="1400" b="1" dirty="0">
                <a:solidFill>
                  <a:schemeClr val="bg2"/>
                </a:solidFill>
              </a:rPr>
              <a:t> SHCM</a:t>
            </a:r>
          </a:p>
        </p:txBody>
      </p:sp>
      <p:sp>
        <p:nvSpPr>
          <p:cNvPr id="12300" name="Rectangle 27"/>
          <p:cNvSpPr>
            <a:spLocks noChangeArrowheads="1"/>
          </p:cNvSpPr>
          <p:nvPr/>
        </p:nvSpPr>
        <p:spPr bwMode="auto">
          <a:xfrm>
            <a:off x="1419903" y="6143422"/>
            <a:ext cx="9652000" cy="4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charset="0"/>
              <a:buChar char="•"/>
              <a:defRPr sz="2800">
                <a:solidFill>
                  <a:schemeClr val="tx1"/>
                </a:solidFill>
                <a:latin typeface="Open Sans" pitchFamily="34" charset="0"/>
              </a:defRPr>
            </a:lvl1pPr>
            <a:lvl2pPr marL="742950" indent="-285750">
              <a:lnSpc>
                <a:spcPct val="90000"/>
              </a:lnSpc>
              <a:spcBef>
                <a:spcPts val="500"/>
              </a:spcBef>
              <a:buFont typeface="Arial" charset="0"/>
              <a:buChar char="•"/>
              <a:defRPr sz="2400">
                <a:solidFill>
                  <a:schemeClr val="tx1"/>
                </a:solidFill>
                <a:latin typeface="Open Sans" pitchFamily="34" charset="0"/>
              </a:defRPr>
            </a:lvl2pPr>
            <a:lvl3pPr marL="1143000" indent="-228600">
              <a:lnSpc>
                <a:spcPct val="90000"/>
              </a:lnSpc>
              <a:spcBef>
                <a:spcPts val="500"/>
              </a:spcBef>
              <a:buFont typeface="Arial" charset="0"/>
              <a:buChar char="•"/>
              <a:defRPr sz="2000">
                <a:solidFill>
                  <a:schemeClr val="tx1"/>
                </a:solidFill>
                <a:latin typeface="Open Sans" pitchFamily="34" charset="0"/>
              </a:defRPr>
            </a:lvl3pPr>
            <a:lvl4pPr marL="1600200" indent="-228600">
              <a:lnSpc>
                <a:spcPct val="90000"/>
              </a:lnSpc>
              <a:spcBef>
                <a:spcPts val="500"/>
              </a:spcBef>
              <a:buFont typeface="Arial" charset="0"/>
              <a:buChar char="•"/>
              <a:defRPr>
                <a:solidFill>
                  <a:schemeClr val="tx1"/>
                </a:solidFill>
                <a:latin typeface="Open Sans" pitchFamily="34" charset="0"/>
              </a:defRPr>
            </a:lvl4pPr>
            <a:lvl5pPr marL="2057400" indent="-228600">
              <a:lnSpc>
                <a:spcPct val="90000"/>
              </a:lnSpc>
              <a:spcBef>
                <a:spcPts val="500"/>
              </a:spcBef>
              <a:buFont typeface="Arial" charset="0"/>
              <a:buChar char="•"/>
              <a:defRPr>
                <a:solidFill>
                  <a:schemeClr val="tx1"/>
                </a:solidFill>
                <a:latin typeface="Open Sans"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9pPr>
          </a:lstStyle>
          <a:p>
            <a:pPr algn="ctr" eaLnBrk="1" hangingPunct="1">
              <a:lnSpc>
                <a:spcPct val="150000"/>
              </a:lnSpc>
              <a:spcBef>
                <a:spcPct val="0"/>
              </a:spcBef>
              <a:buFontTx/>
              <a:buNone/>
            </a:pPr>
            <a:r>
              <a:rPr lang="en-US" altLang="en-US" sz="2000" dirty="0">
                <a:solidFill>
                  <a:srgbClr val="C00000"/>
                </a:solidFill>
                <a:latin typeface="Times New Roman" panose="02020603050405020304" pitchFamily="18" charset="0"/>
                <a:cs typeface="Times New Roman" panose="02020603050405020304" pitchFamily="18" charset="0"/>
              </a:rPr>
              <a:t>Đ/c </a:t>
            </a:r>
            <a:r>
              <a:rPr lang="en-US" altLang="en-US" sz="2000" dirty="0" err="1">
                <a:solidFill>
                  <a:srgbClr val="C00000"/>
                </a:solidFill>
                <a:latin typeface="Times New Roman" panose="02020603050405020304" pitchFamily="18" charset="0"/>
                <a:cs typeface="Times New Roman" panose="02020603050405020304" pitchFamily="18" charset="0"/>
              </a:rPr>
              <a:t>đã</a:t>
            </a:r>
            <a:r>
              <a:rPr lang="en-US" altLang="en-US" sz="2000" dirty="0">
                <a:solidFill>
                  <a:srgbClr val="C00000"/>
                </a:solidFill>
                <a:latin typeface="Times New Roman" panose="02020603050405020304" pitchFamily="18" charset="0"/>
                <a:cs typeface="Times New Roman" panose="02020603050405020304" pitchFamily="18" charset="0"/>
              </a:rPr>
              <a:t> </a:t>
            </a:r>
            <a:r>
              <a:rPr lang="en-US" altLang="en-US" sz="2000" dirty="0" err="1">
                <a:solidFill>
                  <a:srgbClr val="C00000"/>
                </a:solidFill>
                <a:latin typeface="Times New Roman" panose="02020603050405020304" pitchFamily="18" charset="0"/>
                <a:cs typeface="Times New Roman" panose="02020603050405020304" pitchFamily="18" charset="0"/>
              </a:rPr>
              <a:t>làm</a:t>
            </a:r>
            <a:r>
              <a:rPr lang="en-US" altLang="en-US" sz="2000" dirty="0">
                <a:solidFill>
                  <a:srgbClr val="C00000"/>
                </a:solidFill>
                <a:latin typeface="Times New Roman" panose="02020603050405020304" pitchFamily="18" charset="0"/>
                <a:cs typeface="Times New Roman" panose="02020603050405020304" pitchFamily="18" charset="0"/>
              </a:rPr>
              <a:t> </a:t>
            </a:r>
            <a:r>
              <a:rPr lang="en-US" altLang="en-US" sz="2000" dirty="0" err="1">
                <a:solidFill>
                  <a:srgbClr val="C00000"/>
                </a:solidFill>
                <a:latin typeface="Times New Roman" panose="02020603050405020304" pitchFamily="18" charset="0"/>
                <a:cs typeface="Times New Roman" panose="02020603050405020304" pitchFamily="18" charset="0"/>
              </a:rPr>
              <a:t>gì</a:t>
            </a:r>
            <a:r>
              <a:rPr lang="en-US" altLang="en-US" sz="2000" dirty="0">
                <a:solidFill>
                  <a:srgbClr val="C00000"/>
                </a:solidFill>
                <a:latin typeface="Times New Roman" panose="02020603050405020304" pitchFamily="18" charset="0"/>
                <a:cs typeface="Times New Roman" panose="02020603050405020304" pitchFamily="18" charset="0"/>
              </a:rPr>
              <a:t> </a:t>
            </a:r>
            <a:r>
              <a:rPr lang="en-US" altLang="en-US" sz="2000" dirty="0" err="1">
                <a:solidFill>
                  <a:srgbClr val="C00000"/>
                </a:solidFill>
                <a:latin typeface="Times New Roman" panose="02020603050405020304" pitchFamily="18" charset="0"/>
                <a:cs typeface="Times New Roman" panose="02020603050405020304" pitchFamily="18" charset="0"/>
              </a:rPr>
              <a:t>khi</a:t>
            </a:r>
            <a:r>
              <a:rPr lang="en-US" altLang="en-US" sz="2000" dirty="0">
                <a:solidFill>
                  <a:srgbClr val="C00000"/>
                </a:solidFill>
                <a:latin typeface="Times New Roman" panose="02020603050405020304" pitchFamily="18" charset="0"/>
                <a:cs typeface="Times New Roman" panose="02020603050405020304" pitchFamily="18" charset="0"/>
              </a:rPr>
              <a:t> </a:t>
            </a:r>
            <a:r>
              <a:rPr lang="en-US" altLang="en-US" sz="2000" dirty="0" err="1">
                <a:solidFill>
                  <a:srgbClr val="C00000"/>
                </a:solidFill>
                <a:latin typeface="Times New Roman" panose="02020603050405020304" pitchFamily="18" charset="0"/>
                <a:cs typeface="Times New Roman" panose="02020603050405020304" pitchFamily="18" charset="0"/>
              </a:rPr>
              <a:t>tham</a:t>
            </a:r>
            <a:r>
              <a:rPr lang="en-US" altLang="en-US" sz="2000" dirty="0">
                <a:solidFill>
                  <a:srgbClr val="C00000"/>
                </a:solidFill>
                <a:latin typeface="Times New Roman" panose="02020603050405020304" pitchFamily="18" charset="0"/>
                <a:cs typeface="Times New Roman" panose="02020603050405020304" pitchFamily="18" charset="0"/>
              </a:rPr>
              <a:t> </a:t>
            </a:r>
            <a:r>
              <a:rPr lang="en-US" altLang="en-US" sz="2000" dirty="0" err="1">
                <a:solidFill>
                  <a:srgbClr val="C00000"/>
                </a:solidFill>
                <a:latin typeface="Times New Roman" panose="02020603050405020304" pitchFamily="18" charset="0"/>
                <a:cs typeface="Times New Roman" panose="02020603050405020304" pitchFamily="18" charset="0"/>
              </a:rPr>
              <a:t>gia</a:t>
            </a:r>
            <a:r>
              <a:rPr lang="en-US" altLang="en-US" sz="2000" dirty="0">
                <a:solidFill>
                  <a:srgbClr val="C00000"/>
                </a:solidFill>
                <a:latin typeface="Times New Roman" panose="02020603050405020304" pitchFamily="18" charset="0"/>
                <a:cs typeface="Times New Roman" panose="02020603050405020304" pitchFamily="18" charset="0"/>
              </a:rPr>
              <a:t> SHCM? </a:t>
            </a:r>
            <a:r>
              <a:rPr lang="en-US" altLang="en-US" sz="2000" dirty="0" err="1">
                <a:solidFill>
                  <a:srgbClr val="C00000"/>
                </a:solidFill>
                <a:latin typeface="Times New Roman" panose="02020603050405020304" pitchFamily="18" charset="0"/>
                <a:cs typeface="Times New Roman" panose="02020603050405020304" pitchFamily="18" charset="0"/>
              </a:rPr>
              <a:t>Làm</a:t>
            </a:r>
            <a:r>
              <a:rPr lang="en-US" altLang="en-US" sz="2000" dirty="0">
                <a:solidFill>
                  <a:srgbClr val="C00000"/>
                </a:solidFill>
                <a:latin typeface="Times New Roman" panose="02020603050405020304" pitchFamily="18" charset="0"/>
                <a:cs typeface="Times New Roman" panose="02020603050405020304" pitchFamily="18" charset="0"/>
              </a:rPr>
              <a:t> </a:t>
            </a:r>
            <a:r>
              <a:rPr lang="en-US" altLang="en-US" sz="2000" dirty="0" err="1">
                <a:solidFill>
                  <a:srgbClr val="C00000"/>
                </a:solidFill>
                <a:latin typeface="Times New Roman" panose="02020603050405020304" pitchFamily="18" charset="0"/>
                <a:cs typeface="Times New Roman" panose="02020603050405020304" pitchFamily="18" charset="0"/>
              </a:rPr>
              <a:t>gì</a:t>
            </a:r>
            <a:r>
              <a:rPr lang="en-US" altLang="en-US" sz="2000" dirty="0">
                <a:solidFill>
                  <a:srgbClr val="C00000"/>
                </a:solidFill>
                <a:latin typeface="Times New Roman" panose="02020603050405020304" pitchFamily="18" charset="0"/>
                <a:cs typeface="Times New Roman" panose="02020603050405020304" pitchFamily="18" charset="0"/>
              </a:rPr>
              <a:t> </a:t>
            </a:r>
            <a:r>
              <a:rPr lang="en-US" altLang="en-US" sz="2000" dirty="0" err="1">
                <a:solidFill>
                  <a:srgbClr val="C00000"/>
                </a:solidFill>
                <a:latin typeface="Times New Roman" panose="02020603050405020304" pitchFamily="18" charset="0"/>
                <a:cs typeface="Times New Roman" panose="02020603050405020304" pitchFamily="18" charset="0"/>
              </a:rPr>
              <a:t>để</a:t>
            </a:r>
            <a:r>
              <a:rPr lang="en-US" altLang="en-US" sz="2000" dirty="0">
                <a:solidFill>
                  <a:srgbClr val="C00000"/>
                </a:solidFill>
                <a:latin typeface="Times New Roman" panose="02020603050405020304" pitchFamily="18" charset="0"/>
                <a:cs typeface="Times New Roman" panose="02020603050405020304" pitchFamily="18" charset="0"/>
              </a:rPr>
              <a:t> </a:t>
            </a:r>
            <a:r>
              <a:rPr lang="en-US" altLang="en-US" sz="2000" dirty="0" err="1">
                <a:solidFill>
                  <a:srgbClr val="C00000"/>
                </a:solidFill>
                <a:latin typeface="Times New Roman" panose="02020603050405020304" pitchFamily="18" charset="0"/>
                <a:cs typeface="Times New Roman" panose="02020603050405020304" pitchFamily="18" charset="0"/>
              </a:rPr>
              <a:t>phát</a:t>
            </a:r>
            <a:r>
              <a:rPr lang="en-US" altLang="en-US" sz="2000" dirty="0">
                <a:solidFill>
                  <a:srgbClr val="C00000"/>
                </a:solidFill>
                <a:latin typeface="Times New Roman" panose="02020603050405020304" pitchFamily="18" charset="0"/>
                <a:cs typeface="Times New Roman" panose="02020603050405020304" pitchFamily="18" charset="0"/>
              </a:rPr>
              <a:t> </a:t>
            </a:r>
            <a:r>
              <a:rPr lang="en-US" altLang="en-US" sz="2000" dirty="0" err="1">
                <a:solidFill>
                  <a:srgbClr val="C00000"/>
                </a:solidFill>
                <a:latin typeface="Times New Roman" panose="02020603050405020304" pitchFamily="18" charset="0"/>
                <a:cs typeface="Times New Roman" panose="02020603050405020304" pitchFamily="18" charset="0"/>
              </a:rPr>
              <a:t>triển</a:t>
            </a:r>
            <a:r>
              <a:rPr lang="en-US" altLang="en-US" sz="2000" dirty="0">
                <a:solidFill>
                  <a:srgbClr val="C00000"/>
                </a:solidFill>
                <a:latin typeface="Times New Roman" panose="02020603050405020304" pitchFamily="18" charset="0"/>
                <a:cs typeface="Times New Roman" panose="02020603050405020304" pitchFamily="18" charset="0"/>
              </a:rPr>
              <a:t> </a:t>
            </a:r>
            <a:r>
              <a:rPr lang="en-US" altLang="en-US" sz="2000" dirty="0" err="1">
                <a:solidFill>
                  <a:srgbClr val="C00000"/>
                </a:solidFill>
                <a:latin typeface="Times New Roman" panose="02020603050405020304" pitchFamily="18" charset="0"/>
                <a:cs typeface="Times New Roman" panose="02020603050405020304" pitchFamily="18" charset="0"/>
              </a:rPr>
              <a:t>chuyên</a:t>
            </a:r>
            <a:r>
              <a:rPr lang="en-US" altLang="en-US" sz="2000" dirty="0">
                <a:solidFill>
                  <a:srgbClr val="C00000"/>
                </a:solidFill>
                <a:latin typeface="Times New Roman" panose="02020603050405020304" pitchFamily="18" charset="0"/>
                <a:cs typeface="Times New Roman" panose="02020603050405020304" pitchFamily="18" charset="0"/>
              </a:rPr>
              <a:t> </a:t>
            </a:r>
            <a:r>
              <a:rPr lang="en-US" altLang="en-US" sz="2000" dirty="0" err="1">
                <a:solidFill>
                  <a:srgbClr val="C00000"/>
                </a:solidFill>
                <a:latin typeface="Times New Roman" panose="02020603050405020304" pitchFamily="18" charset="0"/>
                <a:cs typeface="Times New Roman" panose="02020603050405020304" pitchFamily="18" charset="0"/>
              </a:rPr>
              <a:t>môn</a:t>
            </a:r>
            <a:r>
              <a:rPr lang="en-US" altLang="en-US" sz="2000" dirty="0">
                <a:solidFill>
                  <a:srgbClr val="C00000"/>
                </a:solidFill>
                <a:latin typeface="Times New Roman" panose="02020603050405020304" pitchFamily="18" charset="0"/>
                <a:cs typeface="Times New Roman" panose="02020603050405020304" pitchFamily="18" charset="0"/>
              </a:rPr>
              <a:t> </a:t>
            </a:r>
            <a:r>
              <a:rPr lang="en-US" altLang="en-US" sz="2000" dirty="0" err="1">
                <a:solidFill>
                  <a:srgbClr val="C00000"/>
                </a:solidFill>
                <a:latin typeface="Times New Roman" panose="02020603050405020304" pitchFamily="18" charset="0"/>
                <a:cs typeface="Times New Roman" panose="02020603050405020304" pitchFamily="18" charset="0"/>
              </a:rPr>
              <a:t>của</a:t>
            </a:r>
            <a:r>
              <a:rPr lang="en-US" altLang="en-US" sz="2000" dirty="0">
                <a:solidFill>
                  <a:srgbClr val="C00000"/>
                </a:solidFill>
                <a:latin typeface="Times New Roman" panose="02020603050405020304" pitchFamily="18" charset="0"/>
                <a:cs typeface="Times New Roman" panose="02020603050405020304" pitchFamily="18" charset="0"/>
              </a:rPr>
              <a:t> </a:t>
            </a:r>
            <a:r>
              <a:rPr lang="en-US" altLang="en-US" sz="2000" dirty="0" err="1">
                <a:solidFill>
                  <a:srgbClr val="C00000"/>
                </a:solidFill>
                <a:latin typeface="Times New Roman" panose="02020603050405020304" pitchFamily="18" charset="0"/>
                <a:cs typeface="Times New Roman" panose="02020603050405020304" pitchFamily="18" charset="0"/>
              </a:rPr>
              <a:t>bản</a:t>
            </a:r>
            <a:r>
              <a:rPr lang="en-US" altLang="en-US" sz="2000" dirty="0">
                <a:solidFill>
                  <a:srgbClr val="C00000"/>
                </a:solidFill>
                <a:latin typeface="Times New Roman" panose="02020603050405020304" pitchFamily="18" charset="0"/>
                <a:cs typeface="Times New Roman" panose="02020603050405020304" pitchFamily="18" charset="0"/>
              </a:rPr>
              <a:t> </a:t>
            </a:r>
            <a:r>
              <a:rPr lang="en-US" altLang="en-US" sz="2000" dirty="0" err="1">
                <a:solidFill>
                  <a:srgbClr val="C00000"/>
                </a:solidFill>
                <a:latin typeface="Times New Roman" panose="02020603050405020304" pitchFamily="18" charset="0"/>
                <a:cs typeface="Times New Roman" panose="02020603050405020304" pitchFamily="18" charset="0"/>
              </a:rPr>
              <a:t>thân</a:t>
            </a:r>
            <a:r>
              <a:rPr lang="en-US" altLang="en-US" sz="2000" dirty="0">
                <a:solidFill>
                  <a:srgbClr val="C00000"/>
                </a:solidFill>
                <a:latin typeface="Times New Roman" panose="02020603050405020304" pitchFamily="18" charset="0"/>
                <a:cs typeface="Times New Roman" panose="02020603050405020304" pitchFamily="18" charset="0"/>
              </a:rPr>
              <a:t>?</a:t>
            </a:r>
          </a:p>
        </p:txBody>
      </p:sp>
      <p:sp>
        <p:nvSpPr>
          <p:cNvPr id="17" name="Rectangle: Rounded Corners 16"/>
          <p:cNvSpPr/>
          <p:nvPr/>
        </p:nvSpPr>
        <p:spPr>
          <a:xfrm>
            <a:off x="694808" y="5029219"/>
            <a:ext cx="2295525" cy="531813"/>
          </a:xfrm>
          <a:prstGeom prst="roundRect">
            <a:avLst>
              <a:gd name="adj" fmla="val 50000"/>
            </a:avLst>
          </a:prstGeom>
          <a:solidFill>
            <a:srgbClr val="0096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chemeClr val="tx1"/>
              </a:solidFill>
            </a:endParaRPr>
          </a:p>
        </p:txBody>
      </p:sp>
      <p:sp>
        <p:nvSpPr>
          <p:cNvPr id="12302" name="TextBox 14"/>
          <p:cNvSpPr txBox="1">
            <a:spLocks noChangeArrowheads="1"/>
          </p:cNvSpPr>
          <p:nvPr/>
        </p:nvSpPr>
        <p:spPr bwMode="auto">
          <a:xfrm>
            <a:off x="877519" y="5110182"/>
            <a:ext cx="199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Open Sans" pitchFamily="34" charset="0"/>
              </a:defRPr>
            </a:lvl1pPr>
            <a:lvl2pPr marL="742950" indent="-285750">
              <a:lnSpc>
                <a:spcPct val="90000"/>
              </a:lnSpc>
              <a:spcBef>
                <a:spcPts val="500"/>
              </a:spcBef>
              <a:buFont typeface="Arial" charset="0"/>
              <a:buChar char="•"/>
              <a:defRPr sz="2400">
                <a:solidFill>
                  <a:schemeClr val="tx1"/>
                </a:solidFill>
                <a:latin typeface="Open Sans" pitchFamily="34" charset="0"/>
              </a:defRPr>
            </a:lvl2pPr>
            <a:lvl3pPr marL="1143000" indent="-228600">
              <a:lnSpc>
                <a:spcPct val="90000"/>
              </a:lnSpc>
              <a:spcBef>
                <a:spcPts val="500"/>
              </a:spcBef>
              <a:buFont typeface="Arial" charset="0"/>
              <a:buChar char="•"/>
              <a:defRPr sz="2000">
                <a:solidFill>
                  <a:schemeClr val="tx1"/>
                </a:solidFill>
                <a:latin typeface="Open Sans" pitchFamily="34" charset="0"/>
              </a:defRPr>
            </a:lvl3pPr>
            <a:lvl4pPr marL="1600200" indent="-228600">
              <a:lnSpc>
                <a:spcPct val="90000"/>
              </a:lnSpc>
              <a:spcBef>
                <a:spcPts val="500"/>
              </a:spcBef>
              <a:buFont typeface="Arial" charset="0"/>
              <a:buChar char="•"/>
              <a:defRPr>
                <a:solidFill>
                  <a:schemeClr val="tx1"/>
                </a:solidFill>
                <a:latin typeface="Open Sans" pitchFamily="34" charset="0"/>
              </a:defRPr>
            </a:lvl4pPr>
            <a:lvl5pPr marL="2057400" indent="-228600">
              <a:lnSpc>
                <a:spcPct val="90000"/>
              </a:lnSpc>
              <a:spcBef>
                <a:spcPts val="500"/>
              </a:spcBef>
              <a:buFont typeface="Arial" charset="0"/>
              <a:buChar char="•"/>
              <a:defRPr>
                <a:solidFill>
                  <a:schemeClr val="tx1"/>
                </a:solidFill>
                <a:latin typeface="Open Sans"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9pPr>
          </a:lstStyle>
          <a:p>
            <a:pPr algn="ctr" eaLnBrk="1" hangingPunct="1">
              <a:lnSpc>
                <a:spcPct val="100000"/>
              </a:lnSpc>
              <a:spcBef>
                <a:spcPct val="0"/>
              </a:spcBef>
              <a:buFontTx/>
              <a:buNone/>
            </a:pPr>
            <a:r>
              <a:rPr lang="en-ID" altLang="en-US" sz="1800" b="1" dirty="0" err="1">
                <a:solidFill>
                  <a:schemeClr val="bg2"/>
                </a:solidFill>
              </a:rPr>
              <a:t>Thời</a:t>
            </a:r>
            <a:r>
              <a:rPr lang="en-ID" altLang="en-US" sz="1800" b="1" dirty="0">
                <a:solidFill>
                  <a:schemeClr val="bg2"/>
                </a:solidFill>
              </a:rPr>
              <a:t> </a:t>
            </a:r>
            <a:r>
              <a:rPr lang="en-ID" altLang="en-US" sz="1800" b="1" dirty="0" err="1">
                <a:solidFill>
                  <a:schemeClr val="bg2"/>
                </a:solidFill>
              </a:rPr>
              <a:t>gian</a:t>
            </a:r>
            <a:r>
              <a:rPr lang="en-ID" altLang="en-US" sz="1800" b="1" dirty="0">
                <a:solidFill>
                  <a:schemeClr val="bg2"/>
                </a:solidFill>
              </a:rPr>
              <a:t> SHCM</a:t>
            </a:r>
          </a:p>
        </p:txBody>
      </p:sp>
      <p:sp>
        <p:nvSpPr>
          <p:cNvPr id="21" name="Rectangle: Rounded Corners 20"/>
          <p:cNvSpPr/>
          <p:nvPr/>
        </p:nvSpPr>
        <p:spPr>
          <a:xfrm>
            <a:off x="3547345" y="5029220"/>
            <a:ext cx="2442442" cy="563712"/>
          </a:xfrm>
          <a:prstGeom prst="roundRect">
            <a:avLst>
              <a:gd name="adj" fmla="val 50000"/>
            </a:avLst>
          </a:prstGeom>
          <a:solidFill>
            <a:srgbClr val="0096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solidFill>
                <a:schemeClr val="tx1"/>
              </a:solidFill>
            </a:endParaRPr>
          </a:p>
        </p:txBody>
      </p:sp>
      <p:sp>
        <p:nvSpPr>
          <p:cNvPr id="12304" name="TextBox 22"/>
          <p:cNvSpPr txBox="1">
            <a:spLocks noChangeArrowheads="1"/>
          </p:cNvSpPr>
          <p:nvPr/>
        </p:nvSpPr>
        <p:spPr bwMode="auto">
          <a:xfrm>
            <a:off x="3698157" y="5074000"/>
            <a:ext cx="1993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Open Sans" pitchFamily="34" charset="0"/>
              </a:defRPr>
            </a:lvl1pPr>
            <a:lvl2pPr marL="742950" indent="-285750">
              <a:lnSpc>
                <a:spcPct val="90000"/>
              </a:lnSpc>
              <a:spcBef>
                <a:spcPts val="500"/>
              </a:spcBef>
              <a:buFont typeface="Arial" charset="0"/>
              <a:buChar char="•"/>
              <a:defRPr sz="2400">
                <a:solidFill>
                  <a:schemeClr val="tx1"/>
                </a:solidFill>
                <a:latin typeface="Open Sans" pitchFamily="34" charset="0"/>
              </a:defRPr>
            </a:lvl2pPr>
            <a:lvl3pPr marL="1143000" indent="-228600">
              <a:lnSpc>
                <a:spcPct val="90000"/>
              </a:lnSpc>
              <a:spcBef>
                <a:spcPts val="500"/>
              </a:spcBef>
              <a:buFont typeface="Arial" charset="0"/>
              <a:buChar char="•"/>
              <a:defRPr sz="2000">
                <a:solidFill>
                  <a:schemeClr val="tx1"/>
                </a:solidFill>
                <a:latin typeface="Open Sans" pitchFamily="34" charset="0"/>
              </a:defRPr>
            </a:lvl3pPr>
            <a:lvl4pPr marL="1600200" indent="-228600">
              <a:lnSpc>
                <a:spcPct val="90000"/>
              </a:lnSpc>
              <a:spcBef>
                <a:spcPts val="500"/>
              </a:spcBef>
              <a:buFont typeface="Arial" charset="0"/>
              <a:buChar char="•"/>
              <a:defRPr>
                <a:solidFill>
                  <a:schemeClr val="tx1"/>
                </a:solidFill>
                <a:latin typeface="Open Sans" pitchFamily="34" charset="0"/>
              </a:defRPr>
            </a:lvl4pPr>
            <a:lvl5pPr marL="2057400" indent="-228600">
              <a:lnSpc>
                <a:spcPct val="90000"/>
              </a:lnSpc>
              <a:spcBef>
                <a:spcPts val="500"/>
              </a:spcBef>
              <a:buFont typeface="Arial" charset="0"/>
              <a:buChar char="•"/>
              <a:defRPr>
                <a:solidFill>
                  <a:schemeClr val="tx1"/>
                </a:solidFill>
                <a:latin typeface="Open Sans"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9pPr>
          </a:lstStyle>
          <a:p>
            <a:pPr algn="ctr" eaLnBrk="1" hangingPunct="1">
              <a:lnSpc>
                <a:spcPct val="100000"/>
              </a:lnSpc>
              <a:spcBef>
                <a:spcPct val="0"/>
              </a:spcBef>
              <a:buFontTx/>
              <a:buNone/>
            </a:pPr>
            <a:r>
              <a:rPr lang="en-ID" altLang="en-US" sz="1400" b="1" dirty="0" err="1">
                <a:solidFill>
                  <a:schemeClr val="bg2"/>
                </a:solidFill>
              </a:rPr>
              <a:t>Nhận</a:t>
            </a:r>
            <a:r>
              <a:rPr lang="en-ID" altLang="en-US" sz="1400" b="1" dirty="0">
                <a:solidFill>
                  <a:schemeClr val="bg2"/>
                </a:solidFill>
              </a:rPr>
              <a:t> </a:t>
            </a:r>
            <a:r>
              <a:rPr lang="en-ID" altLang="en-US" sz="1400" b="1" dirty="0" err="1">
                <a:solidFill>
                  <a:schemeClr val="bg2"/>
                </a:solidFill>
              </a:rPr>
              <a:t>thức</a:t>
            </a:r>
            <a:r>
              <a:rPr lang="en-ID" altLang="en-US" sz="1400" b="1" dirty="0">
                <a:solidFill>
                  <a:schemeClr val="bg2"/>
                </a:solidFill>
              </a:rPr>
              <a:t>, </a:t>
            </a:r>
            <a:r>
              <a:rPr lang="en-ID" altLang="en-US" sz="1400" b="1" dirty="0" err="1">
                <a:solidFill>
                  <a:schemeClr val="bg2"/>
                </a:solidFill>
              </a:rPr>
              <a:t>trình</a:t>
            </a:r>
            <a:r>
              <a:rPr lang="en-ID" altLang="en-US" sz="1400" b="1" dirty="0">
                <a:solidFill>
                  <a:schemeClr val="bg2"/>
                </a:solidFill>
              </a:rPr>
              <a:t> </a:t>
            </a:r>
            <a:r>
              <a:rPr lang="en-ID" altLang="en-US" sz="1400" b="1" dirty="0" err="1">
                <a:solidFill>
                  <a:schemeClr val="bg2"/>
                </a:solidFill>
              </a:rPr>
              <a:t>độ</a:t>
            </a:r>
            <a:r>
              <a:rPr lang="en-ID" altLang="en-US" sz="1400" b="1" dirty="0">
                <a:solidFill>
                  <a:schemeClr val="bg2"/>
                </a:solidFill>
              </a:rPr>
              <a:t>, </a:t>
            </a:r>
            <a:r>
              <a:rPr lang="en-ID" altLang="en-US" sz="1400" b="1" dirty="0" err="1">
                <a:solidFill>
                  <a:schemeClr val="bg2"/>
                </a:solidFill>
              </a:rPr>
              <a:t>năng</a:t>
            </a:r>
            <a:r>
              <a:rPr lang="en-ID" altLang="en-US" sz="1400" b="1" dirty="0">
                <a:solidFill>
                  <a:schemeClr val="bg2"/>
                </a:solidFill>
              </a:rPr>
              <a:t> </a:t>
            </a:r>
            <a:r>
              <a:rPr lang="en-ID" altLang="en-US" sz="1400" b="1" dirty="0" err="1">
                <a:solidFill>
                  <a:schemeClr val="bg2"/>
                </a:solidFill>
              </a:rPr>
              <a:t>lực</a:t>
            </a:r>
            <a:r>
              <a:rPr lang="en-ID" altLang="en-US" sz="1400" b="1" dirty="0">
                <a:solidFill>
                  <a:schemeClr val="bg2"/>
                </a:solidFill>
              </a:rPr>
              <a:t> </a:t>
            </a:r>
            <a:r>
              <a:rPr lang="en-ID" altLang="en-US" sz="1400" b="1" dirty="0" err="1">
                <a:solidFill>
                  <a:schemeClr val="bg2"/>
                </a:solidFill>
              </a:rPr>
              <a:t>cua</a:t>
            </a:r>
            <a:r>
              <a:rPr lang="en-ID" altLang="en-US" sz="1400" b="1" dirty="0">
                <a:solidFill>
                  <a:schemeClr val="bg2"/>
                </a:solidFill>
              </a:rPr>
              <a:t> </a:t>
            </a:r>
            <a:r>
              <a:rPr lang="en-ID" altLang="en-US" sz="1400" b="1" dirty="0" err="1">
                <a:solidFill>
                  <a:schemeClr val="bg2"/>
                </a:solidFill>
              </a:rPr>
              <a:t>đội</a:t>
            </a:r>
            <a:r>
              <a:rPr lang="en-ID" altLang="en-US" sz="1400" b="1" dirty="0">
                <a:solidFill>
                  <a:schemeClr val="bg2"/>
                </a:solidFill>
              </a:rPr>
              <a:t> </a:t>
            </a:r>
            <a:r>
              <a:rPr lang="en-ID" altLang="en-US" sz="1400" b="1" dirty="0" err="1">
                <a:solidFill>
                  <a:schemeClr val="bg2"/>
                </a:solidFill>
              </a:rPr>
              <a:t>ngũ</a:t>
            </a:r>
            <a:endParaRPr lang="en-ID" altLang="en-US" sz="1400" b="1" dirty="0">
              <a:solidFill>
                <a:schemeClr val="bg2"/>
              </a:solidFill>
            </a:endParaRPr>
          </a:p>
        </p:txBody>
      </p:sp>
      <p:sp>
        <p:nvSpPr>
          <p:cNvPr id="26" name="Rectangle: Rounded Corners 21"/>
          <p:cNvSpPr/>
          <p:nvPr/>
        </p:nvSpPr>
        <p:spPr>
          <a:xfrm>
            <a:off x="9320884" y="5096481"/>
            <a:ext cx="2295525" cy="531813"/>
          </a:xfrm>
          <a:prstGeom prst="roundRect">
            <a:avLst>
              <a:gd name="adj" fmla="val 50000"/>
            </a:avLst>
          </a:prstGeom>
          <a:solidFill>
            <a:srgbClr val="0096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chemeClr val="tx1"/>
              </a:solidFill>
            </a:endParaRPr>
          </a:p>
        </p:txBody>
      </p:sp>
      <p:sp>
        <p:nvSpPr>
          <p:cNvPr id="27" name="TextBox 23"/>
          <p:cNvSpPr txBox="1">
            <a:spLocks noChangeArrowheads="1"/>
          </p:cNvSpPr>
          <p:nvPr/>
        </p:nvSpPr>
        <p:spPr bwMode="auto">
          <a:xfrm>
            <a:off x="9471696" y="5113646"/>
            <a:ext cx="1993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Open Sans" pitchFamily="34" charset="0"/>
              </a:defRPr>
            </a:lvl1pPr>
            <a:lvl2pPr marL="742950" indent="-285750">
              <a:lnSpc>
                <a:spcPct val="90000"/>
              </a:lnSpc>
              <a:spcBef>
                <a:spcPts val="500"/>
              </a:spcBef>
              <a:buFont typeface="Arial" charset="0"/>
              <a:buChar char="•"/>
              <a:defRPr sz="2400">
                <a:solidFill>
                  <a:schemeClr val="tx1"/>
                </a:solidFill>
                <a:latin typeface="Open Sans" pitchFamily="34" charset="0"/>
              </a:defRPr>
            </a:lvl2pPr>
            <a:lvl3pPr marL="1143000" indent="-228600">
              <a:lnSpc>
                <a:spcPct val="90000"/>
              </a:lnSpc>
              <a:spcBef>
                <a:spcPts val="500"/>
              </a:spcBef>
              <a:buFont typeface="Arial" charset="0"/>
              <a:buChar char="•"/>
              <a:defRPr sz="2000">
                <a:solidFill>
                  <a:schemeClr val="tx1"/>
                </a:solidFill>
                <a:latin typeface="Open Sans" pitchFamily="34" charset="0"/>
              </a:defRPr>
            </a:lvl3pPr>
            <a:lvl4pPr marL="1600200" indent="-228600">
              <a:lnSpc>
                <a:spcPct val="90000"/>
              </a:lnSpc>
              <a:spcBef>
                <a:spcPts val="500"/>
              </a:spcBef>
              <a:buFont typeface="Arial" charset="0"/>
              <a:buChar char="•"/>
              <a:defRPr>
                <a:solidFill>
                  <a:schemeClr val="tx1"/>
                </a:solidFill>
                <a:latin typeface="Open Sans" pitchFamily="34" charset="0"/>
              </a:defRPr>
            </a:lvl4pPr>
            <a:lvl5pPr marL="2057400" indent="-228600">
              <a:lnSpc>
                <a:spcPct val="90000"/>
              </a:lnSpc>
              <a:spcBef>
                <a:spcPts val="500"/>
              </a:spcBef>
              <a:buFont typeface="Arial" charset="0"/>
              <a:buChar char="•"/>
              <a:defRPr>
                <a:solidFill>
                  <a:schemeClr val="tx1"/>
                </a:solidFill>
                <a:latin typeface="Open Sans"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9pPr>
          </a:lstStyle>
          <a:p>
            <a:pPr algn="ctr" eaLnBrk="1" hangingPunct="1">
              <a:lnSpc>
                <a:spcPct val="100000"/>
              </a:lnSpc>
              <a:spcBef>
                <a:spcPct val="0"/>
              </a:spcBef>
              <a:buFontTx/>
              <a:buNone/>
            </a:pPr>
            <a:r>
              <a:rPr lang="en-ID" altLang="en-US" sz="1400" b="1" dirty="0" err="1">
                <a:solidFill>
                  <a:schemeClr val="bg2"/>
                </a:solidFill>
              </a:rPr>
              <a:t>Các</a:t>
            </a:r>
            <a:r>
              <a:rPr lang="en-ID" altLang="en-US" sz="1400" b="1" dirty="0">
                <a:solidFill>
                  <a:schemeClr val="bg2"/>
                </a:solidFill>
              </a:rPr>
              <a:t> </a:t>
            </a:r>
            <a:r>
              <a:rPr lang="en-ID" altLang="en-US" sz="1400" b="1" dirty="0" err="1">
                <a:solidFill>
                  <a:schemeClr val="bg2"/>
                </a:solidFill>
              </a:rPr>
              <a:t>điều</a:t>
            </a:r>
            <a:r>
              <a:rPr lang="en-ID" altLang="en-US" sz="1400" b="1" dirty="0">
                <a:solidFill>
                  <a:schemeClr val="bg2"/>
                </a:solidFill>
              </a:rPr>
              <a:t> </a:t>
            </a:r>
            <a:r>
              <a:rPr lang="en-ID" altLang="en-US" sz="1400" b="1" dirty="0" err="1">
                <a:solidFill>
                  <a:schemeClr val="bg2"/>
                </a:solidFill>
              </a:rPr>
              <a:t>kiện</a:t>
            </a:r>
            <a:r>
              <a:rPr lang="en-ID" altLang="en-US" sz="1400" b="1" dirty="0">
                <a:solidFill>
                  <a:schemeClr val="bg2"/>
                </a:solidFill>
              </a:rPr>
              <a:t> </a:t>
            </a:r>
            <a:r>
              <a:rPr lang="en-ID" altLang="en-US" sz="1400" b="1" dirty="0" err="1">
                <a:solidFill>
                  <a:schemeClr val="bg2"/>
                </a:solidFill>
              </a:rPr>
              <a:t>thực</a:t>
            </a:r>
            <a:r>
              <a:rPr lang="en-ID" altLang="en-US" sz="1400" b="1" dirty="0">
                <a:solidFill>
                  <a:schemeClr val="bg2"/>
                </a:solidFill>
              </a:rPr>
              <a:t> </a:t>
            </a:r>
            <a:r>
              <a:rPr lang="en-ID" altLang="en-US" sz="1400" b="1" dirty="0" err="1">
                <a:solidFill>
                  <a:schemeClr val="bg2"/>
                </a:solidFill>
              </a:rPr>
              <a:t>hiện</a:t>
            </a:r>
            <a:r>
              <a:rPr lang="en-ID" altLang="en-US" sz="1400" b="1" dirty="0">
                <a:solidFill>
                  <a:schemeClr val="bg2"/>
                </a:solidFill>
              </a:rPr>
              <a:t> SHCM</a:t>
            </a:r>
          </a:p>
        </p:txBody>
      </p:sp>
      <p:sp>
        <p:nvSpPr>
          <p:cNvPr id="30" name="TextBox 29"/>
          <p:cNvSpPr txBox="1"/>
          <p:nvPr/>
        </p:nvSpPr>
        <p:spPr>
          <a:xfrm>
            <a:off x="3502968" y="2114624"/>
            <a:ext cx="2384277" cy="2970044"/>
          </a:xfrm>
          <a:prstGeom prst="rect">
            <a:avLst/>
          </a:prstGeom>
          <a:noFill/>
        </p:spPr>
        <p:txBody>
          <a:bodyPr wrap="square" rtlCol="0">
            <a:spAutoFit/>
          </a:bodyPr>
          <a:lstStyle/>
          <a:p>
            <a:pPr algn="just"/>
            <a:r>
              <a:rPr lang="en-US" sz="1700" dirty="0"/>
              <a:t>- </a:t>
            </a:r>
            <a:r>
              <a:rPr lang="en-US" sz="1700" dirty="0" err="1"/>
              <a:t>Nhận</a:t>
            </a:r>
            <a:r>
              <a:rPr lang="en-US" sz="1700" dirty="0"/>
              <a:t> </a:t>
            </a:r>
            <a:r>
              <a:rPr lang="en-US" sz="1700" dirty="0" err="1"/>
              <a:t>thức</a:t>
            </a:r>
            <a:r>
              <a:rPr lang="en-US" sz="1700" dirty="0"/>
              <a:t> </a:t>
            </a:r>
            <a:r>
              <a:rPr lang="en-US" sz="1700" dirty="0" err="1"/>
              <a:t>của</a:t>
            </a:r>
            <a:r>
              <a:rPr lang="en-US" sz="1700" dirty="0"/>
              <a:t> CBQL GVNV </a:t>
            </a:r>
            <a:r>
              <a:rPr lang="en-US" sz="1700" dirty="0" err="1"/>
              <a:t>hiện</a:t>
            </a:r>
            <a:r>
              <a:rPr lang="en-US" sz="1700" dirty="0"/>
              <a:t> nay </a:t>
            </a:r>
            <a:r>
              <a:rPr lang="en-US" sz="1700" dirty="0" err="1"/>
              <a:t>về</a:t>
            </a:r>
            <a:r>
              <a:rPr lang="en-US" sz="1700" dirty="0"/>
              <a:t> SHCM  </a:t>
            </a:r>
            <a:r>
              <a:rPr lang="en-US" sz="1700" dirty="0" err="1"/>
              <a:t>phù</a:t>
            </a:r>
            <a:r>
              <a:rPr lang="en-US" sz="1700" dirty="0"/>
              <a:t> </a:t>
            </a:r>
            <a:r>
              <a:rPr lang="en-US" sz="1700" dirty="0" err="1"/>
              <a:t>hợp</a:t>
            </a:r>
            <a:r>
              <a:rPr lang="en-US" sz="1700" dirty="0"/>
              <a:t> </a:t>
            </a:r>
            <a:r>
              <a:rPr lang="en-US" sz="1700" dirty="0" err="1"/>
              <a:t>với</a:t>
            </a:r>
            <a:r>
              <a:rPr lang="en-US" sz="1700" dirty="0"/>
              <a:t> </a:t>
            </a:r>
            <a:r>
              <a:rPr lang="en-US" sz="1700" dirty="0" err="1"/>
              <a:t>điều</a:t>
            </a:r>
            <a:r>
              <a:rPr lang="en-US" sz="1700" dirty="0"/>
              <a:t> </a:t>
            </a:r>
            <a:r>
              <a:rPr lang="en-US" sz="1700" dirty="0" err="1"/>
              <a:t>kiện</a:t>
            </a:r>
            <a:r>
              <a:rPr lang="en-US" sz="1700" dirty="0"/>
              <a:t> </a:t>
            </a:r>
            <a:r>
              <a:rPr lang="en-US" sz="1700" dirty="0" err="1"/>
              <a:t>thực</a:t>
            </a:r>
            <a:r>
              <a:rPr lang="en-US" sz="1700" dirty="0"/>
              <a:t> </a:t>
            </a:r>
            <a:r>
              <a:rPr lang="en-US" sz="1700" dirty="0" err="1"/>
              <a:t>tế</a:t>
            </a:r>
            <a:endParaRPr lang="en-US" sz="1700" dirty="0"/>
          </a:p>
          <a:p>
            <a:pPr algn="just"/>
            <a:r>
              <a:rPr lang="en-US" sz="1700" dirty="0"/>
              <a:t>- </a:t>
            </a:r>
            <a:r>
              <a:rPr lang="en-US" sz="1700" dirty="0" err="1"/>
              <a:t>Một</a:t>
            </a:r>
            <a:r>
              <a:rPr lang="en-US" sz="1700" dirty="0"/>
              <a:t> </a:t>
            </a:r>
            <a:r>
              <a:rPr lang="en-US" sz="1700" dirty="0" err="1"/>
              <a:t>số</a:t>
            </a:r>
            <a:r>
              <a:rPr lang="en-US" sz="1700" dirty="0"/>
              <a:t> </a:t>
            </a:r>
            <a:r>
              <a:rPr lang="en-US" sz="1700" dirty="0" err="1"/>
              <a:t>hạn</a:t>
            </a:r>
            <a:r>
              <a:rPr lang="en-US" sz="1700" dirty="0"/>
              <a:t> </a:t>
            </a:r>
            <a:r>
              <a:rPr lang="en-US" sz="1700" dirty="0" err="1"/>
              <a:t>chế</a:t>
            </a:r>
            <a:r>
              <a:rPr lang="en-US" sz="1700" dirty="0"/>
              <a:t> </a:t>
            </a:r>
            <a:r>
              <a:rPr lang="en-US" sz="1700" dirty="0" err="1"/>
              <a:t>về</a:t>
            </a:r>
            <a:r>
              <a:rPr lang="en-US" sz="1700" dirty="0"/>
              <a:t> </a:t>
            </a:r>
            <a:r>
              <a:rPr lang="en-US" sz="1700" dirty="0" err="1"/>
              <a:t>trình</a:t>
            </a:r>
            <a:r>
              <a:rPr lang="en-US" sz="1700" dirty="0"/>
              <a:t> </a:t>
            </a:r>
            <a:r>
              <a:rPr lang="en-US" sz="1700" dirty="0" err="1"/>
              <a:t>độ</a:t>
            </a:r>
            <a:r>
              <a:rPr lang="en-US" sz="1700" dirty="0"/>
              <a:t> </a:t>
            </a:r>
            <a:r>
              <a:rPr lang="en-US" sz="1700" dirty="0" err="1"/>
              <a:t>chuyên</a:t>
            </a:r>
            <a:r>
              <a:rPr lang="en-US" sz="1700" dirty="0"/>
              <a:t> </a:t>
            </a:r>
            <a:r>
              <a:rPr lang="en-US" sz="1700" dirty="0" err="1"/>
              <a:t>môn</a:t>
            </a:r>
            <a:r>
              <a:rPr lang="en-US" sz="1700" dirty="0"/>
              <a:t>.</a:t>
            </a:r>
          </a:p>
          <a:p>
            <a:pPr algn="just"/>
            <a:r>
              <a:rPr lang="en-US" sz="1700" dirty="0"/>
              <a:t>- </a:t>
            </a:r>
            <a:r>
              <a:rPr lang="en-US" sz="1700" dirty="0" err="1"/>
              <a:t>Một</a:t>
            </a:r>
            <a:r>
              <a:rPr lang="en-US" sz="1700" dirty="0"/>
              <a:t> </a:t>
            </a:r>
            <a:r>
              <a:rPr lang="en-US" sz="1700" dirty="0" err="1"/>
              <a:t>số</a:t>
            </a:r>
            <a:r>
              <a:rPr lang="en-US" sz="1700" dirty="0"/>
              <a:t> </a:t>
            </a:r>
            <a:r>
              <a:rPr lang="en-US" sz="1700" dirty="0" err="1"/>
              <a:t>khó</a:t>
            </a:r>
            <a:r>
              <a:rPr lang="en-US" sz="1700" dirty="0"/>
              <a:t> </a:t>
            </a:r>
            <a:r>
              <a:rPr lang="en-US" sz="1700" dirty="0" err="1"/>
              <a:t>khăn</a:t>
            </a:r>
            <a:r>
              <a:rPr lang="en-US" sz="1700" dirty="0"/>
              <a:t> </a:t>
            </a:r>
            <a:r>
              <a:rPr lang="en-US" sz="1700" dirty="0" err="1"/>
              <a:t>về</a:t>
            </a:r>
            <a:r>
              <a:rPr lang="en-US" sz="1700" dirty="0"/>
              <a:t> </a:t>
            </a:r>
            <a:r>
              <a:rPr lang="en-US" sz="1700" dirty="0" err="1"/>
              <a:t>năng</a:t>
            </a:r>
            <a:r>
              <a:rPr lang="en-US" sz="1700" dirty="0"/>
              <a:t> </a:t>
            </a:r>
            <a:r>
              <a:rPr lang="en-US" sz="1700" dirty="0" err="1"/>
              <a:t>lực</a:t>
            </a:r>
            <a:r>
              <a:rPr lang="en-US" sz="1700" dirty="0"/>
              <a:t> </a:t>
            </a:r>
            <a:r>
              <a:rPr lang="en-US" sz="1700" dirty="0" err="1"/>
              <a:t>tổ</a:t>
            </a:r>
            <a:r>
              <a:rPr lang="en-US" sz="1700" dirty="0"/>
              <a:t> </a:t>
            </a:r>
            <a:r>
              <a:rPr lang="en-US" sz="1700" dirty="0" err="1"/>
              <a:t>chức</a:t>
            </a:r>
            <a:r>
              <a:rPr lang="en-US" sz="1700" dirty="0"/>
              <a:t> </a:t>
            </a:r>
            <a:r>
              <a:rPr lang="en-US" sz="1700" dirty="0" err="1"/>
              <a:t>thực</a:t>
            </a:r>
            <a:r>
              <a:rPr lang="en-US" sz="1700" dirty="0"/>
              <a:t> </a:t>
            </a:r>
            <a:r>
              <a:rPr lang="en-US" sz="1700" dirty="0" err="1"/>
              <a:t>hiện</a:t>
            </a:r>
            <a:r>
              <a:rPr lang="en-US" sz="1700" dirty="0"/>
              <a:t> SHCM</a:t>
            </a:r>
          </a:p>
        </p:txBody>
      </p:sp>
      <p:sp>
        <p:nvSpPr>
          <p:cNvPr id="31" name="TextBox 30"/>
          <p:cNvSpPr txBox="1"/>
          <p:nvPr/>
        </p:nvSpPr>
        <p:spPr>
          <a:xfrm>
            <a:off x="676930" y="2208054"/>
            <a:ext cx="2384277" cy="2970044"/>
          </a:xfrm>
          <a:prstGeom prst="rect">
            <a:avLst/>
          </a:prstGeom>
          <a:noFill/>
        </p:spPr>
        <p:txBody>
          <a:bodyPr wrap="square" rtlCol="0">
            <a:spAutoFit/>
          </a:bodyPr>
          <a:lstStyle/>
          <a:p>
            <a:pPr algn="just"/>
            <a:r>
              <a:rPr lang="en-US" sz="1700" dirty="0"/>
              <a:t>- </a:t>
            </a:r>
            <a:r>
              <a:rPr lang="en-US" sz="1700" dirty="0" err="1"/>
              <a:t>Thời</a:t>
            </a:r>
            <a:r>
              <a:rPr lang="en-US" sz="1700" dirty="0"/>
              <a:t> </a:t>
            </a:r>
            <a:r>
              <a:rPr lang="en-US" sz="1700" dirty="0" err="1"/>
              <a:t>gian</a:t>
            </a:r>
            <a:r>
              <a:rPr lang="en-US" sz="1700" dirty="0"/>
              <a:t> SHCM </a:t>
            </a:r>
            <a:r>
              <a:rPr lang="en-US" sz="1700" dirty="0" err="1"/>
              <a:t>tại</a:t>
            </a:r>
            <a:r>
              <a:rPr lang="en-US" sz="1700" dirty="0"/>
              <a:t> </a:t>
            </a:r>
            <a:r>
              <a:rPr lang="en-US" sz="1700" dirty="0" err="1"/>
              <a:t>trường</a:t>
            </a:r>
            <a:r>
              <a:rPr lang="en-US" sz="1700" dirty="0"/>
              <a:t> </a:t>
            </a:r>
            <a:r>
              <a:rPr lang="en-US" sz="1700" dirty="0" err="1"/>
              <a:t>hiện</a:t>
            </a:r>
            <a:r>
              <a:rPr lang="en-US" sz="1700" dirty="0"/>
              <a:t> nay: </a:t>
            </a:r>
            <a:r>
              <a:rPr lang="en-US" sz="1700" dirty="0" err="1"/>
              <a:t>ưu</a:t>
            </a:r>
            <a:r>
              <a:rPr lang="en-US" sz="1700" dirty="0"/>
              <a:t> </a:t>
            </a:r>
            <a:r>
              <a:rPr lang="en-US" sz="1700" dirty="0" err="1"/>
              <a:t>điểm</a:t>
            </a:r>
            <a:r>
              <a:rPr lang="en-US" sz="1700" dirty="0"/>
              <a:t>, </a:t>
            </a:r>
            <a:r>
              <a:rPr lang="en-US" sz="1700" dirty="0" err="1"/>
              <a:t>hạn</a:t>
            </a:r>
            <a:r>
              <a:rPr lang="en-US" sz="1700" dirty="0"/>
              <a:t> </a:t>
            </a:r>
            <a:r>
              <a:rPr lang="en-US" sz="1700" dirty="0" err="1"/>
              <a:t>chế</a:t>
            </a:r>
            <a:r>
              <a:rPr lang="en-US" sz="1700" dirty="0"/>
              <a:t>.</a:t>
            </a:r>
          </a:p>
          <a:p>
            <a:pPr algn="just"/>
            <a:r>
              <a:rPr lang="en-US" sz="1700" dirty="0"/>
              <a:t>- </a:t>
            </a:r>
            <a:r>
              <a:rPr lang="en-US" sz="1700" dirty="0" err="1"/>
              <a:t>Một</a:t>
            </a:r>
            <a:r>
              <a:rPr lang="en-US" sz="1700" dirty="0"/>
              <a:t> </a:t>
            </a:r>
            <a:r>
              <a:rPr lang="en-US" sz="1700" dirty="0" err="1"/>
              <a:t>số</a:t>
            </a:r>
            <a:r>
              <a:rPr lang="en-US" sz="1700" dirty="0"/>
              <a:t> </a:t>
            </a:r>
            <a:r>
              <a:rPr lang="en-US" sz="1700" dirty="0" err="1"/>
              <a:t>khó</a:t>
            </a:r>
            <a:r>
              <a:rPr lang="en-US" sz="1700" dirty="0"/>
              <a:t> </a:t>
            </a:r>
            <a:r>
              <a:rPr lang="en-US" sz="1700" dirty="0" err="1"/>
              <a:t>khăn</a:t>
            </a:r>
            <a:r>
              <a:rPr lang="en-US" sz="1700" dirty="0"/>
              <a:t> </a:t>
            </a:r>
            <a:r>
              <a:rPr lang="en-US" sz="1700" dirty="0" err="1"/>
              <a:t>khi</a:t>
            </a:r>
            <a:r>
              <a:rPr lang="en-US" sz="1700" dirty="0"/>
              <a:t> </a:t>
            </a:r>
            <a:r>
              <a:rPr lang="en-US" sz="1700" dirty="0" err="1"/>
              <a:t>thực</a:t>
            </a:r>
            <a:r>
              <a:rPr lang="en-US" sz="1700" dirty="0"/>
              <a:t> </a:t>
            </a:r>
            <a:r>
              <a:rPr lang="en-US" sz="1700" dirty="0" err="1"/>
              <a:t>hiện</a:t>
            </a:r>
            <a:r>
              <a:rPr lang="en-US" sz="1700" dirty="0"/>
              <a:t> </a:t>
            </a:r>
            <a:r>
              <a:rPr lang="en-US" sz="1700" dirty="0" err="1"/>
              <a:t>các</a:t>
            </a:r>
            <a:r>
              <a:rPr lang="en-US" sz="1700" dirty="0"/>
              <a:t> </a:t>
            </a:r>
            <a:r>
              <a:rPr lang="en-US" sz="1700" dirty="0" err="1"/>
              <a:t>quy</a:t>
            </a:r>
            <a:r>
              <a:rPr lang="en-US" sz="1700" dirty="0"/>
              <a:t> </a:t>
            </a:r>
            <a:r>
              <a:rPr lang="en-US" sz="1700" dirty="0" err="1"/>
              <a:t>định</a:t>
            </a:r>
            <a:r>
              <a:rPr lang="en-US" sz="1700" dirty="0"/>
              <a:t> </a:t>
            </a:r>
            <a:r>
              <a:rPr lang="en-US" sz="1700" dirty="0" err="1"/>
              <a:t>về</a:t>
            </a:r>
            <a:r>
              <a:rPr lang="en-US" sz="1700" dirty="0"/>
              <a:t> </a:t>
            </a:r>
            <a:r>
              <a:rPr lang="en-US" sz="1700" dirty="0" err="1"/>
              <a:t>việc</a:t>
            </a:r>
            <a:r>
              <a:rPr lang="en-US" sz="1700" dirty="0"/>
              <a:t> </a:t>
            </a:r>
            <a:r>
              <a:rPr lang="en-US" sz="1700" dirty="0" err="1"/>
              <a:t>tổ</a:t>
            </a:r>
            <a:r>
              <a:rPr lang="en-US" sz="1700" dirty="0"/>
              <a:t> </a:t>
            </a:r>
            <a:r>
              <a:rPr lang="en-US" sz="1700" dirty="0" err="1"/>
              <a:t>chức</a:t>
            </a:r>
            <a:r>
              <a:rPr lang="en-US" sz="1700" dirty="0"/>
              <a:t> SHCM </a:t>
            </a:r>
            <a:r>
              <a:rPr lang="en-US" sz="1700" dirty="0" err="1"/>
              <a:t>trong</a:t>
            </a:r>
            <a:r>
              <a:rPr lang="en-US" sz="1700" dirty="0"/>
              <a:t> </a:t>
            </a:r>
            <a:r>
              <a:rPr lang="en-US" sz="1700" dirty="0" err="1"/>
              <a:t>điều</a:t>
            </a:r>
            <a:r>
              <a:rPr lang="en-US" sz="1700" dirty="0"/>
              <a:t> </a:t>
            </a:r>
            <a:r>
              <a:rPr lang="en-US" sz="1700" dirty="0" err="1"/>
              <a:t>kiện</a:t>
            </a:r>
            <a:r>
              <a:rPr lang="en-US" sz="1700" dirty="0"/>
              <a:t> </a:t>
            </a:r>
            <a:r>
              <a:rPr lang="en-US" sz="1700" dirty="0" err="1"/>
              <a:t>đảm</a:t>
            </a:r>
            <a:r>
              <a:rPr lang="en-US" sz="1700" dirty="0"/>
              <a:t> </a:t>
            </a:r>
            <a:r>
              <a:rPr lang="en-US" sz="1700" dirty="0" err="1"/>
              <a:t>bảo</a:t>
            </a:r>
            <a:r>
              <a:rPr lang="en-US" sz="1700" dirty="0"/>
              <a:t> </a:t>
            </a:r>
            <a:r>
              <a:rPr lang="en-US" sz="1700" dirty="0" err="1"/>
              <a:t>chất</a:t>
            </a:r>
            <a:r>
              <a:rPr lang="en-US" sz="1700" dirty="0"/>
              <a:t> </a:t>
            </a:r>
            <a:r>
              <a:rPr lang="en-US" sz="1700" dirty="0" err="1"/>
              <a:t>lượng</a:t>
            </a:r>
            <a:r>
              <a:rPr lang="en-US" sz="1700" dirty="0"/>
              <a:t> NDCSGD </a:t>
            </a:r>
            <a:r>
              <a:rPr lang="en-US" sz="1700" dirty="0" err="1"/>
              <a:t>trẻ</a:t>
            </a:r>
            <a:r>
              <a:rPr lang="en-US" sz="1700" dirty="0"/>
              <a:t> </a:t>
            </a:r>
            <a:r>
              <a:rPr lang="en-US" sz="1700" dirty="0" err="1"/>
              <a:t>tại</a:t>
            </a:r>
            <a:r>
              <a:rPr lang="en-US" sz="1700" dirty="0"/>
              <a:t> </a:t>
            </a:r>
            <a:r>
              <a:rPr lang="en-US" sz="1700" dirty="0" err="1"/>
              <a:t>trường</a:t>
            </a:r>
            <a:r>
              <a:rPr lang="en-US" sz="1700" dirty="0"/>
              <a:t>.</a:t>
            </a:r>
          </a:p>
          <a:p>
            <a:pPr algn="just"/>
            <a:endParaRPr lang="en-US" sz="1700" dirty="0"/>
          </a:p>
        </p:txBody>
      </p:sp>
      <p:sp>
        <p:nvSpPr>
          <p:cNvPr id="32" name="TextBox 13"/>
          <p:cNvSpPr txBox="1">
            <a:spLocks noChangeArrowheads="1"/>
          </p:cNvSpPr>
          <p:nvPr/>
        </p:nvSpPr>
        <p:spPr bwMode="auto">
          <a:xfrm>
            <a:off x="3745189" y="5680606"/>
            <a:ext cx="1609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Open Sans" pitchFamily="34" charset="0"/>
              </a:defRPr>
            </a:lvl1pPr>
            <a:lvl2pPr marL="742950" indent="-285750">
              <a:lnSpc>
                <a:spcPct val="90000"/>
              </a:lnSpc>
              <a:spcBef>
                <a:spcPts val="500"/>
              </a:spcBef>
              <a:buFont typeface="Arial" charset="0"/>
              <a:buChar char="•"/>
              <a:defRPr sz="2400">
                <a:solidFill>
                  <a:schemeClr val="tx1"/>
                </a:solidFill>
                <a:latin typeface="Open Sans" pitchFamily="34" charset="0"/>
              </a:defRPr>
            </a:lvl2pPr>
            <a:lvl3pPr marL="1143000" indent="-228600">
              <a:lnSpc>
                <a:spcPct val="90000"/>
              </a:lnSpc>
              <a:spcBef>
                <a:spcPts val="500"/>
              </a:spcBef>
              <a:buFont typeface="Arial" charset="0"/>
              <a:buChar char="•"/>
              <a:defRPr sz="2000">
                <a:solidFill>
                  <a:schemeClr val="tx1"/>
                </a:solidFill>
                <a:latin typeface="Open Sans" pitchFamily="34" charset="0"/>
              </a:defRPr>
            </a:lvl3pPr>
            <a:lvl4pPr marL="1600200" indent="-228600">
              <a:lnSpc>
                <a:spcPct val="90000"/>
              </a:lnSpc>
              <a:spcBef>
                <a:spcPts val="500"/>
              </a:spcBef>
              <a:buFont typeface="Arial" charset="0"/>
              <a:buChar char="•"/>
              <a:defRPr>
                <a:solidFill>
                  <a:schemeClr val="tx1"/>
                </a:solidFill>
                <a:latin typeface="Open Sans" pitchFamily="34" charset="0"/>
              </a:defRPr>
            </a:lvl4pPr>
            <a:lvl5pPr marL="2057400" indent="-228600">
              <a:lnSpc>
                <a:spcPct val="90000"/>
              </a:lnSpc>
              <a:spcBef>
                <a:spcPts val="500"/>
              </a:spcBef>
              <a:buFont typeface="Arial" charset="0"/>
              <a:buChar char="•"/>
              <a:defRPr>
                <a:solidFill>
                  <a:schemeClr val="tx1"/>
                </a:solidFill>
                <a:latin typeface="Open Sans"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9pPr>
          </a:lstStyle>
          <a:p>
            <a:pPr algn="ctr">
              <a:lnSpc>
                <a:spcPct val="100000"/>
              </a:lnSpc>
              <a:spcBef>
                <a:spcPct val="0"/>
              </a:spcBef>
              <a:buNone/>
            </a:pPr>
            <a:r>
              <a:rPr lang="en-ID" altLang="en-US" sz="1200" dirty="0" err="1"/>
              <a:t>Phân</a:t>
            </a:r>
            <a:r>
              <a:rPr lang="en-ID" altLang="en-US" sz="1200" dirty="0"/>
              <a:t> </a:t>
            </a:r>
            <a:r>
              <a:rPr lang="en-ID" altLang="en-US" sz="1200" dirty="0" err="1"/>
              <a:t>tích</a:t>
            </a:r>
            <a:r>
              <a:rPr lang="en-ID" altLang="en-US" sz="1200" dirty="0"/>
              <a:t>, </a:t>
            </a:r>
            <a:r>
              <a:rPr lang="en-ID" altLang="en-US" sz="1200" dirty="0" err="1"/>
              <a:t>đánh</a:t>
            </a:r>
            <a:r>
              <a:rPr lang="en-ID" altLang="en-US" sz="1200" dirty="0"/>
              <a:t> </a:t>
            </a:r>
            <a:r>
              <a:rPr lang="en-ID" altLang="en-US" sz="1200" dirty="0" err="1"/>
              <a:t>giá</a:t>
            </a:r>
            <a:endParaRPr lang="en-ID" altLang="en-US" sz="1200" dirty="0"/>
          </a:p>
        </p:txBody>
      </p:sp>
      <p:sp>
        <p:nvSpPr>
          <p:cNvPr id="33" name="TextBox 13"/>
          <p:cNvSpPr txBox="1">
            <a:spLocks noChangeArrowheads="1"/>
          </p:cNvSpPr>
          <p:nvPr/>
        </p:nvSpPr>
        <p:spPr bwMode="auto">
          <a:xfrm>
            <a:off x="6906728" y="5684144"/>
            <a:ext cx="1609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Open Sans" pitchFamily="34" charset="0"/>
              </a:defRPr>
            </a:lvl1pPr>
            <a:lvl2pPr marL="742950" indent="-285750">
              <a:lnSpc>
                <a:spcPct val="90000"/>
              </a:lnSpc>
              <a:spcBef>
                <a:spcPts val="500"/>
              </a:spcBef>
              <a:buFont typeface="Arial" charset="0"/>
              <a:buChar char="•"/>
              <a:defRPr sz="2400">
                <a:solidFill>
                  <a:schemeClr val="tx1"/>
                </a:solidFill>
                <a:latin typeface="Open Sans" pitchFamily="34" charset="0"/>
              </a:defRPr>
            </a:lvl2pPr>
            <a:lvl3pPr marL="1143000" indent="-228600">
              <a:lnSpc>
                <a:spcPct val="90000"/>
              </a:lnSpc>
              <a:spcBef>
                <a:spcPts val="500"/>
              </a:spcBef>
              <a:buFont typeface="Arial" charset="0"/>
              <a:buChar char="•"/>
              <a:defRPr sz="2000">
                <a:solidFill>
                  <a:schemeClr val="tx1"/>
                </a:solidFill>
                <a:latin typeface="Open Sans" pitchFamily="34" charset="0"/>
              </a:defRPr>
            </a:lvl3pPr>
            <a:lvl4pPr marL="1600200" indent="-228600">
              <a:lnSpc>
                <a:spcPct val="90000"/>
              </a:lnSpc>
              <a:spcBef>
                <a:spcPts val="500"/>
              </a:spcBef>
              <a:buFont typeface="Arial" charset="0"/>
              <a:buChar char="•"/>
              <a:defRPr>
                <a:solidFill>
                  <a:schemeClr val="tx1"/>
                </a:solidFill>
                <a:latin typeface="Open Sans" pitchFamily="34" charset="0"/>
              </a:defRPr>
            </a:lvl4pPr>
            <a:lvl5pPr marL="2057400" indent="-228600">
              <a:lnSpc>
                <a:spcPct val="90000"/>
              </a:lnSpc>
              <a:spcBef>
                <a:spcPts val="500"/>
              </a:spcBef>
              <a:buFont typeface="Arial" charset="0"/>
              <a:buChar char="•"/>
              <a:defRPr>
                <a:solidFill>
                  <a:schemeClr val="tx1"/>
                </a:solidFill>
                <a:latin typeface="Open Sans"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9pPr>
          </a:lstStyle>
          <a:p>
            <a:pPr algn="ctr">
              <a:lnSpc>
                <a:spcPct val="100000"/>
              </a:lnSpc>
              <a:spcBef>
                <a:spcPct val="0"/>
              </a:spcBef>
              <a:buNone/>
            </a:pPr>
            <a:r>
              <a:rPr lang="en-ID" altLang="en-US" sz="1200" dirty="0" err="1"/>
              <a:t>Phân</a:t>
            </a:r>
            <a:r>
              <a:rPr lang="en-ID" altLang="en-US" sz="1200" dirty="0"/>
              <a:t> </a:t>
            </a:r>
            <a:r>
              <a:rPr lang="en-ID" altLang="en-US" sz="1200" dirty="0" err="1"/>
              <a:t>tích</a:t>
            </a:r>
            <a:r>
              <a:rPr lang="en-ID" altLang="en-US" sz="1200" dirty="0"/>
              <a:t>, </a:t>
            </a:r>
            <a:r>
              <a:rPr lang="en-ID" altLang="en-US" sz="1200" dirty="0" err="1"/>
              <a:t>đánh</a:t>
            </a:r>
            <a:r>
              <a:rPr lang="en-ID" altLang="en-US" sz="1200" dirty="0"/>
              <a:t> </a:t>
            </a:r>
            <a:r>
              <a:rPr lang="en-ID" altLang="en-US" sz="1200" dirty="0" err="1"/>
              <a:t>giá</a:t>
            </a:r>
            <a:endParaRPr lang="en-ID" altLang="en-US" sz="1200" dirty="0"/>
          </a:p>
        </p:txBody>
      </p:sp>
      <p:sp>
        <p:nvSpPr>
          <p:cNvPr id="34" name="TextBox 13"/>
          <p:cNvSpPr txBox="1">
            <a:spLocks noChangeArrowheads="1"/>
          </p:cNvSpPr>
          <p:nvPr/>
        </p:nvSpPr>
        <p:spPr bwMode="auto">
          <a:xfrm>
            <a:off x="9642947" y="5666416"/>
            <a:ext cx="1609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Open Sans" pitchFamily="34" charset="0"/>
              </a:defRPr>
            </a:lvl1pPr>
            <a:lvl2pPr marL="742950" indent="-285750">
              <a:lnSpc>
                <a:spcPct val="90000"/>
              </a:lnSpc>
              <a:spcBef>
                <a:spcPts val="500"/>
              </a:spcBef>
              <a:buFont typeface="Arial" charset="0"/>
              <a:buChar char="•"/>
              <a:defRPr sz="2400">
                <a:solidFill>
                  <a:schemeClr val="tx1"/>
                </a:solidFill>
                <a:latin typeface="Open Sans" pitchFamily="34" charset="0"/>
              </a:defRPr>
            </a:lvl2pPr>
            <a:lvl3pPr marL="1143000" indent="-228600">
              <a:lnSpc>
                <a:spcPct val="90000"/>
              </a:lnSpc>
              <a:spcBef>
                <a:spcPts val="500"/>
              </a:spcBef>
              <a:buFont typeface="Arial" charset="0"/>
              <a:buChar char="•"/>
              <a:defRPr sz="2000">
                <a:solidFill>
                  <a:schemeClr val="tx1"/>
                </a:solidFill>
                <a:latin typeface="Open Sans" pitchFamily="34" charset="0"/>
              </a:defRPr>
            </a:lvl3pPr>
            <a:lvl4pPr marL="1600200" indent="-228600">
              <a:lnSpc>
                <a:spcPct val="90000"/>
              </a:lnSpc>
              <a:spcBef>
                <a:spcPts val="500"/>
              </a:spcBef>
              <a:buFont typeface="Arial" charset="0"/>
              <a:buChar char="•"/>
              <a:defRPr>
                <a:solidFill>
                  <a:schemeClr val="tx1"/>
                </a:solidFill>
                <a:latin typeface="Open Sans" pitchFamily="34" charset="0"/>
              </a:defRPr>
            </a:lvl4pPr>
            <a:lvl5pPr marL="2057400" indent="-228600">
              <a:lnSpc>
                <a:spcPct val="90000"/>
              </a:lnSpc>
              <a:spcBef>
                <a:spcPts val="500"/>
              </a:spcBef>
              <a:buFont typeface="Arial" charset="0"/>
              <a:buChar char="•"/>
              <a:defRPr>
                <a:solidFill>
                  <a:schemeClr val="tx1"/>
                </a:solidFill>
                <a:latin typeface="Open Sans"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9pPr>
          </a:lstStyle>
          <a:p>
            <a:pPr algn="ctr">
              <a:lnSpc>
                <a:spcPct val="100000"/>
              </a:lnSpc>
              <a:spcBef>
                <a:spcPct val="0"/>
              </a:spcBef>
              <a:buNone/>
            </a:pPr>
            <a:r>
              <a:rPr lang="en-ID" altLang="en-US" sz="1200" dirty="0" err="1"/>
              <a:t>Phân</a:t>
            </a:r>
            <a:r>
              <a:rPr lang="en-ID" altLang="en-US" sz="1200" dirty="0"/>
              <a:t> </a:t>
            </a:r>
            <a:r>
              <a:rPr lang="en-ID" altLang="en-US" sz="1200" dirty="0" err="1"/>
              <a:t>tích</a:t>
            </a:r>
            <a:r>
              <a:rPr lang="en-ID" altLang="en-US" sz="1200" dirty="0"/>
              <a:t>, </a:t>
            </a:r>
            <a:r>
              <a:rPr lang="en-ID" altLang="en-US" sz="1200" dirty="0" err="1"/>
              <a:t>đánh</a:t>
            </a:r>
            <a:r>
              <a:rPr lang="en-ID" altLang="en-US" sz="1200" dirty="0"/>
              <a:t> </a:t>
            </a:r>
            <a:r>
              <a:rPr lang="en-ID" altLang="en-US" sz="1200" dirty="0" err="1"/>
              <a:t>giá</a:t>
            </a:r>
            <a:endParaRPr lang="en-ID" altLang="en-US" sz="1200" dirty="0"/>
          </a:p>
        </p:txBody>
      </p:sp>
      <p:sp>
        <p:nvSpPr>
          <p:cNvPr id="43" name="TextBox 42"/>
          <p:cNvSpPr txBox="1"/>
          <p:nvPr/>
        </p:nvSpPr>
        <p:spPr>
          <a:xfrm>
            <a:off x="6409315" y="2235125"/>
            <a:ext cx="2384277" cy="2708434"/>
          </a:xfrm>
          <a:prstGeom prst="rect">
            <a:avLst/>
          </a:prstGeom>
          <a:noFill/>
        </p:spPr>
        <p:txBody>
          <a:bodyPr wrap="square" rtlCol="0">
            <a:spAutoFit/>
          </a:bodyPr>
          <a:lstStyle/>
          <a:p>
            <a:pPr algn="just"/>
            <a:r>
              <a:rPr lang="en-US" sz="1700" dirty="0"/>
              <a:t>- </a:t>
            </a:r>
            <a:r>
              <a:rPr lang="en-US" sz="1700" dirty="0" err="1"/>
              <a:t>Kế</a:t>
            </a:r>
            <a:r>
              <a:rPr lang="en-US" sz="1700" dirty="0"/>
              <a:t> </a:t>
            </a:r>
            <a:r>
              <a:rPr lang="en-US" sz="1700" dirty="0" err="1"/>
              <a:t>hoạch</a:t>
            </a:r>
            <a:r>
              <a:rPr lang="en-US" sz="1700" dirty="0"/>
              <a:t> </a:t>
            </a:r>
            <a:r>
              <a:rPr lang="en-US" sz="1700" dirty="0" err="1"/>
              <a:t>hiện</a:t>
            </a:r>
            <a:r>
              <a:rPr lang="en-US" sz="1700" dirty="0"/>
              <a:t> nay: </a:t>
            </a:r>
            <a:r>
              <a:rPr lang="en-US" sz="1700" dirty="0" err="1"/>
              <a:t>việc</a:t>
            </a:r>
            <a:r>
              <a:rPr lang="en-US" sz="1700" dirty="0"/>
              <a:t> </a:t>
            </a:r>
            <a:r>
              <a:rPr lang="en-US" sz="1700" dirty="0" err="1"/>
              <a:t>xác</a:t>
            </a:r>
            <a:r>
              <a:rPr lang="en-US" sz="1700" dirty="0"/>
              <a:t> </a:t>
            </a:r>
            <a:r>
              <a:rPr lang="en-US" sz="1700" dirty="0" err="1"/>
              <a:t>định</a:t>
            </a:r>
            <a:r>
              <a:rPr lang="en-US" sz="1700" dirty="0"/>
              <a:t> </a:t>
            </a:r>
            <a:r>
              <a:rPr lang="en-US" sz="1700" dirty="0" err="1"/>
              <a:t>mục</a:t>
            </a:r>
            <a:r>
              <a:rPr lang="en-US" sz="1700" dirty="0"/>
              <a:t> </a:t>
            </a:r>
            <a:r>
              <a:rPr lang="en-US" sz="1700" dirty="0" err="1"/>
              <a:t>tiêu</a:t>
            </a:r>
            <a:r>
              <a:rPr lang="en-US" sz="1700" dirty="0"/>
              <a:t>, </a:t>
            </a:r>
            <a:r>
              <a:rPr lang="en-US" sz="1700" dirty="0" err="1"/>
              <a:t>tính</a:t>
            </a:r>
            <a:r>
              <a:rPr lang="en-US" sz="1700" dirty="0"/>
              <a:t> </a:t>
            </a:r>
            <a:r>
              <a:rPr lang="en-US" sz="1700" dirty="0" err="1"/>
              <a:t>phù</a:t>
            </a:r>
            <a:r>
              <a:rPr lang="en-US" sz="1700" dirty="0"/>
              <a:t> </a:t>
            </a:r>
            <a:r>
              <a:rPr lang="en-US" sz="1700" dirty="0" err="1"/>
              <a:t>hợp</a:t>
            </a:r>
            <a:r>
              <a:rPr lang="en-US" sz="1700" dirty="0"/>
              <a:t> </a:t>
            </a:r>
            <a:r>
              <a:rPr lang="en-US" sz="1700" dirty="0" err="1"/>
              <a:t>với</a:t>
            </a:r>
            <a:r>
              <a:rPr lang="en-US" sz="1700" dirty="0"/>
              <a:t> </a:t>
            </a:r>
            <a:r>
              <a:rPr lang="en-US" sz="1700" dirty="0" err="1"/>
              <a:t>thực</a:t>
            </a:r>
            <a:r>
              <a:rPr lang="en-US" sz="1700" dirty="0"/>
              <a:t> </a:t>
            </a:r>
            <a:r>
              <a:rPr lang="en-US" sz="1700" dirty="0" err="1"/>
              <a:t>tế</a:t>
            </a:r>
            <a:r>
              <a:rPr lang="en-US" sz="1700" dirty="0"/>
              <a:t>.</a:t>
            </a:r>
          </a:p>
          <a:p>
            <a:pPr algn="just"/>
            <a:r>
              <a:rPr lang="en-US" sz="1700" dirty="0"/>
              <a:t>- </a:t>
            </a:r>
            <a:r>
              <a:rPr lang="en-US" sz="1700" dirty="0" err="1"/>
              <a:t>Nội</a:t>
            </a:r>
            <a:r>
              <a:rPr lang="en-US" sz="1700" dirty="0"/>
              <a:t> dung </a:t>
            </a:r>
            <a:r>
              <a:rPr lang="en-US" sz="1700" dirty="0" err="1"/>
              <a:t>hiện</a:t>
            </a:r>
            <a:r>
              <a:rPr lang="en-US" sz="1700" dirty="0"/>
              <a:t> nay: </a:t>
            </a:r>
            <a:r>
              <a:rPr lang="en-US" sz="1700" dirty="0" err="1"/>
              <a:t>Các</a:t>
            </a:r>
            <a:r>
              <a:rPr lang="en-US" sz="1700" dirty="0"/>
              <a:t> </a:t>
            </a:r>
            <a:r>
              <a:rPr lang="en-US" sz="1700" dirty="0" err="1"/>
              <a:t>căn</a:t>
            </a:r>
            <a:r>
              <a:rPr lang="en-US" sz="1700" dirty="0"/>
              <a:t> </a:t>
            </a:r>
            <a:r>
              <a:rPr lang="en-US" sz="1700" dirty="0" err="1"/>
              <a:t>cứ</a:t>
            </a:r>
            <a:r>
              <a:rPr lang="en-US" sz="1700" dirty="0"/>
              <a:t> </a:t>
            </a:r>
            <a:r>
              <a:rPr lang="en-US" sz="1700" dirty="0" err="1"/>
              <a:t>xây</a:t>
            </a:r>
            <a:r>
              <a:rPr lang="en-US" sz="1700" dirty="0"/>
              <a:t> </a:t>
            </a:r>
            <a:r>
              <a:rPr lang="en-US" sz="1700" dirty="0" err="1"/>
              <a:t>dựng</a:t>
            </a:r>
            <a:r>
              <a:rPr lang="en-US" sz="1700" dirty="0"/>
              <a:t> </a:t>
            </a:r>
            <a:r>
              <a:rPr lang="en-US" sz="1700" dirty="0" err="1"/>
              <a:t>nội</a:t>
            </a:r>
            <a:r>
              <a:rPr lang="en-US" sz="1700" dirty="0"/>
              <a:t> dung, </a:t>
            </a:r>
          </a:p>
          <a:p>
            <a:pPr algn="just"/>
            <a:r>
              <a:rPr lang="en-US" sz="1700" dirty="0"/>
              <a:t>- </a:t>
            </a:r>
            <a:r>
              <a:rPr lang="en-US" sz="1700" dirty="0" err="1"/>
              <a:t>Các</a:t>
            </a:r>
            <a:r>
              <a:rPr lang="en-US" sz="1700" dirty="0"/>
              <a:t> </a:t>
            </a:r>
            <a:r>
              <a:rPr lang="en-US" sz="1700" dirty="0" err="1"/>
              <a:t>hình</a:t>
            </a:r>
            <a:r>
              <a:rPr lang="en-US" sz="1700" dirty="0"/>
              <a:t> </a:t>
            </a:r>
            <a:r>
              <a:rPr lang="en-US" sz="1700" dirty="0" err="1"/>
              <a:t>thức</a:t>
            </a:r>
            <a:r>
              <a:rPr lang="en-US" sz="1700" dirty="0"/>
              <a:t> </a:t>
            </a:r>
            <a:r>
              <a:rPr lang="en-US" sz="1700" dirty="0" err="1"/>
              <a:t>đang</a:t>
            </a:r>
            <a:r>
              <a:rPr lang="en-US" sz="1700" dirty="0"/>
              <a:t> </a:t>
            </a:r>
            <a:r>
              <a:rPr lang="en-US" sz="1700" dirty="0" err="1"/>
              <a:t>sử</a:t>
            </a:r>
            <a:r>
              <a:rPr lang="en-US" sz="1700" dirty="0"/>
              <a:t> </a:t>
            </a:r>
            <a:r>
              <a:rPr lang="en-US" sz="1700" dirty="0" err="1"/>
              <a:t>dụng</a:t>
            </a:r>
            <a:r>
              <a:rPr lang="en-US" sz="1700" dirty="0"/>
              <a:t>: </a:t>
            </a:r>
            <a:r>
              <a:rPr lang="en-US" sz="1700" dirty="0" err="1"/>
              <a:t>ưu</a:t>
            </a:r>
            <a:r>
              <a:rPr lang="en-US" sz="1700" dirty="0"/>
              <a:t> </a:t>
            </a:r>
            <a:r>
              <a:rPr lang="en-US" sz="1700" dirty="0" err="1"/>
              <a:t>điểm</a:t>
            </a:r>
            <a:r>
              <a:rPr lang="en-US" sz="1700" dirty="0"/>
              <a:t>, </a:t>
            </a:r>
            <a:r>
              <a:rPr lang="en-US" sz="1700" dirty="0" err="1"/>
              <a:t>hạn</a:t>
            </a:r>
            <a:r>
              <a:rPr lang="en-US" sz="1700" dirty="0"/>
              <a:t> </a:t>
            </a:r>
            <a:r>
              <a:rPr lang="en-US" sz="1700" dirty="0" err="1"/>
              <a:t>chế</a:t>
            </a:r>
            <a:r>
              <a:rPr lang="en-US" sz="1700" dirty="0"/>
              <a:t>.</a:t>
            </a:r>
          </a:p>
        </p:txBody>
      </p:sp>
      <p:sp>
        <p:nvSpPr>
          <p:cNvPr id="44" name="TextBox 43"/>
          <p:cNvSpPr txBox="1"/>
          <p:nvPr/>
        </p:nvSpPr>
        <p:spPr>
          <a:xfrm>
            <a:off x="9255412" y="2245429"/>
            <a:ext cx="2384277" cy="2708434"/>
          </a:xfrm>
          <a:prstGeom prst="rect">
            <a:avLst/>
          </a:prstGeom>
          <a:noFill/>
        </p:spPr>
        <p:txBody>
          <a:bodyPr wrap="square" rtlCol="0">
            <a:spAutoFit/>
          </a:bodyPr>
          <a:lstStyle/>
          <a:p>
            <a:pPr algn="just"/>
            <a:r>
              <a:rPr lang="en-US" sz="1700" dirty="0"/>
              <a:t>- </a:t>
            </a:r>
            <a:r>
              <a:rPr lang="en-US" sz="1700" dirty="0" err="1"/>
              <a:t>Cơ</a:t>
            </a:r>
            <a:r>
              <a:rPr lang="en-US" sz="1700" dirty="0"/>
              <a:t> </a:t>
            </a:r>
            <a:r>
              <a:rPr lang="en-US" sz="1700" dirty="0" err="1"/>
              <a:t>sở</a:t>
            </a:r>
            <a:r>
              <a:rPr lang="en-US" sz="1700" dirty="0"/>
              <a:t> </a:t>
            </a:r>
            <a:r>
              <a:rPr lang="en-US" sz="1700" dirty="0" err="1"/>
              <a:t>vật</a:t>
            </a:r>
            <a:r>
              <a:rPr lang="en-US" sz="1700" dirty="0"/>
              <a:t> </a:t>
            </a:r>
            <a:r>
              <a:rPr lang="en-US" sz="1700" dirty="0" err="1"/>
              <a:t>chất</a:t>
            </a:r>
            <a:r>
              <a:rPr lang="en-US" sz="1700" dirty="0"/>
              <a:t> </a:t>
            </a:r>
            <a:r>
              <a:rPr lang="en-US" sz="1700" dirty="0" err="1"/>
              <a:t>hiện</a:t>
            </a:r>
            <a:r>
              <a:rPr lang="en-US" sz="1700" dirty="0"/>
              <a:t> nay </a:t>
            </a:r>
            <a:r>
              <a:rPr lang="en-US" sz="1700" dirty="0" err="1"/>
              <a:t>của</a:t>
            </a:r>
            <a:r>
              <a:rPr lang="en-US" sz="1700" dirty="0"/>
              <a:t> </a:t>
            </a:r>
            <a:r>
              <a:rPr lang="en-US" sz="1700" dirty="0" err="1"/>
              <a:t>trường</a:t>
            </a:r>
            <a:r>
              <a:rPr lang="en-US" sz="1700" dirty="0"/>
              <a:t> </a:t>
            </a:r>
            <a:r>
              <a:rPr lang="en-US" sz="1700" dirty="0" err="1"/>
              <a:t>mầm</a:t>
            </a:r>
            <a:r>
              <a:rPr lang="en-US" sz="1700" dirty="0"/>
              <a:t> non: </a:t>
            </a:r>
            <a:r>
              <a:rPr lang="en-US" sz="1700" dirty="0" err="1"/>
              <a:t>mức</a:t>
            </a:r>
            <a:r>
              <a:rPr lang="en-US" sz="1700" dirty="0"/>
              <a:t> </a:t>
            </a:r>
            <a:r>
              <a:rPr lang="en-US" sz="1700" dirty="0" err="1"/>
              <a:t>độ</a:t>
            </a:r>
            <a:r>
              <a:rPr lang="en-US" sz="1700" dirty="0"/>
              <a:t> </a:t>
            </a:r>
            <a:r>
              <a:rPr lang="en-US" sz="1700" dirty="0" err="1"/>
              <a:t>đáp</a:t>
            </a:r>
            <a:r>
              <a:rPr lang="en-US" sz="1700" dirty="0"/>
              <a:t> </a:t>
            </a:r>
            <a:r>
              <a:rPr lang="en-US" sz="1700" dirty="0" err="1"/>
              <a:t>ứng</a:t>
            </a:r>
            <a:r>
              <a:rPr lang="en-US" sz="1700" dirty="0"/>
              <a:t> </a:t>
            </a:r>
            <a:r>
              <a:rPr lang="en-US" sz="1700" dirty="0" err="1"/>
              <a:t>việc</a:t>
            </a:r>
            <a:r>
              <a:rPr lang="en-US" sz="1700" dirty="0"/>
              <a:t> </a:t>
            </a:r>
            <a:r>
              <a:rPr lang="en-US" sz="1700" dirty="0" err="1"/>
              <a:t>thực</a:t>
            </a:r>
            <a:r>
              <a:rPr lang="en-US" sz="1700" dirty="0"/>
              <a:t> </a:t>
            </a:r>
            <a:r>
              <a:rPr lang="en-US" sz="1700" dirty="0" err="1"/>
              <a:t>hiện</a:t>
            </a:r>
            <a:r>
              <a:rPr lang="en-US" sz="1700" dirty="0"/>
              <a:t> SHCM.</a:t>
            </a:r>
          </a:p>
          <a:p>
            <a:pPr algn="just"/>
            <a:r>
              <a:rPr lang="en-US" sz="1700" dirty="0"/>
              <a:t>- </a:t>
            </a:r>
            <a:r>
              <a:rPr lang="en-US" sz="1700" dirty="0" err="1"/>
              <a:t>Những</a:t>
            </a:r>
            <a:r>
              <a:rPr lang="en-US" sz="1700" dirty="0"/>
              <a:t> </a:t>
            </a:r>
            <a:r>
              <a:rPr lang="en-US" sz="1700" dirty="0" err="1"/>
              <a:t>khó</a:t>
            </a:r>
            <a:r>
              <a:rPr lang="en-US" sz="1700" dirty="0"/>
              <a:t> </a:t>
            </a:r>
            <a:r>
              <a:rPr lang="en-US" sz="1700" dirty="0" err="1"/>
              <a:t>khăn</a:t>
            </a:r>
            <a:r>
              <a:rPr lang="en-US" sz="1700" dirty="0"/>
              <a:t> </a:t>
            </a:r>
            <a:r>
              <a:rPr lang="en-US" sz="1700" dirty="0" err="1"/>
              <a:t>khác</a:t>
            </a:r>
            <a:r>
              <a:rPr lang="en-US" sz="1700" dirty="0"/>
              <a:t> </a:t>
            </a:r>
            <a:r>
              <a:rPr lang="en-US" sz="1700" dirty="0" err="1"/>
              <a:t>về</a:t>
            </a:r>
            <a:r>
              <a:rPr lang="en-US" sz="1700" dirty="0"/>
              <a:t> </a:t>
            </a:r>
            <a:r>
              <a:rPr lang="en-US" sz="1700" dirty="0" err="1"/>
              <a:t>điều</a:t>
            </a:r>
            <a:r>
              <a:rPr lang="en-US" sz="1700" dirty="0"/>
              <a:t> </a:t>
            </a:r>
            <a:r>
              <a:rPr lang="en-US" sz="1700" dirty="0" err="1"/>
              <a:t>kiện</a:t>
            </a:r>
            <a:r>
              <a:rPr lang="en-US" sz="1700" dirty="0"/>
              <a:t> </a:t>
            </a:r>
            <a:r>
              <a:rPr lang="en-US" sz="1700" dirty="0" err="1"/>
              <a:t>thực</a:t>
            </a:r>
            <a:r>
              <a:rPr lang="en-US" sz="1700" dirty="0"/>
              <a:t> </a:t>
            </a:r>
            <a:r>
              <a:rPr lang="en-US" sz="1700" dirty="0" err="1"/>
              <a:t>hiện</a:t>
            </a:r>
            <a:r>
              <a:rPr lang="en-US" sz="1700" dirty="0"/>
              <a:t> SHCM </a:t>
            </a:r>
            <a:r>
              <a:rPr lang="en-US" sz="1700" dirty="0" err="1"/>
              <a:t>tại</a:t>
            </a:r>
            <a:r>
              <a:rPr lang="en-US" sz="1700" dirty="0"/>
              <a:t> </a:t>
            </a:r>
            <a:r>
              <a:rPr lang="en-US" sz="1700" dirty="0" err="1"/>
              <a:t>trường</a:t>
            </a:r>
            <a:r>
              <a:rPr lang="en-US" sz="1700" dirty="0"/>
              <a:t> </a:t>
            </a:r>
            <a:r>
              <a:rPr lang="en-US" sz="1700" dirty="0" err="1"/>
              <a:t>mầm</a:t>
            </a:r>
            <a:r>
              <a:rPr lang="en-US" sz="1700" dirty="0"/>
              <a:t> non </a:t>
            </a:r>
            <a:r>
              <a:rPr lang="en-US" sz="1700" dirty="0" err="1"/>
              <a:t>hiện</a:t>
            </a:r>
            <a:r>
              <a:rPr lang="en-US" sz="1700" dirty="0"/>
              <a:t> nay.</a:t>
            </a:r>
          </a:p>
        </p:txBody>
      </p:sp>
      <p:sp>
        <p:nvSpPr>
          <p:cNvPr id="3" name="Rounded Rectangle 2"/>
          <p:cNvSpPr/>
          <p:nvPr/>
        </p:nvSpPr>
        <p:spPr>
          <a:xfrm>
            <a:off x="3784378" y="319655"/>
            <a:ext cx="6092300" cy="92863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5" name="Title 4"/>
          <p:cNvSpPr>
            <a:spLocks noGrp="1" noChangeArrowheads="1"/>
          </p:cNvSpPr>
          <p:nvPr>
            <p:ph type="title"/>
          </p:nvPr>
        </p:nvSpPr>
        <p:spPr>
          <a:xfrm>
            <a:off x="3949181" y="329195"/>
            <a:ext cx="5693766" cy="827088"/>
          </a:xfrm>
        </p:spPr>
        <p:txBody>
          <a:bodyPr>
            <a:noAutofit/>
          </a:bodyPr>
          <a:lstStyle/>
          <a:p>
            <a:pPr algn="ctr">
              <a:lnSpc>
                <a:spcPct val="100000"/>
              </a:lnSpc>
              <a:spcAft>
                <a:spcPts val="0"/>
              </a:spcAft>
            </a:pPr>
            <a:r>
              <a:rPr lang="en-US" sz="2500" b="1" dirty="0" err="1">
                <a:solidFill>
                  <a:schemeClr val="bg1"/>
                </a:solidFill>
                <a:latin typeface="+mn-lt"/>
                <a:cs typeface="Times New Roman" pitchFamily="18" charset="0"/>
              </a:rPr>
              <a:t>Thực</a:t>
            </a:r>
            <a:r>
              <a:rPr lang="en-US" sz="2500" b="1" dirty="0">
                <a:solidFill>
                  <a:schemeClr val="bg1"/>
                </a:solidFill>
                <a:latin typeface="+mn-lt"/>
                <a:cs typeface="Times New Roman" pitchFamily="18" charset="0"/>
              </a:rPr>
              <a:t> </a:t>
            </a:r>
            <a:r>
              <a:rPr lang="en-US" sz="2500" b="1" dirty="0" err="1">
                <a:solidFill>
                  <a:schemeClr val="bg1"/>
                </a:solidFill>
                <a:latin typeface="+mn-lt"/>
                <a:cs typeface="Times New Roman" pitchFamily="18" charset="0"/>
              </a:rPr>
              <a:t>trạng</a:t>
            </a:r>
            <a:r>
              <a:rPr lang="en-US" sz="2500" b="1" dirty="0">
                <a:solidFill>
                  <a:schemeClr val="bg1"/>
                </a:solidFill>
                <a:latin typeface="+mn-lt"/>
                <a:cs typeface="Times New Roman" pitchFamily="18" charset="0"/>
              </a:rPr>
              <a:t> </a:t>
            </a:r>
            <a:r>
              <a:rPr lang="en-US" sz="2500" b="1" dirty="0" err="1">
                <a:solidFill>
                  <a:schemeClr val="bg1"/>
                </a:solidFill>
                <a:latin typeface="+mn-lt"/>
                <a:cs typeface="Times New Roman" pitchFamily="18" charset="0"/>
              </a:rPr>
              <a:t>sinh</a:t>
            </a:r>
            <a:r>
              <a:rPr lang="en-US" sz="2500" b="1" dirty="0">
                <a:solidFill>
                  <a:schemeClr val="bg1"/>
                </a:solidFill>
                <a:latin typeface="+mn-lt"/>
                <a:cs typeface="Times New Roman" pitchFamily="18" charset="0"/>
              </a:rPr>
              <a:t> </a:t>
            </a:r>
            <a:r>
              <a:rPr lang="en-US" sz="2500" b="1" dirty="0" err="1">
                <a:solidFill>
                  <a:schemeClr val="bg1"/>
                </a:solidFill>
                <a:latin typeface="+mn-lt"/>
                <a:cs typeface="Times New Roman" pitchFamily="18" charset="0"/>
              </a:rPr>
              <a:t>hoạt</a:t>
            </a:r>
            <a:r>
              <a:rPr lang="en-US" sz="2500" b="1" dirty="0">
                <a:solidFill>
                  <a:schemeClr val="bg1"/>
                </a:solidFill>
                <a:latin typeface="+mn-lt"/>
                <a:cs typeface="Times New Roman" pitchFamily="18" charset="0"/>
              </a:rPr>
              <a:t> </a:t>
            </a:r>
            <a:r>
              <a:rPr lang="en-US" sz="2500" b="1" dirty="0" err="1">
                <a:solidFill>
                  <a:schemeClr val="bg1"/>
                </a:solidFill>
                <a:latin typeface="+mn-lt"/>
                <a:cs typeface="Times New Roman" pitchFamily="18" charset="0"/>
              </a:rPr>
              <a:t>chuyên</a:t>
            </a:r>
            <a:r>
              <a:rPr lang="en-US" sz="2500" b="1" dirty="0">
                <a:solidFill>
                  <a:schemeClr val="bg1"/>
                </a:solidFill>
                <a:latin typeface="+mn-lt"/>
                <a:cs typeface="Times New Roman" pitchFamily="18" charset="0"/>
              </a:rPr>
              <a:t> </a:t>
            </a:r>
            <a:r>
              <a:rPr lang="en-US" sz="2500" b="1" dirty="0" err="1">
                <a:solidFill>
                  <a:schemeClr val="bg1"/>
                </a:solidFill>
                <a:latin typeface="+mn-lt"/>
                <a:cs typeface="Times New Roman" pitchFamily="18" charset="0"/>
              </a:rPr>
              <a:t>môn</a:t>
            </a:r>
            <a:r>
              <a:rPr lang="en-US" sz="2500" b="1" dirty="0">
                <a:solidFill>
                  <a:schemeClr val="bg1"/>
                </a:solidFill>
                <a:latin typeface="+mn-lt"/>
                <a:cs typeface="Times New Roman" pitchFamily="18" charset="0"/>
              </a:rPr>
              <a:t> </a:t>
            </a:r>
            <a:r>
              <a:rPr lang="en-US" sz="2500" b="1" dirty="0" err="1">
                <a:solidFill>
                  <a:schemeClr val="bg1"/>
                </a:solidFill>
                <a:latin typeface="+mn-lt"/>
                <a:cs typeface="Times New Roman" pitchFamily="18" charset="0"/>
              </a:rPr>
              <a:t>của</a:t>
            </a:r>
            <a:r>
              <a:rPr lang="en-US" sz="2500" b="1" dirty="0">
                <a:solidFill>
                  <a:schemeClr val="bg1"/>
                </a:solidFill>
                <a:latin typeface="+mn-lt"/>
                <a:cs typeface="Times New Roman" pitchFamily="18" charset="0"/>
              </a:rPr>
              <a:t> </a:t>
            </a:r>
            <a:r>
              <a:rPr lang="en-US" sz="2500" b="1" dirty="0" err="1">
                <a:solidFill>
                  <a:schemeClr val="bg1"/>
                </a:solidFill>
                <a:latin typeface="+mn-lt"/>
                <a:cs typeface="Times New Roman" pitchFamily="18" charset="0"/>
              </a:rPr>
              <a:t>trường</a:t>
            </a:r>
            <a:r>
              <a:rPr lang="en-US" sz="2500" b="1" dirty="0">
                <a:solidFill>
                  <a:schemeClr val="bg1"/>
                </a:solidFill>
                <a:latin typeface="+mn-lt"/>
                <a:cs typeface="Times New Roman" pitchFamily="18" charset="0"/>
              </a:rPr>
              <a:t> </a:t>
            </a:r>
            <a:r>
              <a:rPr lang="en-US" sz="2500" b="1" dirty="0" err="1">
                <a:solidFill>
                  <a:schemeClr val="bg1"/>
                </a:solidFill>
                <a:latin typeface="+mn-lt"/>
                <a:cs typeface="Times New Roman" pitchFamily="18" charset="0"/>
              </a:rPr>
              <a:t>mầm</a:t>
            </a:r>
            <a:r>
              <a:rPr lang="en-US" sz="2500" b="1" dirty="0">
                <a:solidFill>
                  <a:schemeClr val="bg1"/>
                </a:solidFill>
                <a:latin typeface="+mn-lt"/>
                <a:cs typeface="Times New Roman" pitchFamily="18" charset="0"/>
              </a:rPr>
              <a:t> non </a:t>
            </a:r>
            <a:r>
              <a:rPr lang="en-US" sz="2500" b="1" dirty="0" err="1">
                <a:solidFill>
                  <a:schemeClr val="bg1"/>
                </a:solidFill>
                <a:latin typeface="+mn-lt"/>
                <a:cs typeface="Times New Roman" pitchFamily="18" charset="0"/>
              </a:rPr>
              <a:t>hiện</a:t>
            </a:r>
            <a:r>
              <a:rPr lang="en-US" sz="2500" b="1" dirty="0">
                <a:solidFill>
                  <a:schemeClr val="bg1"/>
                </a:solidFill>
                <a:latin typeface="+mn-lt"/>
                <a:cs typeface="Times New Roman" pitchFamily="18" charset="0"/>
              </a:rPr>
              <a:t> nay</a:t>
            </a:r>
            <a:endParaRPr lang="en-ID" altLang="en-US" sz="2500" dirty="0">
              <a:solidFill>
                <a:schemeClr val="bg1"/>
              </a:solidFill>
              <a:latin typeface="+mn-lt"/>
            </a:endParaRPr>
          </a:p>
        </p:txBody>
      </p:sp>
      <p:sp>
        <p:nvSpPr>
          <p:cNvPr id="45" name="Pentagon 44"/>
          <p:cNvSpPr/>
          <p:nvPr/>
        </p:nvSpPr>
        <p:spPr>
          <a:xfrm>
            <a:off x="-25644" y="321"/>
            <a:ext cx="3885263" cy="1567299"/>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rPr>
              <a:t>NỘI DUNG 2</a:t>
            </a:r>
            <a:endParaRPr lang="en-US" sz="3000" dirty="0"/>
          </a:p>
        </p:txBody>
      </p:sp>
    </p:spTree>
    <p:extLst>
      <p:ext uri="{BB962C8B-B14F-4D97-AF65-F5344CB8AC3E}">
        <p14:creationId xmlns:p14="http://schemas.microsoft.com/office/powerpoint/2010/main" val="3090841214"/>
      </p:ext>
    </p:extLst>
  </p:cSld>
  <p:clrMapOvr>
    <a:masterClrMapping/>
  </p:clrMapOvr>
  <p:transition>
    <p:pull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BD5F0B-5066-41B0-88BE-A9B646016BEE}"/>
              </a:ext>
            </a:extLst>
          </p:cNvPr>
          <p:cNvSpPr/>
          <p:nvPr/>
        </p:nvSpPr>
        <p:spPr>
          <a:xfrm>
            <a:off x="0" y="-1"/>
            <a:ext cx="12192000" cy="98158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9" name="Pentagon 8"/>
          <p:cNvSpPr/>
          <p:nvPr/>
        </p:nvSpPr>
        <p:spPr>
          <a:xfrm>
            <a:off x="-25644" y="321"/>
            <a:ext cx="3885263" cy="981263"/>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mn-ea"/>
                <a:cs typeface="+mn-cs"/>
              </a:rPr>
              <a:t>NỘI DUNG 2</a:t>
            </a:r>
            <a:endParaRPr kumimoji="0" lang="en-US" sz="3000" b="0" i="0" u="none" strike="noStrike" kern="1200" cap="none" spc="0" normalizeH="0" baseline="0" noProof="0" dirty="0">
              <a:ln>
                <a:noFill/>
              </a:ln>
              <a:solidFill>
                <a:prstClr val="white"/>
              </a:solidFill>
              <a:effectLst/>
              <a:uLnTx/>
              <a:uFillTx/>
              <a:latin typeface="UTM Avo"/>
              <a:ea typeface="+mn-ea"/>
              <a:cs typeface="+mn-cs"/>
            </a:endParaRPr>
          </a:p>
        </p:txBody>
      </p:sp>
      <p:sp>
        <p:nvSpPr>
          <p:cNvPr id="11" name="Rounded Rectangle 10"/>
          <p:cNvSpPr/>
          <p:nvPr/>
        </p:nvSpPr>
        <p:spPr>
          <a:xfrm>
            <a:off x="3949181" y="52955"/>
            <a:ext cx="8071369" cy="92863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3" name="Title 4"/>
          <p:cNvSpPr>
            <a:spLocks noGrp="1" noChangeArrowheads="1"/>
          </p:cNvSpPr>
          <p:nvPr>
            <p:ph type="title"/>
          </p:nvPr>
        </p:nvSpPr>
        <p:spPr>
          <a:xfrm>
            <a:off x="3949180" y="5345"/>
            <a:ext cx="8071369" cy="827088"/>
          </a:xfrm>
        </p:spPr>
        <p:txBody>
          <a:bodyPr>
            <a:noAutofit/>
          </a:bodyPr>
          <a:lstStyle/>
          <a:p>
            <a:pPr algn="ctr">
              <a:lnSpc>
                <a:spcPct val="100000"/>
              </a:lnSpc>
              <a:spcAft>
                <a:spcPts val="0"/>
              </a:spcAft>
            </a:pPr>
            <a:r>
              <a:rPr lang="en-US" sz="2800" b="1" dirty="0" err="1">
                <a:solidFill>
                  <a:schemeClr val="bg1"/>
                </a:solidFill>
                <a:latin typeface="Times New Roman" panose="02020603050405020304" pitchFamily="18" charset="0"/>
                <a:cs typeface="Times New Roman" panose="02020603050405020304" pitchFamily="18" charset="0"/>
              </a:rPr>
              <a:t>Thực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trạng</a:t>
            </a:r>
            <a:r>
              <a:rPr lang="en-US" sz="2800" b="1" dirty="0">
                <a:solidFill>
                  <a:schemeClr val="bg1"/>
                </a:solidFill>
                <a:latin typeface="Times New Roman" panose="02020603050405020304" pitchFamily="18" charset="0"/>
                <a:cs typeface="Times New Roman" panose="02020603050405020304" pitchFamily="18" charset="0"/>
              </a:rPr>
              <a:t> SHCM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trường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mầm</a:t>
            </a:r>
            <a:r>
              <a:rPr lang="en-US" sz="2800" b="1" dirty="0">
                <a:solidFill>
                  <a:schemeClr val="bg1"/>
                </a:solidFill>
                <a:latin typeface="Times New Roman" panose="02020603050405020304" pitchFamily="18" charset="0"/>
                <a:cs typeface="Times New Roman" panose="02020603050405020304" pitchFamily="18" charset="0"/>
              </a:rPr>
              <a:t> non </a:t>
            </a:r>
            <a:r>
              <a:rPr lang="en-US" sz="2800" b="1" dirty="0" err="1">
                <a:solidFill>
                  <a:schemeClr val="bg1"/>
                </a:solidFill>
                <a:latin typeface="Times New Roman" panose="02020603050405020304" pitchFamily="18" charset="0"/>
                <a:cs typeface="Times New Roman" panose="02020603050405020304" pitchFamily="18" charset="0"/>
              </a:rPr>
              <a:t>hiện</a:t>
            </a:r>
            <a:r>
              <a:rPr lang="en-US" sz="2800" b="1" dirty="0">
                <a:solidFill>
                  <a:schemeClr val="bg1"/>
                </a:solidFill>
                <a:latin typeface="Times New Roman" panose="02020603050405020304" pitchFamily="18" charset="0"/>
                <a:cs typeface="Times New Roman" panose="02020603050405020304" pitchFamily="18" charset="0"/>
              </a:rPr>
              <a:t> nay?</a:t>
            </a:r>
            <a:endParaRPr lang="en-ID" altLang="en-US" sz="2800" dirty="0">
              <a:solidFill>
                <a:schemeClr val="bg1"/>
              </a:solidFill>
              <a:latin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id="{269F7026-F75D-4F79-A82D-355C3E567467}"/>
              </a:ext>
            </a:extLst>
          </p:cNvPr>
          <p:cNvSpPr/>
          <p:nvPr/>
        </p:nvSpPr>
        <p:spPr>
          <a:xfrm>
            <a:off x="228600" y="1132959"/>
            <a:ext cx="11601450" cy="1705491"/>
          </a:xfrm>
          <a:prstGeom prst="flowChartAlternateProcess">
            <a:avLst/>
          </a:prstGeom>
          <a:solidFill>
            <a:schemeClr val="accent6">
              <a:lumMod val="40000"/>
              <a:lumOff val="6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Tx/>
              <a:buAutoNum type="arabicPeriod"/>
            </a:pPr>
            <a:r>
              <a:rPr lang="vi-VN" sz="2600" dirty="0">
                <a:solidFill>
                  <a:srgbClr val="C00000"/>
                </a:solidFill>
                <a:latin typeface="Times New Roman" pitchFamily="18" charset="0"/>
                <a:cs typeface="Times New Roman" pitchFamily="18" charset="0"/>
              </a:rPr>
              <a:t>Thời gian SHCM ở trường MN: Thời gian tổ chức SHCM cho tổ chuyên môn tại trường cũng như thu xếp cho giáo viên SHCM nâng cao năng lực cá nhân hiện nay đang gặp một số vấn đề liên quan đến việc thực hiện các văn bản quy định hiện hành và đảm bảo chất lượng  CS,ND, GD trẻ.</a:t>
            </a:r>
          </a:p>
        </p:txBody>
      </p:sp>
      <p:sp>
        <p:nvSpPr>
          <p:cNvPr id="10" name="Flowchart: Alternate Process 9">
            <a:extLst>
              <a:ext uri="{FF2B5EF4-FFF2-40B4-BE49-F238E27FC236}">
                <a16:creationId xmlns:a16="http://schemas.microsoft.com/office/drawing/2014/main" id="{379004CE-90DB-4C74-A4B9-04C0B260372C}"/>
              </a:ext>
            </a:extLst>
          </p:cNvPr>
          <p:cNvSpPr/>
          <p:nvPr/>
        </p:nvSpPr>
        <p:spPr>
          <a:xfrm>
            <a:off x="228600" y="2989824"/>
            <a:ext cx="11601450" cy="3405401"/>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r>
              <a:rPr lang="vi-VN" sz="2600" dirty="0">
                <a:solidFill>
                  <a:prstClr val="black"/>
                </a:solidFill>
                <a:latin typeface="Times New Roman" pitchFamily="18" charset="0"/>
                <a:cs typeface="Times New Roman" pitchFamily="18" charset="0"/>
              </a:rPr>
              <a:t>1.1 SHCM trong giờ hoạt động của trẻ</a:t>
            </a:r>
          </a:p>
          <a:p>
            <a:pPr marL="342900" lvl="0" indent="-342900" algn="just"/>
            <a:r>
              <a:rPr lang="vi-VN" sz="2600" dirty="0">
                <a:solidFill>
                  <a:prstClr val="black"/>
                </a:solidFill>
                <a:latin typeface="Times New Roman" pitchFamily="18" charset="0"/>
                <a:cs typeface="Times New Roman" pitchFamily="18" charset="0"/>
              </a:rPr>
              <a:t>      - Ưu điểm: Thuận tiện trong việc tập trung được một phần đội ngũ CBGV,NV có thể trao đổi, thảo luận, thống nhất một số nội dung về chuyên môn</a:t>
            </a:r>
          </a:p>
          <a:p>
            <a:pPr marL="342900" lvl="0" indent="-342900" algn="just"/>
            <a:r>
              <a:rPr lang="vi-VN" sz="2600" dirty="0">
                <a:solidFill>
                  <a:prstClr val="black"/>
                </a:solidFill>
                <a:latin typeface="Times New Roman" pitchFamily="18" charset="0"/>
                <a:cs typeface="Times New Roman" pitchFamily="18" charset="0"/>
              </a:rPr>
              <a:t>      - Khó khăn: Không tập trung được đầy đủ đội ngũ giáo viên ra ngoài lớp để tham gia hoạt động, không đảm bảo thực hiện nhiệm vụ CSGD trẻ, số lượng giáo viên tham gia ít.</a:t>
            </a:r>
          </a:p>
        </p:txBody>
      </p:sp>
    </p:spTree>
    <p:extLst>
      <p:ext uri="{BB962C8B-B14F-4D97-AF65-F5344CB8AC3E}">
        <p14:creationId xmlns:p14="http://schemas.microsoft.com/office/powerpoint/2010/main" val="2672300405"/>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BD5F0B-5066-41B0-88BE-A9B646016BEE}"/>
              </a:ext>
            </a:extLst>
          </p:cNvPr>
          <p:cNvSpPr/>
          <p:nvPr/>
        </p:nvSpPr>
        <p:spPr>
          <a:xfrm>
            <a:off x="0" y="-1"/>
            <a:ext cx="12192000" cy="11559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Pentagon 8"/>
          <p:cNvSpPr/>
          <p:nvPr/>
        </p:nvSpPr>
        <p:spPr>
          <a:xfrm>
            <a:off x="-25644" y="322"/>
            <a:ext cx="3885263" cy="1155962"/>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rPr>
              <a:t>NỘI DUNG 2</a:t>
            </a:r>
            <a:endParaRPr lang="en-US" sz="3000" dirty="0"/>
          </a:p>
        </p:txBody>
      </p:sp>
      <p:sp>
        <p:nvSpPr>
          <p:cNvPr id="11" name="Rounded Rectangle 10"/>
          <p:cNvSpPr/>
          <p:nvPr/>
        </p:nvSpPr>
        <p:spPr>
          <a:xfrm>
            <a:off x="3949181" y="72005"/>
            <a:ext cx="8071369" cy="92863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4"/>
          <p:cNvSpPr>
            <a:spLocks noGrp="1" noChangeArrowheads="1"/>
          </p:cNvSpPr>
          <p:nvPr>
            <p:ph type="title"/>
          </p:nvPr>
        </p:nvSpPr>
        <p:spPr>
          <a:xfrm>
            <a:off x="3949180" y="119645"/>
            <a:ext cx="8071369" cy="827088"/>
          </a:xfrm>
        </p:spPr>
        <p:txBody>
          <a:bodyPr>
            <a:noAutofit/>
          </a:bodyPr>
          <a:lstStyle/>
          <a:p>
            <a:pPr algn="ctr">
              <a:lnSpc>
                <a:spcPct val="100000"/>
              </a:lnSpc>
              <a:spcAft>
                <a:spcPts val="0"/>
              </a:spcAft>
            </a:pPr>
            <a:r>
              <a:rPr lang="en-US" sz="2800" b="1" dirty="0" err="1">
                <a:solidFill>
                  <a:schemeClr val="bg1"/>
                </a:solidFill>
                <a:latin typeface="Times New Roman" panose="02020603050405020304" pitchFamily="18" charset="0"/>
                <a:cs typeface="Times New Roman" panose="02020603050405020304" pitchFamily="18" charset="0"/>
              </a:rPr>
              <a:t>Thực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trạng</a:t>
            </a:r>
            <a:r>
              <a:rPr lang="en-US" sz="2800" b="1" dirty="0">
                <a:solidFill>
                  <a:schemeClr val="bg1"/>
                </a:solidFill>
                <a:latin typeface="Times New Roman" panose="02020603050405020304" pitchFamily="18" charset="0"/>
                <a:cs typeface="Times New Roman" panose="02020603050405020304" pitchFamily="18" charset="0"/>
              </a:rPr>
              <a:t> SHCM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trường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mầm</a:t>
            </a:r>
            <a:r>
              <a:rPr lang="en-US" sz="2800" b="1" dirty="0">
                <a:solidFill>
                  <a:schemeClr val="bg1"/>
                </a:solidFill>
                <a:latin typeface="Times New Roman" panose="02020603050405020304" pitchFamily="18" charset="0"/>
                <a:cs typeface="Times New Roman" panose="02020603050405020304" pitchFamily="18" charset="0"/>
              </a:rPr>
              <a:t> non </a:t>
            </a:r>
            <a:r>
              <a:rPr lang="en-US" sz="2800" b="1" dirty="0" err="1">
                <a:solidFill>
                  <a:schemeClr val="bg1"/>
                </a:solidFill>
                <a:latin typeface="Times New Roman" panose="02020603050405020304" pitchFamily="18" charset="0"/>
                <a:cs typeface="Times New Roman" panose="02020603050405020304" pitchFamily="18" charset="0"/>
              </a:rPr>
              <a:t>hiện</a:t>
            </a:r>
            <a:r>
              <a:rPr lang="en-US" sz="2800" b="1" dirty="0">
                <a:solidFill>
                  <a:schemeClr val="bg1"/>
                </a:solidFill>
                <a:latin typeface="Times New Roman" panose="02020603050405020304" pitchFamily="18" charset="0"/>
                <a:cs typeface="Times New Roman" panose="02020603050405020304" pitchFamily="18" charset="0"/>
              </a:rPr>
              <a:t> nay?</a:t>
            </a:r>
            <a:endParaRPr lang="en-ID" altLang="en-US" sz="2800" dirty="0">
              <a:solidFill>
                <a:schemeClr val="bg1"/>
              </a:solidFill>
              <a:latin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id="{D07C60CC-3752-47A3-B08F-B50006511B69}"/>
              </a:ext>
            </a:extLst>
          </p:cNvPr>
          <p:cNvSpPr/>
          <p:nvPr/>
        </p:nvSpPr>
        <p:spPr>
          <a:xfrm>
            <a:off x="228600" y="4331521"/>
            <a:ext cx="11601450" cy="2406604"/>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r>
              <a:rPr lang="vi-VN" sz="2600" dirty="0">
                <a:solidFill>
                  <a:prstClr val="black"/>
                </a:solidFill>
                <a:latin typeface="Times New Roman" pitchFamily="18" charset="0"/>
                <a:cs typeface="Times New Roman" pitchFamily="18" charset="0"/>
              </a:rPr>
              <a:t>1.3 SHCM ngoài giờ làm việc</a:t>
            </a:r>
          </a:p>
          <a:p>
            <a:pPr marL="342900" lvl="0" indent="-342900" algn="just"/>
            <a:r>
              <a:rPr lang="vi-VN" sz="2600" dirty="0">
                <a:solidFill>
                  <a:prstClr val="black"/>
                </a:solidFill>
                <a:latin typeface="Times New Roman" pitchFamily="18" charset="0"/>
                <a:cs typeface="Times New Roman" pitchFamily="18" charset="0"/>
              </a:rPr>
              <a:t>	- Ưu điểm: Tập trung được đầy đủ đội ngũ giáo viên ra ngoài lớp để tham gia hoạt động, mất ít thời gian phổ biến, hiệu quả cao trong việc thống nhất các nội dung SHCM</a:t>
            </a:r>
          </a:p>
          <a:p>
            <a:pPr marL="342900" lvl="0" indent="-342900" algn="just"/>
            <a:r>
              <a:rPr lang="vi-VN" sz="2600" dirty="0">
                <a:solidFill>
                  <a:prstClr val="black"/>
                </a:solidFill>
                <a:latin typeface="Times New Roman" pitchFamily="18" charset="0"/>
                <a:cs typeface="Times New Roman" pitchFamily="18" charset="0"/>
              </a:rPr>
              <a:t>	- Khó khăn: CB,GV,NV phải làm thêm giờ, ảnh hưởng tới sức khoẻ, vi phạm luật LĐ.</a:t>
            </a:r>
          </a:p>
        </p:txBody>
      </p:sp>
      <p:sp>
        <p:nvSpPr>
          <p:cNvPr id="10" name="Flowchart: Alternate Process 9">
            <a:extLst>
              <a:ext uri="{FF2B5EF4-FFF2-40B4-BE49-F238E27FC236}">
                <a16:creationId xmlns:a16="http://schemas.microsoft.com/office/drawing/2014/main" id="{CC44C85D-7713-4E43-8B20-344D88004DB5}"/>
              </a:ext>
            </a:extLst>
          </p:cNvPr>
          <p:cNvSpPr/>
          <p:nvPr/>
        </p:nvSpPr>
        <p:spPr>
          <a:xfrm>
            <a:off x="228600" y="1275608"/>
            <a:ext cx="11601450" cy="2936588"/>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r>
              <a:rPr lang="vi-VN" sz="2600" dirty="0">
                <a:solidFill>
                  <a:prstClr val="black"/>
                </a:solidFill>
                <a:latin typeface="Times New Roman" pitchFamily="18" charset="0"/>
                <a:cs typeface="Times New Roman" pitchFamily="18" charset="0"/>
              </a:rPr>
              <a:t>1.2 SHCM trong giờ trẻ ngủ trưa</a:t>
            </a:r>
          </a:p>
          <a:p>
            <a:pPr marL="342900" lvl="0" indent="-342900" algn="just"/>
            <a:r>
              <a:rPr lang="vi-VN" sz="2600" dirty="0">
                <a:solidFill>
                  <a:prstClr val="black"/>
                </a:solidFill>
                <a:latin typeface="Times New Roman" pitchFamily="18" charset="0"/>
                <a:cs typeface="Times New Roman" pitchFamily="18" charset="0"/>
              </a:rPr>
              <a:t>	- Ưu điểm: Thuận tiện cho việc tập trung được số lượng lớn cán bộ GV,NV. Có thể trao </a:t>
            </a:r>
            <a:r>
              <a:rPr lang="en-US" sz="2600" dirty="0">
                <a:solidFill>
                  <a:prstClr val="black"/>
                </a:solidFill>
                <a:latin typeface="Times New Roman" pitchFamily="18" charset="0"/>
                <a:cs typeface="Times New Roman" pitchFamily="18" charset="0"/>
              </a:rPr>
              <a:t>đ</a:t>
            </a:r>
            <a:r>
              <a:rPr lang="vi-VN" sz="2600" dirty="0">
                <a:solidFill>
                  <a:prstClr val="black"/>
                </a:solidFill>
                <a:latin typeface="Times New Roman" pitchFamily="18" charset="0"/>
                <a:cs typeface="Times New Roman" pitchFamily="18" charset="0"/>
              </a:rPr>
              <a:t>ổi, thảo luận, phổ biến thống nhất được các nội dung chuyên môn cần có sự đồng thuận của tất cả tổ chuyên môn</a:t>
            </a:r>
          </a:p>
          <a:p>
            <a:pPr marL="342900" lvl="0" indent="-342900" algn="just"/>
            <a:r>
              <a:rPr lang="vi-VN" sz="2600" dirty="0">
                <a:solidFill>
                  <a:prstClr val="black"/>
                </a:solidFill>
                <a:latin typeface="Times New Roman" pitchFamily="18" charset="0"/>
                <a:cs typeface="Times New Roman" pitchFamily="18" charset="0"/>
              </a:rPr>
              <a:t>	- Khó khăn: Thời gian SHCM ngắn .Không tập trung được đầy đủ đội ngũ giáo viên ra ngoài lớp để tham gia hoạt động, không đảm bảo thực hiện nhiệm vụ CSGD trẻ, ảnh hưởng tới sức khoẻ GV</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BD5F0B-5066-41B0-88BE-A9B646016BEE}"/>
              </a:ext>
            </a:extLst>
          </p:cNvPr>
          <p:cNvSpPr/>
          <p:nvPr/>
        </p:nvSpPr>
        <p:spPr>
          <a:xfrm>
            <a:off x="0" y="-1"/>
            <a:ext cx="12192000" cy="98158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9" name="Pentagon 8"/>
          <p:cNvSpPr/>
          <p:nvPr/>
        </p:nvSpPr>
        <p:spPr>
          <a:xfrm>
            <a:off x="-25644" y="321"/>
            <a:ext cx="3885263" cy="981263"/>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mn-ea"/>
                <a:cs typeface="+mn-cs"/>
              </a:rPr>
              <a:t>NỘI DUNG 2</a:t>
            </a:r>
            <a:endParaRPr kumimoji="0" lang="en-US" sz="3000" b="0" i="0" u="none" strike="noStrike" kern="1200" cap="none" spc="0" normalizeH="0" baseline="0" noProof="0" dirty="0">
              <a:ln>
                <a:noFill/>
              </a:ln>
              <a:solidFill>
                <a:prstClr val="white"/>
              </a:solidFill>
              <a:effectLst/>
              <a:uLnTx/>
              <a:uFillTx/>
              <a:latin typeface="UTM Avo"/>
              <a:ea typeface="+mn-ea"/>
              <a:cs typeface="+mn-cs"/>
            </a:endParaRPr>
          </a:p>
        </p:txBody>
      </p:sp>
      <p:sp>
        <p:nvSpPr>
          <p:cNvPr id="11" name="Rounded Rectangle 10"/>
          <p:cNvSpPr/>
          <p:nvPr/>
        </p:nvSpPr>
        <p:spPr>
          <a:xfrm>
            <a:off x="3949181" y="52955"/>
            <a:ext cx="8071369" cy="92863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3" name="Title 4"/>
          <p:cNvSpPr>
            <a:spLocks noGrp="1" noChangeArrowheads="1"/>
          </p:cNvSpPr>
          <p:nvPr>
            <p:ph type="title"/>
          </p:nvPr>
        </p:nvSpPr>
        <p:spPr>
          <a:xfrm>
            <a:off x="3949180" y="5345"/>
            <a:ext cx="8071369" cy="827088"/>
          </a:xfrm>
        </p:spPr>
        <p:txBody>
          <a:bodyPr>
            <a:noAutofit/>
          </a:bodyPr>
          <a:lstStyle/>
          <a:p>
            <a:pPr algn="ctr">
              <a:lnSpc>
                <a:spcPct val="100000"/>
              </a:lnSpc>
              <a:spcAft>
                <a:spcPts val="0"/>
              </a:spcAft>
            </a:pPr>
            <a:r>
              <a:rPr lang="en-US" sz="2800" b="1" dirty="0" err="1">
                <a:solidFill>
                  <a:schemeClr val="bg1"/>
                </a:solidFill>
                <a:latin typeface="Times New Roman" panose="02020603050405020304" pitchFamily="18" charset="0"/>
                <a:cs typeface="Times New Roman" panose="02020603050405020304" pitchFamily="18" charset="0"/>
              </a:rPr>
              <a:t>Thực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trạng</a:t>
            </a:r>
            <a:r>
              <a:rPr lang="en-US" sz="2800" b="1" dirty="0">
                <a:solidFill>
                  <a:schemeClr val="bg1"/>
                </a:solidFill>
                <a:latin typeface="Times New Roman" panose="02020603050405020304" pitchFamily="18" charset="0"/>
                <a:cs typeface="Times New Roman" panose="02020603050405020304" pitchFamily="18" charset="0"/>
              </a:rPr>
              <a:t> SHCM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trường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mầm</a:t>
            </a:r>
            <a:r>
              <a:rPr lang="en-US" sz="2800" b="1" dirty="0">
                <a:solidFill>
                  <a:schemeClr val="bg1"/>
                </a:solidFill>
                <a:latin typeface="Times New Roman" panose="02020603050405020304" pitchFamily="18" charset="0"/>
                <a:cs typeface="Times New Roman" panose="02020603050405020304" pitchFamily="18" charset="0"/>
              </a:rPr>
              <a:t> non </a:t>
            </a:r>
            <a:r>
              <a:rPr lang="en-US" sz="2800" b="1" dirty="0" err="1">
                <a:solidFill>
                  <a:schemeClr val="bg1"/>
                </a:solidFill>
                <a:latin typeface="Times New Roman" panose="02020603050405020304" pitchFamily="18" charset="0"/>
                <a:cs typeface="Times New Roman" panose="02020603050405020304" pitchFamily="18" charset="0"/>
              </a:rPr>
              <a:t>hiện</a:t>
            </a:r>
            <a:r>
              <a:rPr lang="en-US" sz="2800" b="1" dirty="0">
                <a:solidFill>
                  <a:schemeClr val="bg1"/>
                </a:solidFill>
                <a:latin typeface="Times New Roman" panose="02020603050405020304" pitchFamily="18" charset="0"/>
                <a:cs typeface="Times New Roman" panose="02020603050405020304" pitchFamily="18" charset="0"/>
              </a:rPr>
              <a:t> nay?</a:t>
            </a:r>
            <a:endParaRPr lang="en-ID" altLang="en-US" sz="2800" dirty="0">
              <a:solidFill>
                <a:schemeClr val="bg1"/>
              </a:solidFill>
              <a:latin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id="{269F7026-F75D-4F79-A82D-355C3E567467}"/>
              </a:ext>
            </a:extLst>
          </p:cNvPr>
          <p:cNvSpPr/>
          <p:nvPr/>
        </p:nvSpPr>
        <p:spPr>
          <a:xfrm>
            <a:off x="228600" y="1132959"/>
            <a:ext cx="11601450" cy="5363091"/>
          </a:xfrm>
          <a:prstGeom prst="flowChartAlternateProcess">
            <a:avLst/>
          </a:prstGeom>
          <a:solidFill>
            <a:schemeClr val="accent6">
              <a:lumMod val="40000"/>
              <a:lumOff val="6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r>
              <a:rPr lang="vi-VN" sz="2800" dirty="0">
                <a:solidFill>
                  <a:srgbClr val="C00000"/>
                </a:solidFill>
                <a:latin typeface="Times New Roman" pitchFamily="18" charset="0"/>
                <a:cs typeface="Times New Roman" pitchFamily="18" charset="0"/>
              </a:rPr>
              <a:t>2. Nhận thức về năng lực, trình độ quản lý của CBGVNV</a:t>
            </a:r>
          </a:p>
          <a:p>
            <a:pPr marL="342900" indent="-342900" algn="just">
              <a:buFontTx/>
              <a:buChar char="-"/>
            </a:pPr>
            <a:r>
              <a:rPr lang="vi-VN" sz="2800" dirty="0">
                <a:solidFill>
                  <a:srgbClr val="C00000"/>
                </a:solidFill>
                <a:latin typeface="Times New Roman" pitchFamily="18" charset="0"/>
                <a:cs typeface="Times New Roman" pitchFamily="18" charset="0"/>
              </a:rPr>
              <a:t>Một số CBGVNV còn hạn chế về nhận thức có thể thấy khi SHCM: Sự bị động khi tham gia SHCM, hời hợt trong hợp tác, trao đổi, thảo luận nhóm, nhu c</a:t>
            </a:r>
            <a:r>
              <a:rPr lang="en-US" sz="2800" dirty="0" err="1">
                <a:solidFill>
                  <a:srgbClr val="C00000"/>
                </a:solidFill>
                <a:latin typeface="Times New Roman" pitchFamily="18" charset="0"/>
                <a:cs typeface="Times New Roman" pitchFamily="18" charset="0"/>
              </a:rPr>
              <a:t>ầu</a:t>
            </a:r>
            <a:r>
              <a:rPr lang="vi-VN" sz="2800" dirty="0">
                <a:solidFill>
                  <a:srgbClr val="C00000"/>
                </a:solidFill>
                <a:latin typeface="Times New Roman" pitchFamily="18" charset="0"/>
                <a:cs typeface="Times New Roman" pitchFamily="18" charset="0"/>
              </a:rPr>
              <a:t> học hỏi, chia sẻ kiến thức, kinh nghiệm với đồng nghiệp chưa cao.</a:t>
            </a:r>
          </a:p>
          <a:p>
            <a:pPr marL="342900" indent="-342900" algn="just">
              <a:buFontTx/>
              <a:buChar char="-"/>
            </a:pPr>
            <a:r>
              <a:rPr lang="vi-VN" sz="2800" dirty="0">
                <a:solidFill>
                  <a:srgbClr val="C00000"/>
                </a:solidFill>
                <a:latin typeface="Times New Roman" pitchFamily="18" charset="0"/>
                <a:cs typeface="Times New Roman" pitchFamily="18" charset="0"/>
              </a:rPr>
              <a:t>Một số CBQL còn khó khăn khi sinh hoạt chuyên môn: việc tạo dựng niềm tin, uy tín để thu hút đội ngũ tham gia tổ chức vào sinh hoạt chuyên môn nâng cao năng lực cá nhân, khả năng định hướng, tổ chức và phát triển chuyên môn nhà trường, phân công đúng người , đúng việc...</a:t>
            </a:r>
          </a:p>
          <a:p>
            <a:pPr marL="342900" indent="-342900" algn="just">
              <a:buFontTx/>
              <a:buChar char="-"/>
            </a:pPr>
            <a:r>
              <a:rPr lang="vi-VN" sz="2800" dirty="0">
                <a:solidFill>
                  <a:srgbClr val="C00000"/>
                </a:solidFill>
                <a:latin typeface="Times New Roman" pitchFamily="18" charset="0"/>
                <a:cs typeface="Times New Roman" pitchFamily="18" charset="0"/>
              </a:rPr>
              <a:t>Phân công tổ trưởng chuyên môn chưa đúng với năng lực và trình độ cũng gây ra ảnh hưởng đến chất lượng chuyên môn.</a:t>
            </a:r>
          </a:p>
          <a:p>
            <a:pPr marR="0" lvl="0" algn="just" defTabSz="914400" rtl="0" eaLnBrk="1" fontAlgn="auto" latinLnBrk="0" hangingPunct="1">
              <a:lnSpc>
                <a:spcPct val="100000"/>
              </a:lnSpc>
              <a:spcBef>
                <a:spcPts val="0"/>
              </a:spcBef>
              <a:spcAft>
                <a:spcPts val="0"/>
              </a:spcAft>
              <a:buClrTx/>
              <a:buSzTx/>
              <a:tabLst/>
              <a:defRPr/>
            </a:pPr>
            <a:endParaRPr kumimoji="0" lang="vi-VN" sz="26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52620374"/>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BD5F0B-5066-41B0-88BE-A9B646016BEE}"/>
              </a:ext>
            </a:extLst>
          </p:cNvPr>
          <p:cNvSpPr/>
          <p:nvPr/>
        </p:nvSpPr>
        <p:spPr>
          <a:xfrm>
            <a:off x="0" y="-2"/>
            <a:ext cx="12192000" cy="169545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9" name="Pentagon 8"/>
          <p:cNvSpPr/>
          <p:nvPr/>
        </p:nvSpPr>
        <p:spPr>
          <a:xfrm>
            <a:off x="-25644" y="321"/>
            <a:ext cx="3885263" cy="1504629"/>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mn-ea"/>
                <a:cs typeface="+mn-cs"/>
              </a:rPr>
              <a:t>NỘI DUNG 2</a:t>
            </a:r>
            <a:endParaRPr kumimoji="0" lang="en-US" sz="3000" b="0" i="0" u="none" strike="noStrike" kern="1200" cap="none" spc="0" normalizeH="0" baseline="0" noProof="0" dirty="0">
              <a:ln>
                <a:noFill/>
              </a:ln>
              <a:solidFill>
                <a:prstClr val="white"/>
              </a:solidFill>
              <a:effectLst/>
              <a:uLnTx/>
              <a:uFillTx/>
              <a:latin typeface="UTM Avo"/>
              <a:ea typeface="+mn-ea"/>
              <a:cs typeface="+mn-cs"/>
            </a:endParaRPr>
          </a:p>
        </p:txBody>
      </p:sp>
      <p:sp>
        <p:nvSpPr>
          <p:cNvPr id="11" name="Rounded Rectangle 10"/>
          <p:cNvSpPr/>
          <p:nvPr/>
        </p:nvSpPr>
        <p:spPr>
          <a:xfrm>
            <a:off x="3949181" y="52954"/>
            <a:ext cx="8071369" cy="145199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3" name="Title 4"/>
          <p:cNvSpPr>
            <a:spLocks noGrp="1" noChangeArrowheads="1"/>
          </p:cNvSpPr>
          <p:nvPr>
            <p:ph type="title"/>
          </p:nvPr>
        </p:nvSpPr>
        <p:spPr>
          <a:xfrm>
            <a:off x="3949180" y="339091"/>
            <a:ext cx="8071369" cy="827088"/>
          </a:xfrm>
        </p:spPr>
        <p:txBody>
          <a:bodyPr>
            <a:noAutofit/>
          </a:bodyPr>
          <a:lstStyle/>
          <a:p>
            <a:pPr algn="ctr">
              <a:lnSpc>
                <a:spcPct val="100000"/>
              </a:lnSpc>
              <a:spcAft>
                <a:spcPts val="0"/>
              </a:spcAft>
            </a:pPr>
            <a:r>
              <a:rPr lang="en-US" sz="2800" b="1" dirty="0" err="1">
                <a:solidFill>
                  <a:schemeClr val="bg1"/>
                </a:solidFill>
                <a:latin typeface="Times New Roman" panose="02020603050405020304" pitchFamily="18" charset="0"/>
                <a:cs typeface="Times New Roman" panose="02020603050405020304" pitchFamily="18" charset="0"/>
              </a:rPr>
              <a:t>Thực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trạng</a:t>
            </a:r>
            <a:r>
              <a:rPr lang="en-US" sz="2800" b="1" dirty="0">
                <a:solidFill>
                  <a:schemeClr val="bg1"/>
                </a:solidFill>
                <a:latin typeface="Times New Roman" panose="02020603050405020304" pitchFamily="18" charset="0"/>
                <a:cs typeface="Times New Roman" panose="02020603050405020304" pitchFamily="18" charset="0"/>
              </a:rPr>
              <a:t> SHCM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trường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mầm</a:t>
            </a:r>
            <a:r>
              <a:rPr lang="en-US" sz="2800" b="1" dirty="0">
                <a:solidFill>
                  <a:schemeClr val="bg1"/>
                </a:solidFill>
                <a:latin typeface="Times New Roman" panose="02020603050405020304" pitchFamily="18" charset="0"/>
                <a:cs typeface="Times New Roman" panose="02020603050405020304" pitchFamily="18" charset="0"/>
              </a:rPr>
              <a:t> non </a:t>
            </a:r>
            <a:r>
              <a:rPr lang="en-US" sz="2800" b="1" dirty="0" err="1">
                <a:solidFill>
                  <a:schemeClr val="bg1"/>
                </a:solidFill>
                <a:latin typeface="Times New Roman" panose="02020603050405020304" pitchFamily="18" charset="0"/>
                <a:cs typeface="Times New Roman" panose="02020603050405020304" pitchFamily="18" charset="0"/>
              </a:rPr>
              <a:t>hiện</a:t>
            </a:r>
            <a:r>
              <a:rPr lang="en-US" sz="2800" b="1" dirty="0">
                <a:solidFill>
                  <a:schemeClr val="bg1"/>
                </a:solidFill>
                <a:latin typeface="Times New Roman" panose="02020603050405020304" pitchFamily="18" charset="0"/>
                <a:cs typeface="Times New Roman" panose="02020603050405020304" pitchFamily="18" charset="0"/>
              </a:rPr>
              <a:t> nay?</a:t>
            </a:r>
            <a:endParaRPr lang="en-ID" altLang="en-US" sz="2800" dirty="0">
              <a:solidFill>
                <a:schemeClr val="bg1"/>
              </a:solidFill>
              <a:latin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id="{269F7026-F75D-4F79-A82D-355C3E567467}"/>
              </a:ext>
            </a:extLst>
          </p:cNvPr>
          <p:cNvSpPr/>
          <p:nvPr/>
        </p:nvSpPr>
        <p:spPr>
          <a:xfrm>
            <a:off x="228600" y="1828800"/>
            <a:ext cx="11601450" cy="1924050"/>
          </a:xfrm>
          <a:prstGeom prst="flowChartAlternateProcess">
            <a:avLst/>
          </a:prstGeom>
          <a:solidFill>
            <a:schemeClr val="accent6">
              <a:lumMod val="40000"/>
              <a:lumOff val="6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r>
              <a:rPr lang="vi-VN" sz="2800" dirty="0">
                <a:solidFill>
                  <a:srgbClr val="C00000"/>
                </a:solidFill>
                <a:latin typeface="Times New Roman" pitchFamily="18" charset="0"/>
                <a:cs typeface="Times New Roman" pitchFamily="18" charset="0"/>
              </a:rPr>
              <a:t>3. Kế hoạch sinh hoạt chuyên môn: việc xây dựng Kế hoạch SHCM chưa thực hiện theo một quy trình khoa học và tính đến sự phù hợp  của thực tế trường mầm non.  Chưa thể hiện rõ các vấn đề chuyên môn mới trong năm. Mục tiêu của kế hoạch còn thiếu tính cụ thể.</a:t>
            </a:r>
          </a:p>
        </p:txBody>
      </p:sp>
      <p:sp>
        <p:nvSpPr>
          <p:cNvPr id="10" name="Flowchart: Alternate Process 9">
            <a:extLst>
              <a:ext uri="{FF2B5EF4-FFF2-40B4-BE49-F238E27FC236}">
                <a16:creationId xmlns:a16="http://schemas.microsoft.com/office/drawing/2014/main" id="{E9A45254-6856-4096-AA93-CE8E3F0F3D28}"/>
              </a:ext>
            </a:extLst>
          </p:cNvPr>
          <p:cNvSpPr/>
          <p:nvPr/>
        </p:nvSpPr>
        <p:spPr>
          <a:xfrm>
            <a:off x="228600" y="4019550"/>
            <a:ext cx="11601450" cy="2652145"/>
          </a:xfrm>
          <a:prstGeom prst="flowChartAlternateProcess">
            <a:avLst/>
          </a:prstGeom>
          <a:solidFill>
            <a:schemeClr val="accent6">
              <a:lumMod val="40000"/>
              <a:lumOff val="6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r>
              <a:rPr lang="vi-VN" sz="2800" dirty="0">
                <a:solidFill>
                  <a:srgbClr val="C00000"/>
                </a:solidFill>
                <a:latin typeface="Times New Roman" pitchFamily="18" charset="0"/>
                <a:cs typeface="Times New Roman" pitchFamily="18" charset="0"/>
              </a:rPr>
              <a:t>4. Nội dung sinh hoạt chuyên môn:  </a:t>
            </a:r>
          </a:p>
          <a:p>
            <a:pPr marL="342900" indent="-342900" algn="just"/>
            <a:r>
              <a:rPr lang="vi-VN" sz="2800" dirty="0">
                <a:solidFill>
                  <a:srgbClr val="C00000"/>
                </a:solidFill>
                <a:latin typeface="Times New Roman" pitchFamily="18" charset="0"/>
                <a:cs typeface="Times New Roman" pitchFamily="18" charset="0"/>
              </a:rPr>
              <a:t>	- Thường gắn với việc thực hiện chương trình GDMN. Các nội dung SHCM để nâng cao năng lực đội ngũ và phát triển chất lượng hoạt động chăm sóc giáo dục trẻ mang tầm chiến lượ</a:t>
            </a:r>
            <a:r>
              <a:rPr lang="en-US" sz="2800" dirty="0">
                <a:solidFill>
                  <a:srgbClr val="C00000"/>
                </a:solidFill>
                <a:latin typeface="Times New Roman" pitchFamily="18" charset="0"/>
                <a:cs typeface="Times New Roman" pitchFamily="18" charset="0"/>
              </a:rPr>
              <a:t>c</a:t>
            </a:r>
            <a:r>
              <a:rPr lang="vi-VN" sz="2800" dirty="0">
                <a:solidFill>
                  <a:srgbClr val="C00000"/>
                </a:solidFill>
                <a:latin typeface="Times New Roman" pitchFamily="18" charset="0"/>
                <a:cs typeface="Times New Roman" pitchFamily="18" charset="0"/>
              </a:rPr>
              <a:t> ít được các nhà trường tính đến. </a:t>
            </a:r>
          </a:p>
          <a:p>
            <a:pPr marL="342900" indent="-342900" algn="just"/>
            <a:r>
              <a:rPr lang="vi-VN" sz="2800" dirty="0">
                <a:solidFill>
                  <a:srgbClr val="C00000"/>
                </a:solidFill>
                <a:latin typeface="Times New Roman" pitchFamily="18" charset="0"/>
                <a:cs typeface="Times New Roman" pitchFamily="18" charset="0"/>
              </a:rPr>
              <a:t>	- Các nội dung liên quan đến CNTT, các phần mềm hay nguồn tài nguyên internet chưa được khai thác</a:t>
            </a:r>
          </a:p>
        </p:txBody>
      </p:sp>
    </p:spTree>
    <p:extLst>
      <p:ext uri="{BB962C8B-B14F-4D97-AF65-F5344CB8AC3E}">
        <p14:creationId xmlns:p14="http://schemas.microsoft.com/office/powerpoint/2010/main" val="3852008505"/>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BD5F0B-5066-41B0-88BE-A9B646016BEE}"/>
              </a:ext>
            </a:extLst>
          </p:cNvPr>
          <p:cNvSpPr/>
          <p:nvPr/>
        </p:nvSpPr>
        <p:spPr>
          <a:xfrm>
            <a:off x="0" y="-1"/>
            <a:ext cx="12192000" cy="131445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9" name="Pentagon 8"/>
          <p:cNvSpPr/>
          <p:nvPr/>
        </p:nvSpPr>
        <p:spPr>
          <a:xfrm>
            <a:off x="-25644" y="322"/>
            <a:ext cx="3885263" cy="1261498"/>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mn-ea"/>
                <a:cs typeface="+mn-cs"/>
              </a:rPr>
              <a:t>NỘI DUNG 2</a:t>
            </a:r>
            <a:endParaRPr kumimoji="0" lang="en-US" sz="3000" b="0" i="0" u="none" strike="noStrike" kern="1200" cap="none" spc="0" normalizeH="0" baseline="0" noProof="0" dirty="0">
              <a:ln>
                <a:noFill/>
              </a:ln>
              <a:solidFill>
                <a:prstClr val="white"/>
              </a:solidFill>
              <a:effectLst/>
              <a:uLnTx/>
              <a:uFillTx/>
              <a:latin typeface="UTM Avo"/>
              <a:ea typeface="+mn-ea"/>
              <a:cs typeface="+mn-cs"/>
            </a:endParaRPr>
          </a:p>
        </p:txBody>
      </p:sp>
      <p:sp>
        <p:nvSpPr>
          <p:cNvPr id="11" name="Rounded Rectangle 10"/>
          <p:cNvSpPr/>
          <p:nvPr/>
        </p:nvSpPr>
        <p:spPr>
          <a:xfrm>
            <a:off x="3949181" y="52954"/>
            <a:ext cx="8071369" cy="126149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3" name="Title 4"/>
          <p:cNvSpPr>
            <a:spLocks noGrp="1" noChangeArrowheads="1"/>
          </p:cNvSpPr>
          <p:nvPr>
            <p:ph type="title"/>
          </p:nvPr>
        </p:nvSpPr>
        <p:spPr>
          <a:xfrm>
            <a:off x="3949180" y="339091"/>
            <a:ext cx="8071369" cy="827088"/>
          </a:xfrm>
        </p:spPr>
        <p:txBody>
          <a:bodyPr>
            <a:noAutofit/>
          </a:bodyPr>
          <a:lstStyle/>
          <a:p>
            <a:pPr algn="ctr">
              <a:lnSpc>
                <a:spcPct val="100000"/>
              </a:lnSpc>
              <a:spcAft>
                <a:spcPts val="0"/>
              </a:spcAft>
            </a:pPr>
            <a:r>
              <a:rPr lang="en-US" sz="2800" b="1" dirty="0" err="1">
                <a:solidFill>
                  <a:schemeClr val="bg1"/>
                </a:solidFill>
                <a:latin typeface="Times New Roman" panose="02020603050405020304" pitchFamily="18" charset="0"/>
                <a:cs typeface="Times New Roman" panose="02020603050405020304" pitchFamily="18" charset="0"/>
              </a:rPr>
              <a:t>Thực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trạng</a:t>
            </a:r>
            <a:r>
              <a:rPr lang="en-US" sz="2800" b="1" dirty="0">
                <a:solidFill>
                  <a:schemeClr val="bg1"/>
                </a:solidFill>
                <a:latin typeface="Times New Roman" panose="02020603050405020304" pitchFamily="18" charset="0"/>
                <a:cs typeface="Times New Roman" panose="02020603050405020304" pitchFamily="18" charset="0"/>
              </a:rPr>
              <a:t> SHCM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trường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mầm</a:t>
            </a:r>
            <a:r>
              <a:rPr lang="en-US" sz="2800" b="1" dirty="0">
                <a:solidFill>
                  <a:schemeClr val="bg1"/>
                </a:solidFill>
                <a:latin typeface="Times New Roman" panose="02020603050405020304" pitchFamily="18" charset="0"/>
                <a:cs typeface="Times New Roman" panose="02020603050405020304" pitchFamily="18" charset="0"/>
              </a:rPr>
              <a:t> non </a:t>
            </a:r>
            <a:r>
              <a:rPr lang="en-US" sz="2800" b="1" dirty="0" err="1">
                <a:solidFill>
                  <a:schemeClr val="bg1"/>
                </a:solidFill>
                <a:latin typeface="Times New Roman" panose="02020603050405020304" pitchFamily="18" charset="0"/>
                <a:cs typeface="Times New Roman" panose="02020603050405020304" pitchFamily="18" charset="0"/>
              </a:rPr>
              <a:t>hiện</a:t>
            </a:r>
            <a:r>
              <a:rPr lang="en-US" sz="2800" b="1" dirty="0">
                <a:solidFill>
                  <a:schemeClr val="bg1"/>
                </a:solidFill>
                <a:latin typeface="Times New Roman" panose="02020603050405020304" pitchFamily="18" charset="0"/>
                <a:cs typeface="Times New Roman" panose="02020603050405020304" pitchFamily="18" charset="0"/>
              </a:rPr>
              <a:t> nay?</a:t>
            </a:r>
            <a:endParaRPr lang="en-ID" altLang="en-US" sz="2800" dirty="0">
              <a:solidFill>
                <a:schemeClr val="bg1"/>
              </a:solidFill>
              <a:latin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id="{269F7026-F75D-4F79-A82D-355C3E567467}"/>
              </a:ext>
            </a:extLst>
          </p:cNvPr>
          <p:cNvSpPr/>
          <p:nvPr/>
        </p:nvSpPr>
        <p:spPr>
          <a:xfrm>
            <a:off x="228600" y="1543050"/>
            <a:ext cx="11601450" cy="2438400"/>
          </a:xfrm>
          <a:prstGeom prst="flowChartAlternateProcess">
            <a:avLst/>
          </a:prstGeom>
          <a:solidFill>
            <a:schemeClr val="accent6">
              <a:lumMod val="40000"/>
              <a:lumOff val="6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r>
              <a:rPr lang="vi-VN" sz="2800" dirty="0">
                <a:solidFill>
                  <a:srgbClr val="C00000"/>
                </a:solidFill>
                <a:latin typeface="Times New Roman" pitchFamily="18" charset="0"/>
                <a:cs typeface="Times New Roman" pitchFamily="18" charset="0"/>
              </a:rPr>
              <a:t>5. Hình thức sinh hoạt chuyên môn: Một số hình thức chuyên môn chưa phù hợp với điều kiện thực tế: một ng</a:t>
            </a:r>
            <a:r>
              <a:rPr lang="en-US" sz="2800" dirty="0">
                <a:solidFill>
                  <a:srgbClr val="C00000"/>
                </a:solidFill>
                <a:latin typeface="Times New Roman" pitchFamily="18" charset="0"/>
                <a:cs typeface="Times New Roman" pitchFamily="18" charset="0"/>
              </a:rPr>
              <a:t>ư</a:t>
            </a:r>
            <a:r>
              <a:rPr lang="vi-VN" sz="2800" dirty="0">
                <a:solidFill>
                  <a:srgbClr val="C00000"/>
                </a:solidFill>
                <a:latin typeface="Times New Roman" pitchFamily="18" charset="0"/>
                <a:cs typeface="Times New Roman" pitchFamily="18" charset="0"/>
              </a:rPr>
              <a:t>ời nói cả tập thể nghe, sinh hoạt chuyên môn thông qua dự giờ không xây dựng hoạt động mẫu đơn giản cả tổ đến xem rồi nhận xét đáng giá, sinh hoạt chuyên môn bó hẹp trong phạm vi trường.</a:t>
            </a:r>
          </a:p>
        </p:txBody>
      </p:sp>
      <p:sp>
        <p:nvSpPr>
          <p:cNvPr id="10" name="Flowchart: Alternate Process 9">
            <a:extLst>
              <a:ext uri="{FF2B5EF4-FFF2-40B4-BE49-F238E27FC236}">
                <a16:creationId xmlns:a16="http://schemas.microsoft.com/office/drawing/2014/main" id="{E9A45254-6856-4096-AA93-CE8E3F0F3D28}"/>
              </a:ext>
            </a:extLst>
          </p:cNvPr>
          <p:cNvSpPr/>
          <p:nvPr/>
        </p:nvSpPr>
        <p:spPr>
          <a:xfrm>
            <a:off x="228600" y="4210049"/>
            <a:ext cx="11601450" cy="2461646"/>
          </a:xfrm>
          <a:prstGeom prst="flowChartAlternateProcess">
            <a:avLst/>
          </a:prstGeom>
          <a:solidFill>
            <a:schemeClr val="accent6">
              <a:lumMod val="40000"/>
              <a:lumOff val="6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r>
              <a:rPr lang="vi-VN" sz="2800" dirty="0">
                <a:solidFill>
                  <a:srgbClr val="C00000"/>
                </a:solidFill>
                <a:latin typeface="Times New Roman" pitchFamily="18" charset="0"/>
                <a:cs typeface="Times New Roman" pitchFamily="18" charset="0"/>
              </a:rPr>
              <a:t>6 Cơ sở vậtchất</a:t>
            </a:r>
            <a:r>
              <a:rPr lang="en-US" sz="2800" dirty="0">
                <a:solidFill>
                  <a:srgbClr val="C00000"/>
                </a:solidFill>
                <a:latin typeface="Times New Roman" pitchFamily="18" charset="0"/>
                <a:cs typeface="Times New Roman" pitchFamily="18" charset="0"/>
              </a:rPr>
              <a:t>: </a:t>
            </a:r>
            <a:r>
              <a:rPr lang="vi-VN" sz="2800" dirty="0">
                <a:solidFill>
                  <a:srgbClr val="C00000"/>
                </a:solidFill>
                <a:latin typeface="Times New Roman" pitchFamily="18" charset="0"/>
                <a:cs typeface="Times New Roman" pitchFamily="18" charset="0"/>
              </a:rPr>
              <a:t>Hầu hết các trường MN hiện nay sử dụng phòng chức năng để sinh hoạt chuyên môn. Một số trường còn dùng các phòng hành chính quản trị hoặc phòng cán bộ quản lý để tổ chức họp. Chưa được quan tâm đầu tư việc dành một phòng riêng với đầy đủ trang thiết bị, đồ dùng, học liệu, tài liệu cho CBQL, GV,NV.</a:t>
            </a:r>
            <a:endParaRPr lang="en-US"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781165526"/>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18"/>
          <p:cNvSpPr/>
          <p:nvPr/>
        </p:nvSpPr>
        <p:spPr>
          <a:xfrm>
            <a:off x="4465674" y="3475292"/>
            <a:ext cx="7025289" cy="1372781"/>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sz="2200" b="1" dirty="0">
              <a:solidFill>
                <a:srgbClr val="0066FF"/>
              </a:solidFill>
              <a:latin typeface="+mj-lt"/>
              <a:cs typeface="+mj-cs"/>
            </a:endParaRPr>
          </a:p>
        </p:txBody>
      </p:sp>
      <p:sp>
        <p:nvSpPr>
          <p:cNvPr id="11" name="Rectangle 10">
            <a:extLst>
              <a:ext uri="{FF2B5EF4-FFF2-40B4-BE49-F238E27FC236}">
                <a16:creationId xmlns:a16="http://schemas.microsoft.com/office/drawing/2014/main" id="{80BD5F0B-5066-41B0-88BE-A9B646016BEE}"/>
              </a:ext>
            </a:extLst>
          </p:cNvPr>
          <p:cNvSpPr/>
          <p:nvPr/>
        </p:nvSpPr>
        <p:spPr>
          <a:xfrm>
            <a:off x="0" y="-70805"/>
            <a:ext cx="12192000" cy="142083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23311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Rounded Corners 18"/>
          <p:cNvSpPr/>
          <p:nvPr/>
        </p:nvSpPr>
        <p:spPr>
          <a:xfrm>
            <a:off x="4465674" y="2060925"/>
            <a:ext cx="7025289" cy="1104757"/>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chemeClr val="tx1"/>
              </a:solidFill>
            </a:endParaRPr>
          </a:p>
        </p:txBody>
      </p:sp>
      <p:sp>
        <p:nvSpPr>
          <p:cNvPr id="18" name="Title 4"/>
          <p:cNvSpPr txBox="1">
            <a:spLocks noChangeArrowheads="1"/>
          </p:cNvSpPr>
          <p:nvPr/>
        </p:nvSpPr>
        <p:spPr>
          <a:xfrm>
            <a:off x="4742631" y="2199759"/>
            <a:ext cx="6602309" cy="827088"/>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nSpc>
                <a:spcPct val="100000"/>
              </a:lnSpc>
            </a:pPr>
            <a:r>
              <a:rPr lang="en-US" sz="2200" b="1" dirty="0" err="1">
                <a:solidFill>
                  <a:srgbClr val="0066FF"/>
                </a:solidFill>
                <a:ea typeface="Calibri"/>
              </a:rPr>
              <a:t>Hoạt</a:t>
            </a:r>
            <a:r>
              <a:rPr lang="en-US" sz="2200" b="1" dirty="0">
                <a:solidFill>
                  <a:srgbClr val="0066FF"/>
                </a:solidFill>
                <a:ea typeface="Calibri"/>
              </a:rPr>
              <a:t> </a:t>
            </a:r>
            <a:r>
              <a:rPr lang="en-US" sz="2200" b="1" dirty="0" err="1">
                <a:solidFill>
                  <a:srgbClr val="0066FF"/>
                </a:solidFill>
                <a:ea typeface="Calibri"/>
              </a:rPr>
              <a:t>động</a:t>
            </a:r>
            <a:r>
              <a:rPr lang="en-US" sz="2200" b="1" dirty="0">
                <a:solidFill>
                  <a:srgbClr val="0066FF"/>
                </a:solidFill>
                <a:ea typeface="Calibri"/>
              </a:rPr>
              <a:t> 3.1: </a:t>
            </a:r>
            <a:r>
              <a:rPr lang="vi-VN" sz="2200" b="1" dirty="0">
                <a:solidFill>
                  <a:srgbClr val="0066FF"/>
                </a:solidFill>
              </a:rPr>
              <a:t>L</a:t>
            </a:r>
            <a:r>
              <a:rPr lang="x-none" sz="2200" b="1" dirty="0">
                <a:solidFill>
                  <a:srgbClr val="0066FF"/>
                </a:solidFill>
              </a:rPr>
              <a:t>ập kế hoạch </a:t>
            </a:r>
            <a:r>
              <a:rPr lang="en-US" sz="2200" b="1" dirty="0">
                <a:solidFill>
                  <a:srgbClr val="0066FF"/>
                </a:solidFill>
              </a:rPr>
              <a:t>SHCM </a:t>
            </a:r>
            <a:r>
              <a:rPr lang="en-US" sz="2200" b="1" dirty="0" err="1">
                <a:solidFill>
                  <a:srgbClr val="0066FF"/>
                </a:solidFill>
                <a:ea typeface="Calibri"/>
              </a:rPr>
              <a:t>phù</a:t>
            </a:r>
            <a:r>
              <a:rPr lang="en-US" sz="2200" b="1" dirty="0">
                <a:solidFill>
                  <a:srgbClr val="0066FF"/>
                </a:solidFill>
                <a:ea typeface="Calibri"/>
              </a:rPr>
              <a:t> </a:t>
            </a:r>
            <a:r>
              <a:rPr lang="en-US" sz="2200" b="1" dirty="0" err="1">
                <a:solidFill>
                  <a:srgbClr val="0066FF"/>
                </a:solidFill>
                <a:ea typeface="Calibri"/>
              </a:rPr>
              <a:t>hợp</a:t>
            </a:r>
            <a:r>
              <a:rPr lang="en-US" sz="2200" b="1" dirty="0">
                <a:solidFill>
                  <a:srgbClr val="0066FF"/>
                </a:solidFill>
                <a:ea typeface="Calibri"/>
              </a:rPr>
              <a:t> </a:t>
            </a:r>
            <a:r>
              <a:rPr lang="en-US" sz="2200" b="1" dirty="0" err="1">
                <a:solidFill>
                  <a:srgbClr val="0066FF"/>
                </a:solidFill>
                <a:ea typeface="Calibri"/>
              </a:rPr>
              <a:t>với</a:t>
            </a:r>
            <a:r>
              <a:rPr lang="en-US" sz="2200" b="1" dirty="0">
                <a:solidFill>
                  <a:srgbClr val="0066FF"/>
                </a:solidFill>
                <a:ea typeface="Calibri"/>
              </a:rPr>
              <a:t> </a:t>
            </a:r>
            <a:r>
              <a:rPr lang="en-US" sz="2200" b="1" dirty="0" err="1">
                <a:solidFill>
                  <a:srgbClr val="0066FF"/>
                </a:solidFill>
                <a:ea typeface="Calibri"/>
              </a:rPr>
              <a:t>điều</a:t>
            </a:r>
            <a:r>
              <a:rPr lang="en-US" sz="2200" b="1" dirty="0">
                <a:solidFill>
                  <a:srgbClr val="0066FF"/>
                </a:solidFill>
                <a:ea typeface="Calibri"/>
              </a:rPr>
              <a:t> </a:t>
            </a:r>
            <a:r>
              <a:rPr lang="en-US" sz="2200" b="1" dirty="0" err="1">
                <a:solidFill>
                  <a:srgbClr val="0066FF"/>
                </a:solidFill>
                <a:ea typeface="Calibri"/>
              </a:rPr>
              <a:t>kiện</a:t>
            </a:r>
            <a:r>
              <a:rPr lang="en-US" sz="2200" b="1" dirty="0">
                <a:solidFill>
                  <a:srgbClr val="0066FF"/>
                </a:solidFill>
                <a:ea typeface="Calibri"/>
              </a:rPr>
              <a:t> </a:t>
            </a:r>
            <a:r>
              <a:rPr lang="en-US" sz="2200" b="1" dirty="0" err="1">
                <a:solidFill>
                  <a:srgbClr val="0066FF"/>
                </a:solidFill>
                <a:ea typeface="Calibri"/>
              </a:rPr>
              <a:t>thực</a:t>
            </a:r>
            <a:r>
              <a:rPr lang="en-US" sz="2200" b="1" dirty="0">
                <a:solidFill>
                  <a:srgbClr val="0066FF"/>
                </a:solidFill>
                <a:ea typeface="Calibri"/>
              </a:rPr>
              <a:t> </a:t>
            </a:r>
            <a:r>
              <a:rPr lang="en-US" sz="2200" b="1" dirty="0" err="1">
                <a:solidFill>
                  <a:srgbClr val="0066FF"/>
                </a:solidFill>
                <a:ea typeface="Calibri"/>
              </a:rPr>
              <a:t>tế</a:t>
            </a:r>
            <a:r>
              <a:rPr lang="en-US" sz="2200" b="1" dirty="0">
                <a:solidFill>
                  <a:srgbClr val="0066FF"/>
                </a:solidFill>
                <a:ea typeface="Calibri"/>
              </a:rPr>
              <a:t> </a:t>
            </a:r>
            <a:r>
              <a:rPr lang="en-US" sz="2200" b="1" dirty="0" err="1">
                <a:solidFill>
                  <a:srgbClr val="0066FF"/>
                </a:solidFill>
                <a:ea typeface="Calibri"/>
              </a:rPr>
              <a:t>của</a:t>
            </a:r>
            <a:r>
              <a:rPr lang="en-US" sz="2200" b="1" dirty="0">
                <a:solidFill>
                  <a:srgbClr val="0066FF"/>
                </a:solidFill>
                <a:ea typeface="Calibri"/>
              </a:rPr>
              <a:t> </a:t>
            </a:r>
            <a:r>
              <a:rPr lang="en-US" sz="2200" b="1" dirty="0" err="1">
                <a:solidFill>
                  <a:srgbClr val="0066FF"/>
                </a:solidFill>
                <a:ea typeface="Calibri"/>
              </a:rPr>
              <a:t>trường</a:t>
            </a:r>
            <a:r>
              <a:rPr lang="en-US" sz="2200" b="1" dirty="0">
                <a:solidFill>
                  <a:srgbClr val="0066FF"/>
                </a:solidFill>
                <a:ea typeface="Calibri"/>
              </a:rPr>
              <a:t> </a:t>
            </a:r>
            <a:r>
              <a:rPr lang="en-US" sz="2200" b="1" dirty="0" err="1">
                <a:solidFill>
                  <a:srgbClr val="0066FF"/>
                </a:solidFill>
                <a:ea typeface="Calibri"/>
              </a:rPr>
              <a:t>mầm</a:t>
            </a:r>
            <a:r>
              <a:rPr lang="en-US" sz="2200" b="1" dirty="0">
                <a:solidFill>
                  <a:srgbClr val="0066FF"/>
                </a:solidFill>
                <a:ea typeface="Calibri"/>
              </a:rPr>
              <a:t> non </a:t>
            </a:r>
            <a:endParaRPr lang="en-US" sz="2200" b="1" dirty="0">
              <a:solidFill>
                <a:srgbClr val="0066FF"/>
              </a:solidFill>
              <a:effectLst>
                <a:outerShdw blurRad="38100" dist="38100" dir="2700000" algn="tl">
                  <a:srgbClr val="000000">
                    <a:alpha val="43137"/>
                  </a:srgbClr>
                </a:outerShdw>
              </a:effectLst>
            </a:endParaRPr>
          </a:p>
          <a:p>
            <a:pPr>
              <a:lnSpc>
                <a:spcPct val="100000"/>
              </a:lnSpc>
            </a:pPr>
            <a:endParaRPr lang="en-ID" altLang="en-US" sz="2200" dirty="0">
              <a:solidFill>
                <a:srgbClr val="0066FF"/>
              </a:solidFill>
            </a:endParaRPr>
          </a:p>
        </p:txBody>
      </p:sp>
      <p:sp>
        <p:nvSpPr>
          <p:cNvPr id="21" name="Title 4"/>
          <p:cNvSpPr txBox="1">
            <a:spLocks noChangeArrowheads="1"/>
          </p:cNvSpPr>
          <p:nvPr/>
        </p:nvSpPr>
        <p:spPr>
          <a:xfrm>
            <a:off x="4764398" y="3733946"/>
            <a:ext cx="6580542" cy="827088"/>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nSpc>
                <a:spcPct val="100000"/>
              </a:lnSpc>
            </a:pPr>
            <a:r>
              <a:rPr lang="en-US" sz="2200" b="1" dirty="0" err="1">
                <a:solidFill>
                  <a:srgbClr val="0066FF"/>
                </a:solidFill>
                <a:ea typeface="Calibri"/>
              </a:rPr>
              <a:t>Hoạt</a:t>
            </a:r>
            <a:r>
              <a:rPr lang="en-US" sz="2200" b="1" dirty="0">
                <a:solidFill>
                  <a:srgbClr val="0066FF"/>
                </a:solidFill>
                <a:ea typeface="Calibri"/>
              </a:rPr>
              <a:t> </a:t>
            </a:r>
            <a:r>
              <a:rPr lang="en-US" sz="2200" b="1" dirty="0" err="1">
                <a:solidFill>
                  <a:srgbClr val="0066FF"/>
                </a:solidFill>
                <a:ea typeface="Calibri"/>
              </a:rPr>
              <a:t>động</a:t>
            </a:r>
            <a:r>
              <a:rPr lang="en-US" sz="2200" b="1" dirty="0">
                <a:solidFill>
                  <a:srgbClr val="0066FF"/>
                </a:solidFill>
                <a:ea typeface="Calibri"/>
              </a:rPr>
              <a:t> 3.2. </a:t>
            </a:r>
            <a:r>
              <a:rPr lang="vi-VN" sz="2200" b="1" dirty="0">
                <a:solidFill>
                  <a:srgbClr val="0066FF"/>
                </a:solidFill>
              </a:rPr>
              <a:t>Hướng dẫn đổi mới và nâng cao hiệu quả sinh hoạt chuyên môn ở cơ sở giáo dục mầm non</a:t>
            </a:r>
            <a:endParaRPr lang="en-ID" sz="2200" b="1" dirty="0">
              <a:solidFill>
                <a:srgbClr val="0066FF"/>
              </a:solidFill>
            </a:endParaRPr>
          </a:p>
          <a:p>
            <a:pPr lvl="0">
              <a:lnSpc>
                <a:spcPct val="100000"/>
              </a:lnSpc>
            </a:pPr>
            <a:r>
              <a:rPr lang="en-ID" altLang="en-US" sz="2600" dirty="0">
                <a:solidFill>
                  <a:srgbClr val="0066FF"/>
                </a:solidFill>
              </a:rPr>
              <a:t>                </a:t>
            </a:r>
          </a:p>
        </p:txBody>
      </p:sp>
      <p:sp>
        <p:nvSpPr>
          <p:cNvPr id="30" name="Flowchart: Alternate Process 29"/>
          <p:cNvSpPr/>
          <p:nvPr/>
        </p:nvSpPr>
        <p:spPr>
          <a:xfrm>
            <a:off x="747424" y="2199759"/>
            <a:ext cx="2594343" cy="3848391"/>
          </a:xfrm>
          <a:prstGeom prst="flowChartAlternateProcess">
            <a:avLst/>
          </a:prstGeom>
          <a:solidFill>
            <a:schemeClr val="accent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978195" y="2317326"/>
            <a:ext cx="2126512" cy="3693319"/>
          </a:xfrm>
          <a:prstGeom prst="rect">
            <a:avLst/>
          </a:prstGeom>
          <a:noFill/>
        </p:spPr>
        <p:txBody>
          <a:bodyPr wrap="square" rtlCol="0">
            <a:spAutoFit/>
          </a:bodyPr>
          <a:lstStyle/>
          <a:p>
            <a:pPr algn="ctr"/>
            <a:r>
              <a:rPr lang="en-US" sz="2600" b="1" dirty="0" err="1">
                <a:solidFill>
                  <a:schemeClr val="bg1"/>
                </a:solidFill>
                <a:cs typeface="Times New Roman" pitchFamily="18" charset="0"/>
              </a:rPr>
              <a:t>Hướng</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dẫn</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sinh</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hoạt</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chuyên</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môn</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phù</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hợp</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với</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điều</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kiện</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thực</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tế</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của</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trường</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mầm</a:t>
            </a:r>
            <a:r>
              <a:rPr lang="en-US" sz="2600" b="1" dirty="0">
                <a:solidFill>
                  <a:schemeClr val="bg1"/>
                </a:solidFill>
                <a:cs typeface="Times New Roman" pitchFamily="18" charset="0"/>
              </a:rPr>
              <a:t> non </a:t>
            </a:r>
            <a:endParaRPr lang="en-US" sz="2600" dirty="0"/>
          </a:p>
        </p:txBody>
      </p:sp>
      <p:sp>
        <p:nvSpPr>
          <p:cNvPr id="36" name="Rectangle: Rounded Corners 18"/>
          <p:cNvSpPr/>
          <p:nvPr/>
        </p:nvSpPr>
        <p:spPr>
          <a:xfrm>
            <a:off x="4465674" y="5115048"/>
            <a:ext cx="7025289" cy="1052623"/>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solidFill>
                <a:schemeClr val="tx1"/>
              </a:solidFill>
            </a:endParaRPr>
          </a:p>
        </p:txBody>
      </p:sp>
      <p:sp>
        <p:nvSpPr>
          <p:cNvPr id="37" name="Title 4"/>
          <p:cNvSpPr txBox="1">
            <a:spLocks noChangeArrowheads="1"/>
          </p:cNvSpPr>
          <p:nvPr/>
        </p:nvSpPr>
        <p:spPr>
          <a:xfrm>
            <a:off x="4767936" y="5246577"/>
            <a:ext cx="6580542" cy="827088"/>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nSpc>
                <a:spcPct val="100000"/>
              </a:lnSpc>
            </a:pPr>
            <a:r>
              <a:rPr lang="en-US" sz="2200" b="1" dirty="0" err="1">
                <a:solidFill>
                  <a:srgbClr val="0066FF"/>
                </a:solidFill>
                <a:ea typeface="Calibri"/>
              </a:rPr>
              <a:t>Hoạt</a:t>
            </a:r>
            <a:r>
              <a:rPr lang="en-US" sz="2200" b="1" dirty="0">
                <a:solidFill>
                  <a:srgbClr val="0066FF"/>
                </a:solidFill>
                <a:ea typeface="Calibri"/>
              </a:rPr>
              <a:t> </a:t>
            </a:r>
            <a:r>
              <a:rPr lang="en-US" sz="2200" b="1" dirty="0" err="1">
                <a:solidFill>
                  <a:srgbClr val="0066FF"/>
                </a:solidFill>
                <a:ea typeface="Calibri"/>
              </a:rPr>
              <a:t>động</a:t>
            </a:r>
            <a:r>
              <a:rPr lang="en-US" sz="2200" b="1" dirty="0">
                <a:solidFill>
                  <a:srgbClr val="0066FF"/>
                </a:solidFill>
                <a:ea typeface="Calibri"/>
              </a:rPr>
              <a:t> 3.3.</a:t>
            </a:r>
            <a:r>
              <a:rPr lang="en-US" sz="2200" b="1" dirty="0">
                <a:solidFill>
                  <a:schemeClr val="bg1"/>
                </a:solidFill>
                <a:ea typeface="Calibri"/>
              </a:rPr>
              <a:t> </a:t>
            </a:r>
            <a:r>
              <a:rPr lang="en-US" sz="2200" b="1" dirty="0" err="1">
                <a:solidFill>
                  <a:srgbClr val="0066FF"/>
                </a:solidFill>
                <a:ea typeface="+mn-ea"/>
              </a:rPr>
              <a:t>Tổ</a:t>
            </a:r>
            <a:r>
              <a:rPr lang="en-US" sz="2200" b="1" dirty="0">
                <a:solidFill>
                  <a:srgbClr val="0066FF"/>
                </a:solidFill>
                <a:ea typeface="+mn-ea"/>
              </a:rPr>
              <a:t> </a:t>
            </a:r>
            <a:r>
              <a:rPr lang="en-US" sz="2200" b="1" dirty="0" err="1">
                <a:solidFill>
                  <a:srgbClr val="0066FF"/>
                </a:solidFill>
                <a:ea typeface="+mn-ea"/>
              </a:rPr>
              <a:t>chức</a:t>
            </a:r>
            <a:r>
              <a:rPr lang="en-US" sz="2200" b="1" dirty="0">
                <a:solidFill>
                  <a:srgbClr val="0066FF"/>
                </a:solidFill>
                <a:ea typeface="+mn-ea"/>
              </a:rPr>
              <a:t> </a:t>
            </a:r>
            <a:r>
              <a:rPr lang="en-US" sz="2200" b="1" dirty="0" err="1">
                <a:solidFill>
                  <a:srgbClr val="0066FF"/>
                </a:solidFill>
                <a:ea typeface="+mn-ea"/>
              </a:rPr>
              <a:t>chỉ</a:t>
            </a:r>
            <a:r>
              <a:rPr lang="en-US" sz="2200" b="1" dirty="0">
                <a:solidFill>
                  <a:srgbClr val="0066FF"/>
                </a:solidFill>
                <a:ea typeface="+mn-ea"/>
              </a:rPr>
              <a:t> </a:t>
            </a:r>
            <a:r>
              <a:rPr lang="en-US" sz="2200" b="1" dirty="0" err="1">
                <a:solidFill>
                  <a:srgbClr val="0066FF"/>
                </a:solidFill>
                <a:ea typeface="+mn-ea"/>
              </a:rPr>
              <a:t>đạo</a:t>
            </a:r>
            <a:r>
              <a:rPr lang="en-US" sz="2200" b="1" dirty="0">
                <a:solidFill>
                  <a:srgbClr val="0066FF"/>
                </a:solidFill>
                <a:ea typeface="+mn-ea"/>
              </a:rPr>
              <a:t> </a:t>
            </a:r>
            <a:r>
              <a:rPr lang="en-US" sz="2200" b="1" dirty="0" err="1">
                <a:solidFill>
                  <a:srgbClr val="0066FF"/>
                </a:solidFill>
                <a:ea typeface="+mn-ea"/>
              </a:rPr>
              <a:t>và</a:t>
            </a:r>
            <a:r>
              <a:rPr lang="en-US" sz="2200" b="1" dirty="0">
                <a:solidFill>
                  <a:srgbClr val="0066FF"/>
                </a:solidFill>
                <a:ea typeface="+mn-ea"/>
              </a:rPr>
              <a:t> </a:t>
            </a:r>
            <a:r>
              <a:rPr lang="en-US" sz="2200" b="1" dirty="0" err="1">
                <a:solidFill>
                  <a:srgbClr val="0066FF"/>
                </a:solidFill>
                <a:ea typeface="+mn-ea"/>
              </a:rPr>
              <a:t>thực</a:t>
            </a:r>
            <a:r>
              <a:rPr lang="en-US" sz="2200" b="1" dirty="0">
                <a:solidFill>
                  <a:srgbClr val="0066FF"/>
                </a:solidFill>
                <a:ea typeface="+mn-ea"/>
              </a:rPr>
              <a:t> </a:t>
            </a:r>
            <a:r>
              <a:rPr lang="en-US" sz="2200" b="1" dirty="0" err="1">
                <a:solidFill>
                  <a:srgbClr val="0066FF"/>
                </a:solidFill>
                <a:ea typeface="+mn-ea"/>
              </a:rPr>
              <a:t>hiện</a:t>
            </a:r>
            <a:r>
              <a:rPr lang="x-none" sz="2200" b="1" dirty="0">
                <a:solidFill>
                  <a:srgbClr val="0066FF"/>
                </a:solidFill>
                <a:ea typeface="+mn-ea"/>
              </a:rPr>
              <a:t> </a:t>
            </a:r>
            <a:r>
              <a:rPr lang="en-US" sz="2200" b="1" dirty="0" err="1">
                <a:solidFill>
                  <a:srgbClr val="0066FF"/>
                </a:solidFill>
                <a:ea typeface="+mn-ea"/>
              </a:rPr>
              <a:t>SHCM</a:t>
            </a:r>
            <a:r>
              <a:rPr lang="en-US" sz="2200" b="1" dirty="0">
                <a:solidFill>
                  <a:srgbClr val="0066FF"/>
                </a:solidFill>
                <a:ea typeface="+mn-ea"/>
              </a:rPr>
              <a:t> </a:t>
            </a:r>
            <a:r>
              <a:rPr lang="en-US" sz="2200" b="1" dirty="0" err="1">
                <a:solidFill>
                  <a:srgbClr val="0066FF"/>
                </a:solidFill>
                <a:ea typeface="+mn-ea"/>
              </a:rPr>
              <a:t>phù</a:t>
            </a:r>
            <a:r>
              <a:rPr lang="en-US" sz="2200" b="1" dirty="0">
                <a:solidFill>
                  <a:srgbClr val="0066FF"/>
                </a:solidFill>
                <a:ea typeface="+mn-ea"/>
              </a:rPr>
              <a:t> </a:t>
            </a:r>
            <a:r>
              <a:rPr lang="en-US" sz="2200" b="1" dirty="0" err="1">
                <a:solidFill>
                  <a:srgbClr val="0066FF"/>
                </a:solidFill>
                <a:ea typeface="+mn-ea"/>
              </a:rPr>
              <a:t>hợp</a:t>
            </a:r>
            <a:r>
              <a:rPr lang="en-US" sz="2200" b="1" dirty="0">
                <a:solidFill>
                  <a:srgbClr val="0066FF"/>
                </a:solidFill>
                <a:ea typeface="+mn-ea"/>
              </a:rPr>
              <a:t> </a:t>
            </a:r>
            <a:r>
              <a:rPr lang="en-US" sz="2200" b="1" dirty="0" err="1">
                <a:solidFill>
                  <a:srgbClr val="0066FF"/>
                </a:solidFill>
                <a:ea typeface="+mn-ea"/>
              </a:rPr>
              <a:t>với</a:t>
            </a:r>
            <a:r>
              <a:rPr lang="en-US" sz="2200" b="1" dirty="0">
                <a:solidFill>
                  <a:srgbClr val="0066FF"/>
                </a:solidFill>
                <a:ea typeface="+mn-ea"/>
              </a:rPr>
              <a:t> </a:t>
            </a:r>
            <a:r>
              <a:rPr lang="en-US" sz="2200" b="1" dirty="0" err="1">
                <a:solidFill>
                  <a:srgbClr val="0066FF"/>
                </a:solidFill>
                <a:ea typeface="+mn-ea"/>
              </a:rPr>
              <a:t>điều</a:t>
            </a:r>
            <a:r>
              <a:rPr lang="en-US" sz="2200" b="1" dirty="0">
                <a:solidFill>
                  <a:srgbClr val="0066FF"/>
                </a:solidFill>
                <a:ea typeface="+mn-ea"/>
              </a:rPr>
              <a:t> </a:t>
            </a:r>
            <a:r>
              <a:rPr lang="en-US" sz="2200" b="1" dirty="0" err="1">
                <a:solidFill>
                  <a:srgbClr val="0066FF"/>
                </a:solidFill>
                <a:ea typeface="+mn-ea"/>
              </a:rPr>
              <a:t>kiện</a:t>
            </a:r>
            <a:r>
              <a:rPr lang="en-US" sz="2200" b="1" dirty="0">
                <a:solidFill>
                  <a:srgbClr val="0066FF"/>
                </a:solidFill>
                <a:ea typeface="+mn-ea"/>
              </a:rPr>
              <a:t> </a:t>
            </a:r>
            <a:r>
              <a:rPr lang="en-US" sz="2200" b="1" dirty="0" err="1">
                <a:solidFill>
                  <a:srgbClr val="0066FF"/>
                </a:solidFill>
                <a:ea typeface="+mn-ea"/>
              </a:rPr>
              <a:t>thực</a:t>
            </a:r>
            <a:r>
              <a:rPr lang="en-US" sz="2200" b="1" dirty="0">
                <a:solidFill>
                  <a:srgbClr val="0066FF"/>
                </a:solidFill>
                <a:ea typeface="+mn-ea"/>
              </a:rPr>
              <a:t> </a:t>
            </a:r>
            <a:r>
              <a:rPr lang="en-US" sz="2200" b="1" dirty="0" err="1">
                <a:solidFill>
                  <a:srgbClr val="0066FF"/>
                </a:solidFill>
                <a:ea typeface="+mn-ea"/>
              </a:rPr>
              <a:t>tế</a:t>
            </a:r>
            <a:r>
              <a:rPr lang="en-US" sz="2200" b="1" dirty="0">
                <a:solidFill>
                  <a:srgbClr val="0066FF"/>
                </a:solidFill>
                <a:ea typeface="+mn-ea"/>
              </a:rPr>
              <a:t> </a:t>
            </a:r>
            <a:r>
              <a:rPr lang="en-US" sz="2200" b="1" dirty="0" err="1">
                <a:solidFill>
                  <a:srgbClr val="0066FF"/>
                </a:solidFill>
                <a:ea typeface="+mn-ea"/>
              </a:rPr>
              <a:t>của</a:t>
            </a:r>
            <a:r>
              <a:rPr lang="en-US" sz="2200" b="1" dirty="0">
                <a:solidFill>
                  <a:srgbClr val="0066FF"/>
                </a:solidFill>
                <a:ea typeface="+mn-ea"/>
              </a:rPr>
              <a:t> </a:t>
            </a:r>
            <a:r>
              <a:rPr lang="en-US" sz="2200" b="1" dirty="0" err="1">
                <a:solidFill>
                  <a:srgbClr val="0066FF"/>
                </a:solidFill>
                <a:ea typeface="+mn-ea"/>
              </a:rPr>
              <a:t>trường</a:t>
            </a:r>
            <a:r>
              <a:rPr lang="en-US" sz="2200" b="1" dirty="0">
                <a:solidFill>
                  <a:srgbClr val="0066FF"/>
                </a:solidFill>
                <a:ea typeface="+mn-ea"/>
              </a:rPr>
              <a:t> </a:t>
            </a:r>
            <a:r>
              <a:rPr lang="en-US" sz="2200" b="1" dirty="0" err="1">
                <a:solidFill>
                  <a:srgbClr val="0066FF"/>
                </a:solidFill>
                <a:ea typeface="+mn-ea"/>
              </a:rPr>
              <a:t>mầm</a:t>
            </a:r>
            <a:r>
              <a:rPr lang="en-US" sz="2200" b="1" dirty="0">
                <a:solidFill>
                  <a:srgbClr val="0066FF"/>
                </a:solidFill>
                <a:ea typeface="+mn-ea"/>
              </a:rPr>
              <a:t> non </a:t>
            </a:r>
          </a:p>
          <a:p>
            <a:pPr>
              <a:lnSpc>
                <a:spcPct val="100000"/>
              </a:lnSpc>
            </a:pPr>
            <a:endParaRPr lang="en-US" sz="2200" b="1" dirty="0">
              <a:solidFill>
                <a:srgbClr val="0066FF"/>
              </a:solidFill>
              <a:ea typeface="+mn-ea"/>
            </a:endParaRPr>
          </a:p>
          <a:p>
            <a:pPr lvl="0">
              <a:lnSpc>
                <a:spcPct val="100000"/>
              </a:lnSpc>
            </a:pPr>
            <a:endParaRPr lang="en-ID" altLang="en-US" sz="2200" dirty="0">
              <a:solidFill>
                <a:srgbClr val="0066FF"/>
              </a:solidFill>
            </a:endParaRPr>
          </a:p>
        </p:txBody>
      </p:sp>
      <p:cxnSp>
        <p:nvCxnSpPr>
          <p:cNvPr id="43" name="Straight Arrow Connector 42"/>
          <p:cNvCxnSpPr/>
          <p:nvPr/>
        </p:nvCxnSpPr>
        <p:spPr>
          <a:xfrm>
            <a:off x="3597496" y="2678853"/>
            <a:ext cx="709006" cy="1"/>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597496" y="4161683"/>
            <a:ext cx="709006" cy="1"/>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619077" y="5733529"/>
            <a:ext cx="709006" cy="1"/>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0" name="Pentagon 19"/>
          <p:cNvSpPr/>
          <p:nvPr/>
        </p:nvSpPr>
        <p:spPr>
          <a:xfrm>
            <a:off x="-25644" y="321"/>
            <a:ext cx="3885263" cy="1567299"/>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rPr>
              <a:t>NỘI DUNG 3</a:t>
            </a:r>
            <a:endParaRPr lang="en-US" sz="3000" dirty="0"/>
          </a:p>
        </p:txBody>
      </p:sp>
      <p:sp>
        <p:nvSpPr>
          <p:cNvPr id="22" name="Rectangle 21">
            <a:extLst>
              <a:ext uri="{FF2B5EF4-FFF2-40B4-BE49-F238E27FC236}">
                <a16:creationId xmlns:a16="http://schemas.microsoft.com/office/drawing/2014/main" id="{F5E0BE8B-91E4-42B9-893E-3759D53E7692}"/>
              </a:ext>
            </a:extLst>
          </p:cNvPr>
          <p:cNvSpPr/>
          <p:nvPr/>
        </p:nvSpPr>
        <p:spPr>
          <a:xfrm>
            <a:off x="5637965" y="180572"/>
            <a:ext cx="6528391" cy="742641"/>
          </a:xfrm>
          <a:prstGeom prst="rect">
            <a:avLst/>
          </a:prstGeom>
          <a:no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r">
              <a:tabLst>
                <a:tab pos="1090930" algn="l"/>
              </a:tabLst>
            </a:pPr>
            <a:r>
              <a:rPr lang="en-US" sz="1600" b="1" dirty="0" err="1">
                <a:solidFill>
                  <a:schemeClr val="bg1"/>
                </a:solidFill>
                <a:latin typeface="Times New Roman"/>
                <a:ea typeface="Times New Roman"/>
              </a:rPr>
              <a:t>Chuyên</a:t>
            </a:r>
            <a:r>
              <a:rPr lang="en-US" sz="1600" b="1" dirty="0">
                <a:solidFill>
                  <a:schemeClr val="bg1"/>
                </a:solidFill>
                <a:latin typeface="Times New Roman"/>
                <a:ea typeface="Times New Roman"/>
              </a:rPr>
              <a:t> </a:t>
            </a:r>
            <a:r>
              <a:rPr lang="en-US" sz="1600" b="1" dirty="0" err="1">
                <a:solidFill>
                  <a:schemeClr val="bg1"/>
                </a:solidFill>
                <a:latin typeface="Times New Roman"/>
                <a:ea typeface="Times New Roman"/>
              </a:rPr>
              <a:t>đề</a:t>
            </a:r>
            <a:r>
              <a:rPr lang="en-US" sz="1600" b="1" dirty="0">
                <a:solidFill>
                  <a:schemeClr val="bg1"/>
                </a:solidFill>
                <a:latin typeface="Times New Roman"/>
                <a:ea typeface="Times New Roman"/>
              </a:rPr>
              <a:t>:</a:t>
            </a:r>
            <a:endParaRPr lang="en-US" sz="1600" dirty="0">
              <a:solidFill>
                <a:schemeClr val="bg1"/>
              </a:solidFill>
              <a:latin typeface="Times New Roman"/>
              <a:ea typeface="Times New Roman"/>
            </a:endParaRPr>
          </a:p>
          <a:p>
            <a:pPr algn="r">
              <a:tabLst>
                <a:tab pos="1090930" algn="l"/>
              </a:tabLst>
            </a:pPr>
            <a:r>
              <a:rPr lang="en-US" sz="1600" b="1" dirty="0">
                <a:solidFill>
                  <a:schemeClr val="bg1"/>
                </a:solidFill>
                <a:latin typeface="Times New Roman"/>
                <a:ea typeface="Calibri"/>
                <a:cs typeface="Times New Roman"/>
              </a:rPr>
              <a:t>HƯỚNG DẪN SINH HOẠT CHUYÊN MÔN </a:t>
            </a:r>
            <a:endParaRPr lang="en-US" sz="1600" dirty="0">
              <a:solidFill>
                <a:schemeClr val="bg1"/>
              </a:solidFill>
              <a:latin typeface="Times New Roman"/>
              <a:ea typeface="Calibri"/>
              <a:cs typeface="Times New Roman"/>
            </a:endParaRPr>
          </a:p>
          <a:p>
            <a:pPr algn="r">
              <a:tabLst>
                <a:tab pos="1090930" algn="l"/>
              </a:tabLst>
            </a:pPr>
            <a:r>
              <a:rPr lang="en-US" sz="1600" b="1" dirty="0">
                <a:solidFill>
                  <a:schemeClr val="bg1"/>
                </a:solidFill>
                <a:latin typeface="Times New Roman"/>
                <a:ea typeface="Calibri"/>
                <a:cs typeface="Times New Roman"/>
              </a:rPr>
              <a:t>PHÙ HỢP VỚI ĐIỀU KIỆN THỰC TẾ CỦA TRƯỜNG MẦM NON</a:t>
            </a:r>
            <a:endParaRPr lang="en-US" sz="1600" dirty="0">
              <a:solidFill>
                <a:schemeClr val="bg1"/>
              </a:solidFill>
              <a:latin typeface="Times New Roman"/>
              <a:ea typeface="Calibri"/>
              <a:cs typeface="Times New Roman"/>
            </a:endParaRPr>
          </a:p>
        </p:txBody>
      </p:sp>
    </p:spTree>
    <p:extLst>
      <p:ext uri="{BB962C8B-B14F-4D97-AF65-F5344CB8AC3E}">
        <p14:creationId xmlns:p14="http://schemas.microsoft.com/office/powerpoint/2010/main" val="2862899027"/>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0" y="-2"/>
            <a:ext cx="12192000" cy="15831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342302"/>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Rounded Corners 43">
            <a:extLst>
              <a:ext uri="{FF2B5EF4-FFF2-40B4-BE49-F238E27FC236}">
                <a16:creationId xmlns:a16="http://schemas.microsoft.com/office/drawing/2014/main" id="{B4CC4CB2-0F31-45F0-8F45-F8E26A48FE49}"/>
              </a:ext>
            </a:extLst>
          </p:cNvPr>
          <p:cNvSpPr/>
          <p:nvPr/>
        </p:nvSpPr>
        <p:spPr>
          <a:xfrm>
            <a:off x="347248" y="2238234"/>
            <a:ext cx="11567248" cy="4435522"/>
          </a:xfrm>
          <a:prstGeom prst="roundRect">
            <a:avLst>
              <a:gd name="adj" fmla="val 3319"/>
            </a:avLst>
          </a:prstGeom>
          <a:solidFill>
            <a:schemeClr val="accent5">
              <a:lumMod val="20000"/>
              <a:lumOff val="80000"/>
            </a:schemeClr>
          </a:solidFill>
          <a:ln>
            <a:solidFill>
              <a:srgbClr val="00A1DA"/>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45" algn="just">
              <a:lnSpc>
                <a:spcPct val="150000"/>
              </a:lnSpc>
              <a:tabLst>
                <a:tab pos="540385" algn="l"/>
              </a:tabLst>
            </a:pPr>
            <a:endParaRPr lang="en-US" dirty="0">
              <a:solidFill>
                <a:schemeClr val="tx1"/>
              </a:solidFill>
            </a:endParaRPr>
          </a:p>
        </p:txBody>
      </p:sp>
      <p:sp>
        <p:nvSpPr>
          <p:cNvPr id="8" name="TextBox 7"/>
          <p:cNvSpPr txBox="1"/>
          <p:nvPr/>
        </p:nvSpPr>
        <p:spPr>
          <a:xfrm>
            <a:off x="491319" y="2361063"/>
            <a:ext cx="11423177" cy="430887"/>
          </a:xfrm>
          <a:prstGeom prst="rect">
            <a:avLst/>
          </a:prstGeom>
          <a:noFill/>
        </p:spPr>
        <p:txBody>
          <a:bodyPr wrap="square" rtlCol="0">
            <a:spAutoFit/>
          </a:bodyPr>
          <a:lstStyle/>
          <a:p>
            <a:r>
              <a:rPr lang="en-US" sz="2200" b="1" dirty="0" err="1">
                <a:solidFill>
                  <a:srgbClr val="FF0000"/>
                </a:solidFill>
                <a:latin typeface="Times New Roman"/>
                <a:ea typeface="Calibri"/>
              </a:rPr>
              <a:t>Các</a:t>
            </a:r>
            <a:r>
              <a:rPr lang="en-US" sz="2200" b="1" dirty="0">
                <a:solidFill>
                  <a:srgbClr val="FF0000"/>
                </a:solidFill>
                <a:latin typeface="Times New Roman"/>
                <a:ea typeface="Calibri"/>
              </a:rPr>
              <a:t> </a:t>
            </a:r>
            <a:r>
              <a:rPr lang="en-US" sz="2200" b="1" dirty="0" err="1">
                <a:solidFill>
                  <a:srgbClr val="FF0000"/>
                </a:solidFill>
                <a:latin typeface="Times New Roman"/>
                <a:ea typeface="Calibri"/>
              </a:rPr>
              <a:t>bước</a:t>
            </a:r>
            <a:r>
              <a:rPr lang="en-US" sz="2200" b="1" dirty="0">
                <a:solidFill>
                  <a:srgbClr val="FF0000"/>
                </a:solidFill>
                <a:latin typeface="Times New Roman"/>
                <a:ea typeface="Calibri"/>
              </a:rPr>
              <a:t> </a:t>
            </a:r>
            <a:r>
              <a:rPr lang="en-US" sz="2200" b="1" dirty="0" err="1">
                <a:solidFill>
                  <a:srgbClr val="FF0000"/>
                </a:solidFill>
                <a:latin typeface="Times New Roman"/>
                <a:ea typeface="Calibri"/>
              </a:rPr>
              <a:t>lập</a:t>
            </a:r>
            <a:r>
              <a:rPr lang="en-US" sz="2200" b="1" dirty="0">
                <a:solidFill>
                  <a:srgbClr val="FF0000"/>
                </a:solidFill>
                <a:latin typeface="Times New Roman"/>
                <a:ea typeface="Calibri"/>
              </a:rPr>
              <a:t> </a:t>
            </a:r>
            <a:r>
              <a:rPr lang="en-US" sz="2200" b="1" dirty="0" err="1">
                <a:solidFill>
                  <a:srgbClr val="FF0000"/>
                </a:solidFill>
                <a:latin typeface="Times New Roman"/>
                <a:ea typeface="Calibri"/>
              </a:rPr>
              <a:t>kế</a:t>
            </a:r>
            <a:r>
              <a:rPr lang="en-US" sz="2200" b="1" dirty="0">
                <a:solidFill>
                  <a:srgbClr val="FF0000"/>
                </a:solidFill>
                <a:latin typeface="Times New Roman"/>
                <a:ea typeface="Calibri"/>
              </a:rPr>
              <a:t> </a:t>
            </a:r>
            <a:r>
              <a:rPr lang="en-US" sz="2200" b="1" dirty="0" err="1">
                <a:solidFill>
                  <a:srgbClr val="FF0000"/>
                </a:solidFill>
                <a:latin typeface="Times New Roman"/>
                <a:ea typeface="Calibri"/>
              </a:rPr>
              <a:t>hoạch</a:t>
            </a:r>
            <a:r>
              <a:rPr lang="en-US" sz="2200" b="1" dirty="0">
                <a:solidFill>
                  <a:srgbClr val="FF0000"/>
                </a:solidFill>
                <a:latin typeface="Times New Roman"/>
                <a:ea typeface="Calibri"/>
              </a:rPr>
              <a:t> SHCM </a:t>
            </a:r>
            <a:r>
              <a:rPr lang="en-US" sz="2200" b="1" dirty="0" err="1">
                <a:solidFill>
                  <a:srgbClr val="FF0000"/>
                </a:solidFill>
                <a:latin typeface="Times New Roman"/>
                <a:ea typeface="Calibri"/>
              </a:rPr>
              <a:t>phù</a:t>
            </a:r>
            <a:r>
              <a:rPr lang="en-US" sz="2200" b="1" dirty="0">
                <a:solidFill>
                  <a:srgbClr val="FF0000"/>
                </a:solidFill>
                <a:latin typeface="Times New Roman"/>
                <a:ea typeface="Calibri"/>
              </a:rPr>
              <a:t> </a:t>
            </a:r>
            <a:r>
              <a:rPr lang="en-US" sz="2200" b="1" dirty="0" err="1">
                <a:solidFill>
                  <a:srgbClr val="FF0000"/>
                </a:solidFill>
                <a:latin typeface="Times New Roman"/>
                <a:ea typeface="Calibri"/>
              </a:rPr>
              <a:t>hợp</a:t>
            </a:r>
            <a:r>
              <a:rPr lang="en-US" sz="2200" b="1" dirty="0">
                <a:solidFill>
                  <a:srgbClr val="FF0000"/>
                </a:solidFill>
                <a:latin typeface="Times New Roman"/>
                <a:ea typeface="Calibri"/>
              </a:rPr>
              <a:t> </a:t>
            </a:r>
            <a:r>
              <a:rPr lang="en-US" sz="2200" b="1" dirty="0" err="1">
                <a:solidFill>
                  <a:srgbClr val="FF0000"/>
                </a:solidFill>
                <a:latin typeface="Times New Roman"/>
                <a:ea typeface="Calibri"/>
              </a:rPr>
              <a:t>với</a:t>
            </a:r>
            <a:r>
              <a:rPr lang="en-US" sz="2200" b="1" dirty="0">
                <a:solidFill>
                  <a:srgbClr val="FF0000"/>
                </a:solidFill>
                <a:latin typeface="Times New Roman"/>
                <a:ea typeface="Calibri"/>
              </a:rPr>
              <a:t> </a:t>
            </a:r>
            <a:r>
              <a:rPr lang="en-US" sz="2200" b="1" dirty="0" err="1">
                <a:solidFill>
                  <a:srgbClr val="FF0000"/>
                </a:solidFill>
                <a:latin typeface="Times New Roman"/>
                <a:ea typeface="Calibri"/>
              </a:rPr>
              <a:t>điều</a:t>
            </a:r>
            <a:r>
              <a:rPr lang="en-US" sz="2200" b="1" dirty="0">
                <a:solidFill>
                  <a:srgbClr val="FF0000"/>
                </a:solidFill>
                <a:latin typeface="Times New Roman"/>
                <a:ea typeface="Calibri"/>
              </a:rPr>
              <a:t> </a:t>
            </a:r>
            <a:r>
              <a:rPr lang="en-US" sz="2200" b="1" dirty="0" err="1">
                <a:solidFill>
                  <a:srgbClr val="FF0000"/>
                </a:solidFill>
                <a:latin typeface="Times New Roman"/>
                <a:ea typeface="Calibri"/>
              </a:rPr>
              <a:t>kiện</a:t>
            </a:r>
            <a:r>
              <a:rPr lang="en-US" sz="2200" b="1" dirty="0">
                <a:solidFill>
                  <a:srgbClr val="FF0000"/>
                </a:solidFill>
                <a:latin typeface="Times New Roman"/>
                <a:ea typeface="Calibri"/>
              </a:rPr>
              <a:t> </a:t>
            </a:r>
            <a:r>
              <a:rPr lang="en-US" sz="2200" b="1" dirty="0" err="1">
                <a:solidFill>
                  <a:srgbClr val="FF0000"/>
                </a:solidFill>
                <a:latin typeface="Times New Roman"/>
                <a:ea typeface="Calibri"/>
              </a:rPr>
              <a:t>thực</a:t>
            </a:r>
            <a:r>
              <a:rPr lang="en-US" sz="2200" b="1" dirty="0">
                <a:solidFill>
                  <a:srgbClr val="FF0000"/>
                </a:solidFill>
                <a:latin typeface="Times New Roman"/>
                <a:ea typeface="Calibri"/>
              </a:rPr>
              <a:t> </a:t>
            </a:r>
            <a:r>
              <a:rPr lang="en-US" sz="2200" b="1" dirty="0" err="1">
                <a:solidFill>
                  <a:srgbClr val="FF0000"/>
                </a:solidFill>
                <a:latin typeface="Times New Roman"/>
                <a:ea typeface="Calibri"/>
              </a:rPr>
              <a:t>tế</a:t>
            </a:r>
            <a:r>
              <a:rPr lang="en-US" sz="2200" b="1" dirty="0">
                <a:solidFill>
                  <a:srgbClr val="FF0000"/>
                </a:solidFill>
                <a:latin typeface="Times New Roman"/>
                <a:ea typeface="Calibri"/>
              </a:rPr>
              <a:t> </a:t>
            </a:r>
            <a:r>
              <a:rPr lang="en-US" sz="2200" b="1" dirty="0" err="1">
                <a:solidFill>
                  <a:srgbClr val="FF0000"/>
                </a:solidFill>
                <a:latin typeface="Times New Roman"/>
                <a:ea typeface="Calibri"/>
              </a:rPr>
              <a:t>của</a:t>
            </a:r>
            <a:r>
              <a:rPr lang="en-US" sz="2200" b="1" dirty="0">
                <a:solidFill>
                  <a:srgbClr val="FF0000"/>
                </a:solidFill>
                <a:latin typeface="Times New Roman"/>
                <a:ea typeface="Calibri"/>
              </a:rPr>
              <a:t> </a:t>
            </a:r>
            <a:r>
              <a:rPr lang="en-US" sz="2200" b="1" dirty="0" err="1">
                <a:solidFill>
                  <a:srgbClr val="FF0000"/>
                </a:solidFill>
                <a:latin typeface="Times New Roman"/>
                <a:ea typeface="Calibri"/>
              </a:rPr>
              <a:t>trường</a:t>
            </a:r>
            <a:r>
              <a:rPr lang="en-US" sz="2200" b="1" dirty="0">
                <a:solidFill>
                  <a:srgbClr val="FF0000"/>
                </a:solidFill>
                <a:latin typeface="Times New Roman"/>
                <a:ea typeface="Calibri"/>
              </a:rPr>
              <a:t> </a:t>
            </a:r>
            <a:r>
              <a:rPr lang="en-US" sz="2200" b="1" dirty="0" err="1">
                <a:solidFill>
                  <a:srgbClr val="FF0000"/>
                </a:solidFill>
                <a:latin typeface="Times New Roman"/>
                <a:ea typeface="Calibri"/>
              </a:rPr>
              <a:t>mầm</a:t>
            </a:r>
            <a:r>
              <a:rPr lang="en-US" sz="2200" b="1" dirty="0">
                <a:solidFill>
                  <a:srgbClr val="FF0000"/>
                </a:solidFill>
                <a:latin typeface="Times New Roman"/>
                <a:ea typeface="Calibri"/>
              </a:rPr>
              <a:t> non: </a:t>
            </a:r>
            <a:endParaRPr lang="en-US" sz="2200" b="1" dirty="0">
              <a:solidFill>
                <a:srgbClr val="FF0000"/>
              </a:solidFill>
            </a:endParaRPr>
          </a:p>
        </p:txBody>
      </p:sp>
      <p:graphicFrame>
        <p:nvGraphicFramePr>
          <p:cNvPr id="24" name="Diagram 23"/>
          <p:cNvGraphicFramePr/>
          <p:nvPr>
            <p:extLst>
              <p:ext uri="{D42A27DB-BD31-4B8C-83A1-F6EECF244321}">
                <p14:modId xmlns:p14="http://schemas.microsoft.com/office/powerpoint/2010/main" val="2430860078"/>
              </p:ext>
            </p:extLst>
          </p:nvPr>
        </p:nvGraphicFramePr>
        <p:xfrm>
          <a:off x="776168" y="3065628"/>
          <a:ext cx="10537826" cy="3348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ounded Rectangle 16"/>
          <p:cNvSpPr/>
          <p:nvPr/>
        </p:nvSpPr>
        <p:spPr>
          <a:xfrm>
            <a:off x="3745189" y="319655"/>
            <a:ext cx="6951164" cy="92863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17"/>
          <p:cNvSpPr/>
          <p:nvPr/>
        </p:nvSpPr>
        <p:spPr>
          <a:xfrm>
            <a:off x="-25644" y="321"/>
            <a:ext cx="3885263" cy="1567299"/>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rPr>
              <a:t>NỘI DUNG 3</a:t>
            </a:r>
            <a:endParaRPr lang="en-US" sz="3000" dirty="0"/>
          </a:p>
        </p:txBody>
      </p:sp>
      <p:sp>
        <p:nvSpPr>
          <p:cNvPr id="15" name="Title 4"/>
          <p:cNvSpPr txBox="1">
            <a:spLocks noChangeArrowheads="1"/>
          </p:cNvSpPr>
          <p:nvPr/>
        </p:nvSpPr>
        <p:spPr>
          <a:xfrm>
            <a:off x="3881783" y="370426"/>
            <a:ext cx="6814570" cy="827088"/>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nSpc>
                <a:spcPct val="110000"/>
              </a:lnSpc>
            </a:pPr>
            <a:r>
              <a:rPr lang="en-US" sz="2200" b="1" dirty="0" err="1">
                <a:solidFill>
                  <a:schemeClr val="bg1"/>
                </a:solidFill>
                <a:ea typeface="Calibri"/>
              </a:rPr>
              <a:t>Hoạt</a:t>
            </a:r>
            <a:r>
              <a:rPr lang="en-US" sz="2200" b="1" dirty="0">
                <a:solidFill>
                  <a:schemeClr val="bg1"/>
                </a:solidFill>
                <a:ea typeface="Calibri"/>
              </a:rPr>
              <a:t> </a:t>
            </a:r>
            <a:r>
              <a:rPr lang="en-US" sz="2200" b="1" dirty="0" err="1">
                <a:solidFill>
                  <a:schemeClr val="bg1"/>
                </a:solidFill>
                <a:ea typeface="Calibri"/>
              </a:rPr>
              <a:t>động</a:t>
            </a:r>
            <a:r>
              <a:rPr lang="en-US" sz="2200" b="1" dirty="0">
                <a:solidFill>
                  <a:schemeClr val="bg1"/>
                </a:solidFill>
                <a:ea typeface="Calibri"/>
              </a:rPr>
              <a:t> 3.1: </a:t>
            </a:r>
            <a:r>
              <a:rPr lang="vi-VN" sz="2200" b="1" spc="-30" dirty="0">
                <a:solidFill>
                  <a:schemeClr val="bg1"/>
                </a:solidFill>
                <a:ea typeface="Calibri"/>
              </a:rPr>
              <a:t>L</a:t>
            </a:r>
            <a:r>
              <a:rPr lang="x-none" sz="2200" b="1" spc="-30">
                <a:solidFill>
                  <a:schemeClr val="bg1"/>
                </a:solidFill>
                <a:ea typeface="Calibri"/>
              </a:rPr>
              <a:t>ập kế hoạch</a:t>
            </a:r>
            <a:r>
              <a:rPr lang="x-none" sz="2200">
                <a:solidFill>
                  <a:schemeClr val="bg1"/>
                </a:solidFill>
                <a:ea typeface="Calibri"/>
              </a:rPr>
              <a:t> </a:t>
            </a:r>
            <a:r>
              <a:rPr lang="en-US" sz="2200" b="1" dirty="0">
                <a:solidFill>
                  <a:schemeClr val="bg1"/>
                </a:solidFill>
                <a:ea typeface="Calibri"/>
              </a:rPr>
              <a:t>SHCM </a:t>
            </a:r>
            <a:r>
              <a:rPr lang="en-US" sz="2200" b="1" dirty="0" err="1">
                <a:solidFill>
                  <a:schemeClr val="bg1"/>
                </a:solidFill>
                <a:ea typeface="Calibri"/>
              </a:rPr>
              <a:t>phù</a:t>
            </a:r>
            <a:r>
              <a:rPr lang="en-US" sz="2200" b="1" dirty="0">
                <a:solidFill>
                  <a:schemeClr val="bg1"/>
                </a:solidFill>
                <a:ea typeface="Calibri"/>
              </a:rPr>
              <a:t> </a:t>
            </a:r>
            <a:r>
              <a:rPr lang="en-US" sz="2200" b="1" dirty="0" err="1">
                <a:solidFill>
                  <a:schemeClr val="bg1"/>
                </a:solidFill>
                <a:ea typeface="Calibri"/>
              </a:rPr>
              <a:t>hợp</a:t>
            </a:r>
            <a:r>
              <a:rPr lang="en-US" sz="2200" b="1" dirty="0">
                <a:solidFill>
                  <a:schemeClr val="bg1"/>
                </a:solidFill>
                <a:ea typeface="Calibri"/>
              </a:rPr>
              <a:t> </a:t>
            </a:r>
            <a:r>
              <a:rPr lang="en-US" sz="2200" b="1" dirty="0" err="1">
                <a:solidFill>
                  <a:schemeClr val="bg1"/>
                </a:solidFill>
                <a:ea typeface="Calibri"/>
              </a:rPr>
              <a:t>với</a:t>
            </a:r>
            <a:r>
              <a:rPr lang="en-US" sz="2200" b="1" dirty="0">
                <a:solidFill>
                  <a:schemeClr val="bg1"/>
                </a:solidFill>
                <a:ea typeface="Calibri"/>
              </a:rPr>
              <a:t> </a:t>
            </a:r>
            <a:r>
              <a:rPr lang="en-US" sz="2200" b="1" dirty="0" err="1">
                <a:solidFill>
                  <a:schemeClr val="bg1"/>
                </a:solidFill>
                <a:ea typeface="Calibri"/>
              </a:rPr>
              <a:t>điều</a:t>
            </a:r>
            <a:r>
              <a:rPr lang="en-US" sz="2200" b="1" dirty="0">
                <a:solidFill>
                  <a:schemeClr val="bg1"/>
                </a:solidFill>
                <a:ea typeface="Calibri"/>
              </a:rPr>
              <a:t> </a:t>
            </a:r>
            <a:r>
              <a:rPr lang="en-US" sz="2200" b="1" dirty="0" err="1">
                <a:solidFill>
                  <a:schemeClr val="bg1"/>
                </a:solidFill>
                <a:ea typeface="Calibri"/>
              </a:rPr>
              <a:t>kiện</a:t>
            </a:r>
            <a:r>
              <a:rPr lang="en-US" sz="2200" b="1" dirty="0">
                <a:solidFill>
                  <a:schemeClr val="bg1"/>
                </a:solidFill>
                <a:ea typeface="Calibri"/>
              </a:rPr>
              <a:t> </a:t>
            </a:r>
            <a:r>
              <a:rPr lang="en-US" sz="2200" b="1" dirty="0" err="1">
                <a:solidFill>
                  <a:schemeClr val="bg1"/>
                </a:solidFill>
                <a:ea typeface="Calibri"/>
              </a:rPr>
              <a:t>thực</a:t>
            </a:r>
            <a:r>
              <a:rPr lang="en-US" sz="2200" b="1" dirty="0">
                <a:solidFill>
                  <a:schemeClr val="bg1"/>
                </a:solidFill>
                <a:ea typeface="Calibri"/>
              </a:rPr>
              <a:t> </a:t>
            </a:r>
            <a:r>
              <a:rPr lang="en-US" sz="2200" b="1" dirty="0" err="1">
                <a:solidFill>
                  <a:schemeClr val="bg1"/>
                </a:solidFill>
                <a:ea typeface="Calibri"/>
              </a:rPr>
              <a:t>tế</a:t>
            </a:r>
            <a:r>
              <a:rPr lang="en-US" sz="2200" b="1" dirty="0">
                <a:solidFill>
                  <a:schemeClr val="bg1"/>
                </a:solidFill>
                <a:ea typeface="Calibri"/>
              </a:rPr>
              <a:t> </a:t>
            </a:r>
            <a:r>
              <a:rPr lang="en-US" sz="2200" b="1" dirty="0" err="1">
                <a:solidFill>
                  <a:schemeClr val="bg1"/>
                </a:solidFill>
                <a:ea typeface="Calibri"/>
              </a:rPr>
              <a:t>của</a:t>
            </a:r>
            <a:r>
              <a:rPr lang="en-US" sz="2200" b="1" dirty="0">
                <a:solidFill>
                  <a:schemeClr val="bg1"/>
                </a:solidFill>
                <a:ea typeface="Calibri"/>
              </a:rPr>
              <a:t> </a:t>
            </a:r>
            <a:r>
              <a:rPr lang="en-US" sz="2200" b="1" dirty="0" err="1">
                <a:solidFill>
                  <a:schemeClr val="bg1"/>
                </a:solidFill>
                <a:ea typeface="Calibri"/>
              </a:rPr>
              <a:t>trường</a:t>
            </a:r>
            <a:r>
              <a:rPr lang="en-US" sz="2200" b="1" dirty="0">
                <a:solidFill>
                  <a:schemeClr val="bg1"/>
                </a:solidFill>
                <a:ea typeface="Calibri"/>
              </a:rPr>
              <a:t> </a:t>
            </a:r>
            <a:r>
              <a:rPr lang="en-US" sz="2200" b="1" dirty="0" err="1">
                <a:solidFill>
                  <a:schemeClr val="bg1"/>
                </a:solidFill>
                <a:ea typeface="Calibri"/>
              </a:rPr>
              <a:t>mầm</a:t>
            </a:r>
            <a:r>
              <a:rPr lang="en-US" sz="2200" b="1" dirty="0">
                <a:solidFill>
                  <a:schemeClr val="bg1"/>
                </a:solidFill>
                <a:ea typeface="Calibri"/>
              </a:rPr>
              <a:t> non </a:t>
            </a:r>
            <a:endParaRPr lang="en-US" sz="2200" b="1" dirty="0">
              <a:solidFill>
                <a:schemeClr val="bg1"/>
              </a:solidFill>
              <a:effectLst>
                <a:outerShdw blurRad="38100" dist="38100" dir="2700000" algn="tl">
                  <a:srgbClr val="000000">
                    <a:alpha val="43137"/>
                  </a:srgbClr>
                </a:outerShdw>
              </a:effectLst>
            </a:endParaRPr>
          </a:p>
          <a:p>
            <a:pPr>
              <a:lnSpc>
                <a:spcPct val="110000"/>
              </a:lnSpc>
            </a:pPr>
            <a:endParaRPr lang="en-ID" altLang="en-US" sz="2200" dirty="0">
              <a:solidFill>
                <a:schemeClr val="bg1"/>
              </a:solidFill>
            </a:endParaRPr>
          </a:p>
        </p:txBody>
      </p:sp>
    </p:spTree>
    <p:extLst>
      <p:ext uri="{BB962C8B-B14F-4D97-AF65-F5344CB8AC3E}">
        <p14:creationId xmlns:p14="http://schemas.microsoft.com/office/powerpoint/2010/main" val="2551830063"/>
      </p:ext>
    </p:extLst>
  </p:cSld>
  <p:clrMapOvr>
    <a:masterClrMapping/>
  </p:clrMapOvr>
  <p:transition>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E630DA90-69B0-44B7-9713-E544DC9B4F19}"/>
              </a:ext>
            </a:extLst>
          </p:cNvPr>
          <p:cNvCxnSpPr>
            <a:cxnSpLocks/>
          </p:cNvCxnSpPr>
          <p:nvPr/>
        </p:nvCxnSpPr>
        <p:spPr>
          <a:xfrm flipH="1">
            <a:off x="-27706" y="-141892"/>
            <a:ext cx="3666834" cy="192641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C970D35-F2F2-4BB3-A9E9-0B57175E171B}"/>
              </a:ext>
            </a:extLst>
          </p:cNvPr>
          <p:cNvSpPr/>
          <p:nvPr/>
        </p:nvSpPr>
        <p:spPr>
          <a:xfrm>
            <a:off x="-26584" y="1374763"/>
            <a:ext cx="12206644" cy="35872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tabLst>
                <a:tab pos="1090930" algn="l"/>
              </a:tabLst>
              <a:defRPr/>
            </a:pPr>
            <a:r>
              <a:rPr lang="en-US" sz="3600" b="1" dirty="0">
                <a:solidFill>
                  <a:schemeClr val="bg1"/>
                </a:solidFill>
                <a:latin typeface="Times New Roman" panose="02020603050405020304" pitchFamily="18" charset="0"/>
                <a:cs typeface="Times New Roman" panose="02020603050405020304" pitchFamily="18" charset="0"/>
              </a:rPr>
              <a:t>SINH HOẠT CHUYÊN MÔN THEO PHÙ HỢP VỚI ĐIỀU KIỆN THỰC TẾ TRƯỜNG MẦM NON</a:t>
            </a:r>
          </a:p>
        </p:txBody>
      </p:sp>
      <p:sp>
        <p:nvSpPr>
          <p:cNvPr id="15" name="Rectangle 14">
            <a:extLst>
              <a:ext uri="{FF2B5EF4-FFF2-40B4-BE49-F238E27FC236}">
                <a16:creationId xmlns:a16="http://schemas.microsoft.com/office/drawing/2014/main" id="{6DD7BB38-B8C9-47E6-8F7C-A1742129B463}"/>
              </a:ext>
            </a:extLst>
          </p:cNvPr>
          <p:cNvSpPr/>
          <p:nvPr/>
        </p:nvSpPr>
        <p:spPr>
          <a:xfrm>
            <a:off x="-27706" y="1510893"/>
            <a:ext cx="12192000" cy="8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23" name="Rectangle 22">
            <a:extLst>
              <a:ext uri="{FF2B5EF4-FFF2-40B4-BE49-F238E27FC236}">
                <a16:creationId xmlns:a16="http://schemas.microsoft.com/office/drawing/2014/main" id="{D41AEC0E-01EC-4EA7-BDEF-09CBEEB67BE9}"/>
              </a:ext>
            </a:extLst>
          </p:cNvPr>
          <p:cNvSpPr/>
          <p:nvPr/>
        </p:nvSpPr>
        <p:spPr>
          <a:xfrm>
            <a:off x="-11940" y="4962013"/>
            <a:ext cx="12192000" cy="8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2" name="Rectangle 11">
            <a:extLst>
              <a:ext uri="{FF2B5EF4-FFF2-40B4-BE49-F238E27FC236}">
                <a16:creationId xmlns:a16="http://schemas.microsoft.com/office/drawing/2014/main" id="{6DD7BB38-B8C9-47E6-8F7C-A1742129B463}"/>
              </a:ext>
            </a:extLst>
          </p:cNvPr>
          <p:cNvSpPr/>
          <p:nvPr/>
        </p:nvSpPr>
        <p:spPr>
          <a:xfrm>
            <a:off x="-11940" y="4746735"/>
            <a:ext cx="12192000" cy="8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Tree>
    <p:extLst>
      <p:ext uri="{BB962C8B-B14F-4D97-AF65-F5344CB8AC3E}">
        <p14:creationId xmlns:p14="http://schemas.microsoft.com/office/powerpoint/2010/main" val="2843846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0" y="-2"/>
            <a:ext cx="12192000" cy="15012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30135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Rounded Corners 43">
            <a:extLst>
              <a:ext uri="{FF2B5EF4-FFF2-40B4-BE49-F238E27FC236}">
                <a16:creationId xmlns:a16="http://schemas.microsoft.com/office/drawing/2014/main" id="{B4CC4CB2-0F31-45F0-8F45-F8E26A48FE49}"/>
              </a:ext>
            </a:extLst>
          </p:cNvPr>
          <p:cNvSpPr/>
          <p:nvPr/>
        </p:nvSpPr>
        <p:spPr>
          <a:xfrm>
            <a:off x="347248" y="1743740"/>
            <a:ext cx="11567248" cy="4930017"/>
          </a:xfrm>
          <a:prstGeom prst="roundRect">
            <a:avLst>
              <a:gd name="adj" fmla="val 3319"/>
            </a:avLst>
          </a:prstGeom>
          <a:solidFill>
            <a:schemeClr val="accent5">
              <a:lumMod val="20000"/>
              <a:lumOff val="80000"/>
            </a:schemeClr>
          </a:solidFill>
          <a:ln>
            <a:solidFill>
              <a:schemeClr val="bg1">
                <a:lumMod val="6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tabLst>
                <a:tab pos="457200" algn="l"/>
              </a:tabLst>
            </a:pPr>
            <a:r>
              <a:rPr lang="en-US" sz="2500" b="1" dirty="0" err="1">
                <a:solidFill>
                  <a:srgbClr val="FF0000"/>
                </a:solidFill>
                <a:latin typeface="Times New Roman" pitchFamily="18" charset="0"/>
                <a:ea typeface="Times New Roman"/>
                <a:cs typeface="Times New Roman" pitchFamily="18" charset="0"/>
              </a:rPr>
              <a:t>Bước</a:t>
            </a:r>
            <a:r>
              <a:rPr lang="en-US" sz="2500" b="1" dirty="0">
                <a:solidFill>
                  <a:srgbClr val="FF0000"/>
                </a:solidFill>
                <a:latin typeface="Times New Roman" pitchFamily="18" charset="0"/>
                <a:ea typeface="Times New Roman"/>
                <a:cs typeface="Times New Roman" pitchFamily="18" charset="0"/>
              </a:rPr>
              <a:t> 1: </a:t>
            </a:r>
            <a:r>
              <a:rPr lang="en-US" sz="2500" b="1" dirty="0" err="1">
                <a:solidFill>
                  <a:srgbClr val="FF0000"/>
                </a:solidFill>
                <a:latin typeface="Times New Roman" pitchFamily="18" charset="0"/>
                <a:ea typeface="Times New Roman"/>
                <a:cs typeface="Times New Roman" pitchFamily="18" charset="0"/>
              </a:rPr>
              <a:t>Xác</a:t>
            </a:r>
            <a:r>
              <a:rPr lang="en-US" sz="2500" b="1" dirty="0">
                <a:solidFill>
                  <a:srgbClr val="FF0000"/>
                </a:solidFill>
                <a:latin typeface="Times New Roman" pitchFamily="18" charset="0"/>
                <a:ea typeface="Times New Roman"/>
                <a:cs typeface="Times New Roman" pitchFamily="18" charset="0"/>
              </a:rPr>
              <a:t> </a:t>
            </a:r>
            <a:r>
              <a:rPr lang="en-US" sz="2500" b="1" dirty="0" err="1">
                <a:solidFill>
                  <a:srgbClr val="FF0000"/>
                </a:solidFill>
                <a:latin typeface="Times New Roman" pitchFamily="18" charset="0"/>
                <a:ea typeface="Times New Roman"/>
                <a:cs typeface="Times New Roman" pitchFamily="18" charset="0"/>
              </a:rPr>
              <a:t>định</a:t>
            </a:r>
            <a:r>
              <a:rPr lang="en-US" sz="2500" b="1" dirty="0">
                <a:solidFill>
                  <a:srgbClr val="FF0000"/>
                </a:solidFill>
                <a:latin typeface="Times New Roman" pitchFamily="18" charset="0"/>
                <a:ea typeface="Times New Roman"/>
                <a:cs typeface="Times New Roman" pitchFamily="18" charset="0"/>
              </a:rPr>
              <a:t> </a:t>
            </a:r>
            <a:r>
              <a:rPr lang="en-US" sz="2500" b="1" dirty="0" err="1">
                <a:solidFill>
                  <a:srgbClr val="FF0000"/>
                </a:solidFill>
                <a:latin typeface="Times New Roman" pitchFamily="18" charset="0"/>
                <a:ea typeface="Times New Roman"/>
                <a:cs typeface="Times New Roman" pitchFamily="18" charset="0"/>
              </a:rPr>
              <a:t>các</a:t>
            </a:r>
            <a:r>
              <a:rPr lang="en-US" sz="2500" b="1" dirty="0">
                <a:solidFill>
                  <a:srgbClr val="FF0000"/>
                </a:solidFill>
                <a:latin typeface="Times New Roman" pitchFamily="18" charset="0"/>
                <a:ea typeface="Times New Roman"/>
                <a:cs typeface="Times New Roman" pitchFamily="18" charset="0"/>
              </a:rPr>
              <a:t> </a:t>
            </a:r>
            <a:r>
              <a:rPr lang="en-US" sz="2500" b="1" dirty="0" err="1">
                <a:solidFill>
                  <a:srgbClr val="FF0000"/>
                </a:solidFill>
                <a:latin typeface="Times New Roman" pitchFamily="18" charset="0"/>
                <a:ea typeface="Times New Roman"/>
                <a:cs typeface="Times New Roman" pitchFamily="18" charset="0"/>
              </a:rPr>
              <a:t>điều</a:t>
            </a:r>
            <a:r>
              <a:rPr lang="en-US" sz="2500" b="1" dirty="0">
                <a:solidFill>
                  <a:srgbClr val="FF0000"/>
                </a:solidFill>
                <a:latin typeface="Times New Roman" pitchFamily="18" charset="0"/>
                <a:ea typeface="Times New Roman"/>
                <a:cs typeface="Times New Roman" pitchFamily="18" charset="0"/>
              </a:rPr>
              <a:t> </a:t>
            </a:r>
            <a:r>
              <a:rPr lang="en-US" sz="2500" b="1" dirty="0" err="1">
                <a:solidFill>
                  <a:srgbClr val="FF0000"/>
                </a:solidFill>
                <a:latin typeface="Times New Roman" pitchFamily="18" charset="0"/>
                <a:ea typeface="Times New Roman"/>
                <a:cs typeface="Times New Roman" pitchFamily="18" charset="0"/>
              </a:rPr>
              <a:t>kiện</a:t>
            </a:r>
            <a:r>
              <a:rPr lang="en-US" sz="2500" b="1" dirty="0">
                <a:solidFill>
                  <a:srgbClr val="FF0000"/>
                </a:solidFill>
                <a:latin typeface="Times New Roman" pitchFamily="18" charset="0"/>
                <a:ea typeface="Times New Roman"/>
                <a:cs typeface="Times New Roman" pitchFamily="18" charset="0"/>
              </a:rPr>
              <a:t> </a:t>
            </a:r>
            <a:r>
              <a:rPr lang="en-US" sz="2500" b="1" dirty="0" err="1">
                <a:solidFill>
                  <a:srgbClr val="FF0000"/>
                </a:solidFill>
                <a:latin typeface="Times New Roman" pitchFamily="18" charset="0"/>
                <a:ea typeface="Times New Roman"/>
                <a:cs typeface="Times New Roman" pitchFamily="18" charset="0"/>
              </a:rPr>
              <a:t>thực</a:t>
            </a:r>
            <a:r>
              <a:rPr lang="en-US" sz="2500" b="1" dirty="0">
                <a:solidFill>
                  <a:srgbClr val="FF0000"/>
                </a:solidFill>
                <a:latin typeface="Times New Roman" pitchFamily="18" charset="0"/>
                <a:ea typeface="Times New Roman"/>
                <a:cs typeface="Times New Roman" pitchFamily="18" charset="0"/>
              </a:rPr>
              <a:t> </a:t>
            </a:r>
            <a:r>
              <a:rPr lang="en-US" sz="2500" b="1" dirty="0" err="1">
                <a:solidFill>
                  <a:srgbClr val="FF0000"/>
                </a:solidFill>
                <a:latin typeface="Times New Roman" pitchFamily="18" charset="0"/>
                <a:ea typeface="Times New Roman"/>
                <a:cs typeface="Times New Roman" pitchFamily="18" charset="0"/>
              </a:rPr>
              <a:t>tế</a:t>
            </a:r>
            <a:r>
              <a:rPr lang="en-US" sz="2500" b="1" dirty="0">
                <a:solidFill>
                  <a:srgbClr val="FF0000"/>
                </a:solidFill>
                <a:latin typeface="Times New Roman" pitchFamily="18" charset="0"/>
                <a:ea typeface="Times New Roman"/>
                <a:cs typeface="Times New Roman" pitchFamily="18" charset="0"/>
              </a:rPr>
              <a:t> </a:t>
            </a:r>
            <a:r>
              <a:rPr lang="en-US" sz="2500" b="1" dirty="0" err="1">
                <a:solidFill>
                  <a:srgbClr val="FF0000"/>
                </a:solidFill>
                <a:latin typeface="Times New Roman" pitchFamily="18" charset="0"/>
                <a:ea typeface="Times New Roman"/>
                <a:cs typeface="Times New Roman" pitchFamily="18" charset="0"/>
              </a:rPr>
              <a:t>của</a:t>
            </a:r>
            <a:r>
              <a:rPr lang="en-US" sz="2500" b="1" dirty="0">
                <a:solidFill>
                  <a:srgbClr val="FF0000"/>
                </a:solidFill>
                <a:latin typeface="Times New Roman" pitchFamily="18" charset="0"/>
                <a:ea typeface="Times New Roman"/>
                <a:cs typeface="Times New Roman" pitchFamily="18" charset="0"/>
              </a:rPr>
              <a:t> </a:t>
            </a:r>
            <a:r>
              <a:rPr lang="en-US" sz="2500" b="1" dirty="0" err="1">
                <a:solidFill>
                  <a:srgbClr val="FF0000"/>
                </a:solidFill>
                <a:latin typeface="Times New Roman" pitchFamily="18" charset="0"/>
                <a:ea typeface="Times New Roman"/>
                <a:cs typeface="Times New Roman" pitchFamily="18" charset="0"/>
              </a:rPr>
              <a:t>trường</a:t>
            </a:r>
            <a:r>
              <a:rPr lang="en-US" sz="2500" b="1" dirty="0">
                <a:solidFill>
                  <a:srgbClr val="FF0000"/>
                </a:solidFill>
                <a:latin typeface="Times New Roman" pitchFamily="18" charset="0"/>
                <a:ea typeface="Times New Roman"/>
                <a:cs typeface="Times New Roman" pitchFamily="18" charset="0"/>
              </a:rPr>
              <a:t> </a:t>
            </a:r>
            <a:r>
              <a:rPr lang="en-US" sz="2500" b="1" dirty="0" err="1">
                <a:solidFill>
                  <a:srgbClr val="FF0000"/>
                </a:solidFill>
                <a:latin typeface="Times New Roman" pitchFamily="18" charset="0"/>
                <a:ea typeface="Times New Roman"/>
                <a:cs typeface="Times New Roman" pitchFamily="18" charset="0"/>
              </a:rPr>
              <a:t>mầm</a:t>
            </a:r>
            <a:r>
              <a:rPr lang="en-US" sz="2500" b="1" dirty="0">
                <a:solidFill>
                  <a:srgbClr val="FF0000"/>
                </a:solidFill>
                <a:latin typeface="Times New Roman" pitchFamily="18" charset="0"/>
                <a:ea typeface="Times New Roman"/>
                <a:cs typeface="Times New Roman" pitchFamily="18" charset="0"/>
              </a:rPr>
              <a:t> non</a:t>
            </a:r>
          </a:p>
          <a:p>
            <a:pPr>
              <a:lnSpc>
                <a:spcPct val="120000"/>
              </a:lnSpc>
              <a:tabLst>
                <a:tab pos="457200" algn="l"/>
              </a:tabLst>
            </a:pPr>
            <a:endParaRPr lang="en-US" sz="1000" dirty="0">
              <a:solidFill>
                <a:schemeClr val="accent1">
                  <a:lumMod val="50000"/>
                </a:schemeClr>
              </a:solidFill>
              <a:latin typeface="Times New Roman" pitchFamily="18" charset="0"/>
              <a:ea typeface="Times New Roman"/>
              <a:cs typeface="Times New Roman" pitchFamily="18" charset="0"/>
            </a:endParaRPr>
          </a:p>
          <a:p>
            <a:pPr marL="342900" indent="-342900" algn="just">
              <a:lnSpc>
                <a:spcPct val="120000"/>
              </a:lnSpc>
              <a:buFont typeface="Arial" charset="0"/>
              <a:buChar char="•"/>
              <a:tabLst>
                <a:tab pos="457200" algn="l"/>
              </a:tabLst>
            </a:pPr>
            <a:r>
              <a:rPr lang="en-US" sz="2500" b="1" dirty="0" err="1">
                <a:solidFill>
                  <a:srgbClr val="0066FF"/>
                </a:solidFill>
                <a:latin typeface="Times New Roman" pitchFamily="18" charset="0"/>
                <a:ea typeface="Calibri"/>
                <a:cs typeface="Times New Roman" pitchFamily="18" charset="0"/>
              </a:rPr>
              <a:t>Nhiệm</a:t>
            </a:r>
            <a:r>
              <a:rPr lang="en-US" sz="2500" b="1" dirty="0">
                <a:solidFill>
                  <a:srgbClr val="0066FF"/>
                </a:solidFill>
                <a:latin typeface="Times New Roman" pitchFamily="18" charset="0"/>
                <a:ea typeface="Calibri"/>
                <a:cs typeface="Times New Roman" pitchFamily="18" charset="0"/>
              </a:rPr>
              <a:t> </a:t>
            </a:r>
            <a:r>
              <a:rPr lang="en-US" sz="2500" b="1" dirty="0" err="1">
                <a:solidFill>
                  <a:srgbClr val="0066FF"/>
                </a:solidFill>
                <a:latin typeface="Times New Roman" pitchFamily="18" charset="0"/>
                <a:ea typeface="Calibri"/>
                <a:cs typeface="Times New Roman" pitchFamily="18" charset="0"/>
              </a:rPr>
              <a:t>vụ</a:t>
            </a:r>
            <a:r>
              <a:rPr lang="en-US" sz="2500" b="1" dirty="0">
                <a:solidFill>
                  <a:srgbClr val="0066FF"/>
                </a:solidFill>
                <a:latin typeface="Times New Roman" pitchFamily="18" charset="0"/>
                <a:ea typeface="Calibri"/>
                <a:cs typeface="Times New Roman" pitchFamily="18" charset="0"/>
              </a:rPr>
              <a:t> </a:t>
            </a:r>
            <a:r>
              <a:rPr lang="en-US" sz="2500" b="1" dirty="0" err="1">
                <a:solidFill>
                  <a:srgbClr val="0066FF"/>
                </a:solidFill>
                <a:latin typeface="Times New Roman" pitchFamily="18" charset="0"/>
                <a:ea typeface="Calibri"/>
                <a:cs typeface="Times New Roman" pitchFamily="18" charset="0"/>
              </a:rPr>
              <a:t>năm</a:t>
            </a:r>
            <a:r>
              <a:rPr lang="en-US" sz="2500" b="1" dirty="0">
                <a:solidFill>
                  <a:srgbClr val="0066FF"/>
                </a:solidFill>
                <a:latin typeface="Times New Roman" pitchFamily="18" charset="0"/>
                <a:ea typeface="Calibri"/>
                <a:cs typeface="Times New Roman" pitchFamily="18" charset="0"/>
              </a:rPr>
              <a:t> </a:t>
            </a:r>
            <a:r>
              <a:rPr lang="en-US" sz="2500" b="1" dirty="0" err="1">
                <a:solidFill>
                  <a:srgbClr val="0066FF"/>
                </a:solidFill>
                <a:latin typeface="Times New Roman" pitchFamily="18" charset="0"/>
                <a:ea typeface="Calibri"/>
                <a:cs typeface="Times New Roman" pitchFamily="18" charset="0"/>
              </a:rPr>
              <a:t>học</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nhiệm</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vụ</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của</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ngành</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giao</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nhiệm</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vụ</a:t>
            </a:r>
            <a:r>
              <a:rPr lang="en-US" sz="2500" dirty="0">
                <a:solidFill>
                  <a:schemeClr val="accent1">
                    <a:lumMod val="50000"/>
                  </a:schemeClr>
                </a:solidFill>
                <a:latin typeface="Times New Roman" pitchFamily="18" charset="0"/>
                <a:ea typeface="Calibri"/>
                <a:cs typeface="Times New Roman" pitchFamily="18" charset="0"/>
              </a:rPr>
              <a:t> do </a:t>
            </a:r>
            <a:r>
              <a:rPr lang="en-US" sz="2500" dirty="0" err="1">
                <a:solidFill>
                  <a:schemeClr val="accent1">
                    <a:lumMod val="50000"/>
                  </a:schemeClr>
                </a:solidFill>
                <a:latin typeface="Times New Roman" pitchFamily="18" charset="0"/>
                <a:ea typeface="Calibri"/>
                <a:cs typeface="Times New Roman" pitchFamily="18" charset="0"/>
              </a:rPr>
              <a:t>nhà</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trường</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đặt</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ra</a:t>
            </a:r>
            <a:r>
              <a:rPr lang="en-US" sz="2500" dirty="0">
                <a:solidFill>
                  <a:schemeClr val="accent1">
                    <a:lumMod val="50000"/>
                  </a:schemeClr>
                </a:solidFill>
                <a:latin typeface="Times New Roman" pitchFamily="18" charset="0"/>
                <a:ea typeface="Calibri"/>
                <a:cs typeface="Times New Roman" pitchFamily="18" charset="0"/>
              </a:rPr>
              <a:t>…</a:t>
            </a:r>
          </a:p>
          <a:p>
            <a:pPr marL="342900" indent="-342900" algn="just">
              <a:lnSpc>
                <a:spcPct val="120000"/>
              </a:lnSpc>
              <a:buFont typeface="Arial" charset="0"/>
              <a:buChar char="•"/>
              <a:tabLst>
                <a:tab pos="457200" algn="l"/>
              </a:tabLst>
            </a:pPr>
            <a:r>
              <a:rPr lang="en-US" sz="2500" dirty="0">
                <a:solidFill>
                  <a:schemeClr val="accent1">
                    <a:lumMod val="50000"/>
                  </a:schemeClr>
                </a:solidFill>
                <a:latin typeface="Times New Roman" pitchFamily="18" charset="0"/>
                <a:ea typeface="Calibri"/>
                <a:cs typeface="Times New Roman" pitchFamily="18" charset="0"/>
              </a:rPr>
              <a:t> </a:t>
            </a:r>
            <a:r>
              <a:rPr lang="en-US" sz="2500" b="1" dirty="0" err="1">
                <a:solidFill>
                  <a:srgbClr val="0066FF"/>
                </a:solidFill>
                <a:latin typeface="Times New Roman" pitchFamily="18" charset="0"/>
                <a:ea typeface="Calibri"/>
                <a:cs typeface="Times New Roman" pitchFamily="18" charset="0"/>
              </a:rPr>
              <a:t>Cơ</a:t>
            </a:r>
            <a:r>
              <a:rPr lang="en-US" sz="2500" b="1" dirty="0">
                <a:solidFill>
                  <a:srgbClr val="0066FF"/>
                </a:solidFill>
                <a:latin typeface="Times New Roman" pitchFamily="18" charset="0"/>
                <a:ea typeface="Calibri"/>
                <a:cs typeface="Times New Roman" pitchFamily="18" charset="0"/>
              </a:rPr>
              <a:t> </a:t>
            </a:r>
            <a:r>
              <a:rPr lang="en-US" sz="2500" b="1" dirty="0" err="1">
                <a:solidFill>
                  <a:srgbClr val="0066FF"/>
                </a:solidFill>
                <a:latin typeface="Times New Roman" pitchFamily="18" charset="0"/>
                <a:ea typeface="Calibri"/>
                <a:cs typeface="Times New Roman" pitchFamily="18" charset="0"/>
              </a:rPr>
              <a:t>sở</a:t>
            </a:r>
            <a:r>
              <a:rPr lang="en-US" sz="2500" b="1" dirty="0">
                <a:solidFill>
                  <a:srgbClr val="0066FF"/>
                </a:solidFill>
                <a:latin typeface="Times New Roman" pitchFamily="18" charset="0"/>
                <a:ea typeface="Calibri"/>
                <a:cs typeface="Times New Roman" pitchFamily="18" charset="0"/>
              </a:rPr>
              <a:t> </a:t>
            </a:r>
            <a:r>
              <a:rPr lang="en-US" sz="2500" b="1" dirty="0" err="1">
                <a:solidFill>
                  <a:srgbClr val="0066FF"/>
                </a:solidFill>
                <a:latin typeface="Times New Roman" pitchFamily="18" charset="0"/>
                <a:ea typeface="Calibri"/>
                <a:cs typeface="Times New Roman" pitchFamily="18" charset="0"/>
              </a:rPr>
              <a:t>vật</a:t>
            </a:r>
            <a:r>
              <a:rPr lang="en-US" sz="2500" b="1" dirty="0">
                <a:solidFill>
                  <a:srgbClr val="0066FF"/>
                </a:solidFill>
                <a:latin typeface="Times New Roman" pitchFamily="18" charset="0"/>
                <a:ea typeface="Calibri"/>
                <a:cs typeface="Times New Roman" pitchFamily="18" charset="0"/>
              </a:rPr>
              <a:t> </a:t>
            </a:r>
            <a:r>
              <a:rPr lang="en-US" sz="2500" b="1" dirty="0" err="1">
                <a:solidFill>
                  <a:srgbClr val="0066FF"/>
                </a:solidFill>
                <a:latin typeface="Times New Roman" pitchFamily="18" charset="0"/>
                <a:ea typeface="Calibri"/>
                <a:cs typeface="Times New Roman" pitchFamily="18" charset="0"/>
              </a:rPr>
              <a:t>chất</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địa</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điểm</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trang</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thiết</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bị</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đồ</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dùng</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đồ</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chơi</a:t>
            </a:r>
            <a:r>
              <a:rPr lang="en-US" sz="2500" dirty="0">
                <a:solidFill>
                  <a:schemeClr val="accent1">
                    <a:lumMod val="50000"/>
                  </a:schemeClr>
                </a:solidFill>
                <a:latin typeface="Times New Roman" pitchFamily="18" charset="0"/>
                <a:ea typeface="Calibri"/>
                <a:cs typeface="Times New Roman" pitchFamily="18" charset="0"/>
              </a:rPr>
              <a:t>…</a:t>
            </a:r>
          </a:p>
          <a:p>
            <a:pPr marL="342900" indent="-342900" algn="just">
              <a:lnSpc>
                <a:spcPct val="120000"/>
              </a:lnSpc>
              <a:buFont typeface="Arial" charset="0"/>
              <a:buChar char="•"/>
              <a:tabLst>
                <a:tab pos="457200" algn="l"/>
              </a:tabLst>
            </a:pPr>
            <a:r>
              <a:rPr lang="en-US" sz="2500" dirty="0">
                <a:solidFill>
                  <a:schemeClr val="accent1">
                    <a:lumMod val="50000"/>
                  </a:schemeClr>
                </a:solidFill>
                <a:latin typeface="Times New Roman" pitchFamily="18" charset="0"/>
                <a:ea typeface="Calibri"/>
                <a:cs typeface="Times New Roman" pitchFamily="18" charset="0"/>
              </a:rPr>
              <a:t> </a:t>
            </a:r>
            <a:r>
              <a:rPr lang="en-US" sz="2500" b="1" dirty="0" err="1">
                <a:solidFill>
                  <a:srgbClr val="0066FF"/>
                </a:solidFill>
                <a:latin typeface="Times New Roman" pitchFamily="18" charset="0"/>
                <a:ea typeface="Calibri"/>
                <a:cs typeface="Times New Roman" pitchFamily="18" charset="0"/>
              </a:rPr>
              <a:t>Nhân</a:t>
            </a:r>
            <a:r>
              <a:rPr lang="en-US" sz="2500" b="1" dirty="0">
                <a:solidFill>
                  <a:srgbClr val="0066FF"/>
                </a:solidFill>
                <a:latin typeface="Times New Roman" pitchFamily="18" charset="0"/>
                <a:ea typeface="Calibri"/>
                <a:cs typeface="Times New Roman" pitchFamily="18" charset="0"/>
              </a:rPr>
              <a:t> </a:t>
            </a:r>
            <a:r>
              <a:rPr lang="en-US" sz="2500" b="1" dirty="0" err="1">
                <a:solidFill>
                  <a:srgbClr val="0066FF"/>
                </a:solidFill>
                <a:latin typeface="Times New Roman" pitchFamily="18" charset="0"/>
                <a:ea typeface="Calibri"/>
                <a:cs typeface="Times New Roman" pitchFamily="18" charset="0"/>
              </a:rPr>
              <a:t>lực</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số</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người</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tham</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gia</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nhận</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thức</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trình</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độ</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năng</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lực</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của</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cán</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bộ</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quản</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lý</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giáo</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viên</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nhân</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viên</a:t>
            </a:r>
            <a:r>
              <a:rPr lang="en-US" sz="2500" dirty="0">
                <a:solidFill>
                  <a:schemeClr val="accent1">
                    <a:lumMod val="50000"/>
                  </a:schemeClr>
                </a:solidFill>
                <a:latin typeface="Times New Roman" pitchFamily="18" charset="0"/>
                <a:ea typeface="Calibri"/>
                <a:cs typeface="Times New Roman" pitchFamily="18" charset="0"/>
              </a:rPr>
              <a:t>…</a:t>
            </a:r>
          </a:p>
          <a:p>
            <a:pPr marL="342900" indent="-342900" algn="just">
              <a:lnSpc>
                <a:spcPct val="120000"/>
              </a:lnSpc>
              <a:buFont typeface="Arial" charset="0"/>
              <a:buChar char="•"/>
              <a:tabLst>
                <a:tab pos="457200" algn="l"/>
              </a:tabLst>
            </a:pPr>
            <a:r>
              <a:rPr lang="en-US" sz="2500" dirty="0">
                <a:solidFill>
                  <a:schemeClr val="accent1">
                    <a:lumMod val="50000"/>
                  </a:schemeClr>
                </a:solidFill>
                <a:latin typeface="Times New Roman" pitchFamily="18" charset="0"/>
                <a:ea typeface="Calibri"/>
                <a:cs typeface="Times New Roman" pitchFamily="18" charset="0"/>
              </a:rPr>
              <a:t> </a:t>
            </a:r>
            <a:r>
              <a:rPr lang="en-US" sz="2500" b="1" dirty="0" err="1">
                <a:solidFill>
                  <a:srgbClr val="0066FF"/>
                </a:solidFill>
                <a:latin typeface="Times New Roman" pitchFamily="18" charset="0"/>
                <a:ea typeface="Calibri"/>
                <a:cs typeface="Times New Roman" pitchFamily="18" charset="0"/>
              </a:rPr>
              <a:t>Tài</a:t>
            </a:r>
            <a:r>
              <a:rPr lang="en-US" sz="2500" b="1" dirty="0">
                <a:solidFill>
                  <a:srgbClr val="0066FF"/>
                </a:solidFill>
                <a:latin typeface="Times New Roman" pitchFamily="18" charset="0"/>
                <a:ea typeface="Calibri"/>
                <a:cs typeface="Times New Roman" pitchFamily="18" charset="0"/>
              </a:rPr>
              <a:t> </a:t>
            </a:r>
            <a:r>
              <a:rPr lang="en-US" sz="2500" b="1" dirty="0" err="1">
                <a:solidFill>
                  <a:srgbClr val="0066FF"/>
                </a:solidFill>
                <a:latin typeface="Times New Roman" pitchFamily="18" charset="0"/>
                <a:ea typeface="Calibri"/>
                <a:cs typeface="Times New Roman" pitchFamily="18" charset="0"/>
              </a:rPr>
              <a:t>chính</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kinh</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phí</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được</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phân</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bổ</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cho</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hoạt</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động</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chuyên</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môn</a:t>
            </a:r>
            <a:r>
              <a:rPr lang="en-US" sz="2500" dirty="0">
                <a:solidFill>
                  <a:schemeClr val="accent1">
                    <a:lumMod val="50000"/>
                  </a:schemeClr>
                </a:solidFill>
                <a:latin typeface="Times New Roman" pitchFamily="18" charset="0"/>
                <a:ea typeface="Calibri"/>
                <a:cs typeface="Times New Roman" pitchFamily="18" charset="0"/>
              </a:rPr>
              <a:t>…</a:t>
            </a:r>
          </a:p>
          <a:p>
            <a:pPr marL="342900" indent="-342900" algn="just">
              <a:lnSpc>
                <a:spcPct val="120000"/>
              </a:lnSpc>
              <a:buFont typeface="Arial" charset="0"/>
              <a:buChar char="•"/>
              <a:tabLst>
                <a:tab pos="457200" algn="l"/>
              </a:tabLst>
            </a:pPr>
            <a:r>
              <a:rPr lang="en-US" sz="2500" dirty="0">
                <a:solidFill>
                  <a:schemeClr val="accent1">
                    <a:lumMod val="50000"/>
                  </a:schemeClr>
                </a:solidFill>
                <a:latin typeface="Times New Roman" pitchFamily="18" charset="0"/>
                <a:ea typeface="Calibri"/>
                <a:cs typeface="Times New Roman" pitchFamily="18" charset="0"/>
              </a:rPr>
              <a:t> </a:t>
            </a:r>
            <a:r>
              <a:rPr lang="en-US" sz="2500" b="1" dirty="0" err="1">
                <a:solidFill>
                  <a:srgbClr val="0066FF"/>
                </a:solidFill>
                <a:latin typeface="Times New Roman" pitchFamily="18" charset="0"/>
                <a:ea typeface="Calibri"/>
                <a:cs typeface="Times New Roman" pitchFamily="18" charset="0"/>
              </a:rPr>
              <a:t>Văn</a:t>
            </a:r>
            <a:r>
              <a:rPr lang="en-US" sz="2500" b="1" dirty="0">
                <a:solidFill>
                  <a:srgbClr val="0066FF"/>
                </a:solidFill>
                <a:latin typeface="Times New Roman" pitchFamily="18" charset="0"/>
                <a:ea typeface="Calibri"/>
                <a:cs typeface="Times New Roman" pitchFamily="18" charset="0"/>
              </a:rPr>
              <a:t> </a:t>
            </a:r>
            <a:r>
              <a:rPr lang="en-US" sz="2500" b="1" dirty="0" err="1">
                <a:solidFill>
                  <a:srgbClr val="0066FF"/>
                </a:solidFill>
                <a:latin typeface="Times New Roman" pitchFamily="18" charset="0"/>
                <a:ea typeface="Calibri"/>
                <a:cs typeface="Times New Roman" pitchFamily="18" charset="0"/>
              </a:rPr>
              <a:t>hóa</a:t>
            </a:r>
            <a:r>
              <a:rPr lang="en-US" sz="2500" b="1" dirty="0">
                <a:solidFill>
                  <a:srgbClr val="0066FF"/>
                </a:solidFill>
                <a:latin typeface="Times New Roman" pitchFamily="18" charset="0"/>
                <a:ea typeface="Calibri"/>
                <a:cs typeface="Times New Roman" pitchFamily="18" charset="0"/>
              </a:rPr>
              <a:t> </a:t>
            </a:r>
            <a:r>
              <a:rPr lang="en-US" sz="2500" b="1" dirty="0" err="1">
                <a:solidFill>
                  <a:srgbClr val="0066FF"/>
                </a:solidFill>
                <a:latin typeface="Times New Roman" pitchFamily="18" charset="0"/>
                <a:ea typeface="Calibri"/>
                <a:cs typeface="Times New Roman" pitchFamily="18" charset="0"/>
              </a:rPr>
              <a:t>nhà</a:t>
            </a:r>
            <a:r>
              <a:rPr lang="en-US" sz="2500" b="1" dirty="0">
                <a:solidFill>
                  <a:srgbClr val="0066FF"/>
                </a:solidFill>
                <a:latin typeface="Times New Roman" pitchFamily="18" charset="0"/>
                <a:ea typeface="Calibri"/>
                <a:cs typeface="Times New Roman" pitchFamily="18" charset="0"/>
              </a:rPr>
              <a:t> </a:t>
            </a:r>
            <a:r>
              <a:rPr lang="en-US" sz="2500" b="1" dirty="0" err="1">
                <a:solidFill>
                  <a:srgbClr val="0066FF"/>
                </a:solidFill>
                <a:latin typeface="Times New Roman" pitchFamily="18" charset="0"/>
                <a:ea typeface="Calibri"/>
                <a:cs typeface="Times New Roman" pitchFamily="18" charset="0"/>
              </a:rPr>
              <a:t>trường</a:t>
            </a:r>
            <a:r>
              <a:rPr lang="en-US" sz="2500" b="1" dirty="0">
                <a:solidFill>
                  <a:srgbClr val="0066FF"/>
                </a:solidFill>
                <a:latin typeface="Times New Roman" pitchFamily="18" charset="0"/>
                <a:ea typeface="Calibri"/>
                <a:cs typeface="Times New Roman" pitchFamily="18" charset="0"/>
              </a:rPr>
              <a:t> </a:t>
            </a:r>
            <a:r>
              <a:rPr lang="en-US" sz="2500" b="1" dirty="0" err="1">
                <a:solidFill>
                  <a:srgbClr val="0066FF"/>
                </a:solidFill>
                <a:latin typeface="Times New Roman" pitchFamily="18" charset="0"/>
                <a:ea typeface="Calibri"/>
                <a:cs typeface="Times New Roman" pitchFamily="18" charset="0"/>
              </a:rPr>
              <a:t>và</a:t>
            </a:r>
            <a:r>
              <a:rPr lang="en-US" sz="2500" b="1" dirty="0">
                <a:solidFill>
                  <a:srgbClr val="0066FF"/>
                </a:solidFill>
                <a:latin typeface="Times New Roman" pitchFamily="18" charset="0"/>
                <a:ea typeface="Calibri"/>
                <a:cs typeface="Times New Roman" pitchFamily="18" charset="0"/>
              </a:rPr>
              <a:t> </a:t>
            </a:r>
            <a:r>
              <a:rPr lang="en-US" sz="2500" b="1" dirty="0" err="1">
                <a:solidFill>
                  <a:srgbClr val="0066FF"/>
                </a:solidFill>
                <a:latin typeface="Times New Roman" pitchFamily="18" charset="0"/>
                <a:ea typeface="Calibri"/>
                <a:cs typeface="Times New Roman" pitchFamily="18" charset="0"/>
              </a:rPr>
              <a:t>địa</a:t>
            </a:r>
            <a:r>
              <a:rPr lang="en-US" sz="2500" b="1" dirty="0">
                <a:solidFill>
                  <a:srgbClr val="0066FF"/>
                </a:solidFill>
                <a:latin typeface="Times New Roman" pitchFamily="18" charset="0"/>
                <a:ea typeface="Calibri"/>
                <a:cs typeface="Times New Roman" pitchFamily="18" charset="0"/>
              </a:rPr>
              <a:t> </a:t>
            </a:r>
            <a:r>
              <a:rPr lang="en-US" sz="2500" b="1" dirty="0" err="1">
                <a:solidFill>
                  <a:srgbClr val="0066FF"/>
                </a:solidFill>
                <a:latin typeface="Times New Roman" pitchFamily="18" charset="0"/>
                <a:ea typeface="Calibri"/>
                <a:cs typeface="Times New Roman" pitchFamily="18" charset="0"/>
              </a:rPr>
              <a:t>phương</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đặc</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điểm</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tính</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cách</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cá</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nhân</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mối</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quan</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hệ</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đồng</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nghiệp</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tập</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quán</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thói</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quen</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vùng</a:t>
            </a:r>
            <a:r>
              <a:rPr lang="en-US" sz="2500" dirty="0">
                <a:solidFill>
                  <a:schemeClr val="accent1">
                    <a:lumMod val="50000"/>
                  </a:schemeClr>
                </a:solidFill>
                <a:latin typeface="Times New Roman" pitchFamily="18" charset="0"/>
                <a:ea typeface="Calibri"/>
                <a:cs typeface="Times New Roman" pitchFamily="18" charset="0"/>
              </a:rPr>
              <a:t> </a:t>
            </a:r>
            <a:r>
              <a:rPr lang="en-US" sz="2500" dirty="0" err="1">
                <a:solidFill>
                  <a:schemeClr val="accent1">
                    <a:lumMod val="50000"/>
                  </a:schemeClr>
                </a:solidFill>
                <a:latin typeface="Times New Roman" pitchFamily="18" charset="0"/>
                <a:ea typeface="Calibri"/>
                <a:cs typeface="Times New Roman" pitchFamily="18" charset="0"/>
              </a:rPr>
              <a:t>miền</a:t>
            </a:r>
            <a:r>
              <a:rPr lang="en-US" sz="2500" dirty="0">
                <a:solidFill>
                  <a:schemeClr val="accent1">
                    <a:lumMod val="50000"/>
                  </a:schemeClr>
                </a:solidFill>
                <a:latin typeface="Times New Roman" pitchFamily="18" charset="0"/>
                <a:ea typeface="Calibri"/>
                <a:cs typeface="Times New Roman" pitchFamily="18" charset="0"/>
              </a:rPr>
              <a:t>…</a:t>
            </a:r>
          </a:p>
          <a:p>
            <a:pPr algn="just">
              <a:lnSpc>
                <a:spcPct val="120000"/>
              </a:lnSpc>
              <a:tabLst>
                <a:tab pos="457200" algn="l"/>
              </a:tabLst>
            </a:pPr>
            <a:r>
              <a:rPr lang="en-US" sz="2500" dirty="0">
                <a:solidFill>
                  <a:schemeClr val="accent1">
                    <a:lumMod val="50000"/>
                  </a:schemeClr>
                </a:solidFill>
                <a:latin typeface="Times New Roman" pitchFamily="18" charset="0"/>
                <a:ea typeface="Calibri"/>
                <a:cs typeface="Times New Roman" pitchFamily="18" charset="0"/>
              </a:rPr>
              <a:t>	………</a:t>
            </a:r>
          </a:p>
        </p:txBody>
      </p:sp>
      <p:sp>
        <p:nvSpPr>
          <p:cNvPr id="16" name="Rounded Rectangle 15"/>
          <p:cNvSpPr/>
          <p:nvPr/>
        </p:nvSpPr>
        <p:spPr>
          <a:xfrm>
            <a:off x="3745189" y="319655"/>
            <a:ext cx="8169306" cy="92863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a:off x="-25644" y="321"/>
            <a:ext cx="3885263" cy="1567299"/>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rPr>
              <a:t>NỘI DUNG 3</a:t>
            </a:r>
            <a:endParaRPr lang="en-US" sz="3000" dirty="0"/>
          </a:p>
        </p:txBody>
      </p:sp>
      <p:sp>
        <p:nvSpPr>
          <p:cNvPr id="18" name="Title 4"/>
          <p:cNvSpPr txBox="1">
            <a:spLocks noChangeArrowheads="1"/>
          </p:cNvSpPr>
          <p:nvPr/>
        </p:nvSpPr>
        <p:spPr>
          <a:xfrm>
            <a:off x="3881782" y="370426"/>
            <a:ext cx="8032713" cy="827088"/>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nSpc>
                <a:spcPct val="110000"/>
              </a:lnSpc>
            </a:pPr>
            <a:r>
              <a:rPr lang="en-US" sz="2400" b="1" dirty="0" err="1">
                <a:solidFill>
                  <a:schemeClr val="bg1"/>
                </a:solidFill>
                <a:latin typeface="Times New Roman" panose="02020603050405020304" pitchFamily="18" charset="0"/>
                <a:ea typeface="Calibri"/>
                <a:cs typeface="Times New Roman" panose="02020603050405020304" pitchFamily="18" charset="0"/>
              </a:rPr>
              <a:t>Hoạt</a:t>
            </a:r>
            <a:r>
              <a:rPr lang="en-US" sz="2400" b="1" dirty="0">
                <a:solidFill>
                  <a:schemeClr val="bg1"/>
                </a:solidFill>
                <a:latin typeface="Times New Roman" panose="02020603050405020304" pitchFamily="18" charset="0"/>
                <a:ea typeface="Calibri"/>
                <a:cs typeface="Times New Roman" panose="02020603050405020304" pitchFamily="18" charset="0"/>
              </a:rPr>
              <a:t> </a:t>
            </a:r>
            <a:r>
              <a:rPr lang="en-US" sz="2400" b="1" dirty="0" err="1">
                <a:solidFill>
                  <a:schemeClr val="bg1"/>
                </a:solidFill>
                <a:latin typeface="Times New Roman" panose="02020603050405020304" pitchFamily="18" charset="0"/>
                <a:ea typeface="Calibri"/>
                <a:cs typeface="Times New Roman" panose="02020603050405020304" pitchFamily="18" charset="0"/>
              </a:rPr>
              <a:t>động</a:t>
            </a:r>
            <a:r>
              <a:rPr lang="en-US" sz="2400" b="1" dirty="0">
                <a:solidFill>
                  <a:schemeClr val="bg1"/>
                </a:solidFill>
                <a:latin typeface="Times New Roman" panose="02020603050405020304" pitchFamily="18" charset="0"/>
                <a:ea typeface="Calibri"/>
                <a:cs typeface="Times New Roman" panose="02020603050405020304" pitchFamily="18" charset="0"/>
              </a:rPr>
              <a:t> 3.1: </a:t>
            </a:r>
            <a:r>
              <a:rPr lang="vi-VN" sz="2400" b="1" spc="-30" dirty="0">
                <a:solidFill>
                  <a:schemeClr val="bg1"/>
                </a:solidFill>
                <a:latin typeface="Times New Roman" panose="02020603050405020304" pitchFamily="18" charset="0"/>
                <a:ea typeface="Calibri"/>
                <a:cs typeface="Times New Roman" panose="02020603050405020304" pitchFamily="18" charset="0"/>
              </a:rPr>
              <a:t>L</a:t>
            </a:r>
            <a:r>
              <a:rPr lang="x-none" sz="2400" b="1" spc="-30" dirty="0">
                <a:solidFill>
                  <a:schemeClr val="bg1"/>
                </a:solidFill>
                <a:latin typeface="Times New Roman" panose="02020603050405020304" pitchFamily="18" charset="0"/>
                <a:ea typeface="Calibri"/>
                <a:cs typeface="Times New Roman" panose="02020603050405020304" pitchFamily="18" charset="0"/>
              </a:rPr>
              <a:t>ập kế hoạch</a:t>
            </a:r>
            <a:r>
              <a:rPr lang="x-none" sz="2400" dirty="0">
                <a:solidFill>
                  <a:schemeClr val="bg1"/>
                </a:solidFill>
                <a:latin typeface="Times New Roman" panose="02020603050405020304" pitchFamily="18" charset="0"/>
                <a:ea typeface="Calibri"/>
                <a:cs typeface="Times New Roman" panose="02020603050405020304" pitchFamily="18" charset="0"/>
              </a:rPr>
              <a:t> </a:t>
            </a:r>
            <a:r>
              <a:rPr lang="en-US" sz="2400" b="1" dirty="0">
                <a:solidFill>
                  <a:schemeClr val="bg1"/>
                </a:solidFill>
                <a:latin typeface="Times New Roman" panose="02020603050405020304" pitchFamily="18" charset="0"/>
                <a:ea typeface="Calibri"/>
                <a:cs typeface="Times New Roman" panose="02020603050405020304" pitchFamily="18" charset="0"/>
              </a:rPr>
              <a:t>SHCM </a:t>
            </a:r>
            <a:r>
              <a:rPr lang="en-US" sz="2400" b="1" dirty="0" err="1">
                <a:solidFill>
                  <a:schemeClr val="bg1"/>
                </a:solidFill>
                <a:latin typeface="Times New Roman" panose="02020603050405020304" pitchFamily="18" charset="0"/>
                <a:ea typeface="Calibri"/>
                <a:cs typeface="Times New Roman" panose="02020603050405020304" pitchFamily="18" charset="0"/>
              </a:rPr>
              <a:t>phù</a:t>
            </a:r>
            <a:r>
              <a:rPr lang="en-US" sz="2400" b="1" dirty="0">
                <a:solidFill>
                  <a:schemeClr val="bg1"/>
                </a:solidFill>
                <a:latin typeface="Times New Roman" panose="02020603050405020304" pitchFamily="18" charset="0"/>
                <a:ea typeface="Calibri"/>
                <a:cs typeface="Times New Roman" panose="02020603050405020304" pitchFamily="18" charset="0"/>
              </a:rPr>
              <a:t> </a:t>
            </a:r>
            <a:r>
              <a:rPr lang="en-US" sz="2400" b="1" dirty="0" err="1">
                <a:solidFill>
                  <a:schemeClr val="bg1"/>
                </a:solidFill>
                <a:latin typeface="Times New Roman" panose="02020603050405020304" pitchFamily="18" charset="0"/>
                <a:ea typeface="Calibri"/>
                <a:cs typeface="Times New Roman" panose="02020603050405020304" pitchFamily="18" charset="0"/>
              </a:rPr>
              <a:t>hợp</a:t>
            </a:r>
            <a:r>
              <a:rPr lang="en-US" sz="2400" b="1" dirty="0">
                <a:solidFill>
                  <a:schemeClr val="bg1"/>
                </a:solidFill>
                <a:latin typeface="Times New Roman" panose="02020603050405020304" pitchFamily="18" charset="0"/>
                <a:ea typeface="Calibri"/>
                <a:cs typeface="Times New Roman" panose="02020603050405020304" pitchFamily="18" charset="0"/>
              </a:rPr>
              <a:t> </a:t>
            </a:r>
            <a:r>
              <a:rPr lang="en-US" sz="2400" b="1" dirty="0" err="1">
                <a:solidFill>
                  <a:schemeClr val="bg1"/>
                </a:solidFill>
                <a:latin typeface="Times New Roman" panose="02020603050405020304" pitchFamily="18" charset="0"/>
                <a:ea typeface="Calibri"/>
                <a:cs typeface="Times New Roman" panose="02020603050405020304" pitchFamily="18" charset="0"/>
              </a:rPr>
              <a:t>với</a:t>
            </a:r>
            <a:r>
              <a:rPr lang="en-US" sz="2400" b="1" dirty="0">
                <a:solidFill>
                  <a:schemeClr val="bg1"/>
                </a:solidFill>
                <a:latin typeface="Times New Roman" panose="02020603050405020304" pitchFamily="18" charset="0"/>
                <a:ea typeface="Calibri"/>
                <a:cs typeface="Times New Roman" panose="02020603050405020304" pitchFamily="18" charset="0"/>
              </a:rPr>
              <a:t> </a:t>
            </a:r>
            <a:r>
              <a:rPr lang="en-US" sz="2400" b="1" dirty="0" err="1">
                <a:solidFill>
                  <a:schemeClr val="bg1"/>
                </a:solidFill>
                <a:latin typeface="Times New Roman" panose="02020603050405020304" pitchFamily="18" charset="0"/>
                <a:ea typeface="Calibri"/>
                <a:cs typeface="Times New Roman" panose="02020603050405020304" pitchFamily="18" charset="0"/>
              </a:rPr>
              <a:t>điều</a:t>
            </a:r>
            <a:r>
              <a:rPr lang="en-US" sz="2400" b="1" dirty="0">
                <a:solidFill>
                  <a:schemeClr val="bg1"/>
                </a:solidFill>
                <a:latin typeface="Times New Roman" panose="02020603050405020304" pitchFamily="18" charset="0"/>
                <a:ea typeface="Calibri"/>
                <a:cs typeface="Times New Roman" panose="02020603050405020304" pitchFamily="18" charset="0"/>
              </a:rPr>
              <a:t> </a:t>
            </a:r>
            <a:r>
              <a:rPr lang="en-US" sz="2400" b="1" dirty="0" err="1">
                <a:solidFill>
                  <a:schemeClr val="bg1"/>
                </a:solidFill>
                <a:latin typeface="Times New Roman" panose="02020603050405020304" pitchFamily="18" charset="0"/>
                <a:ea typeface="Calibri"/>
                <a:cs typeface="Times New Roman" panose="02020603050405020304" pitchFamily="18" charset="0"/>
              </a:rPr>
              <a:t>kiện</a:t>
            </a:r>
            <a:r>
              <a:rPr lang="en-US" sz="2400" b="1" dirty="0">
                <a:solidFill>
                  <a:schemeClr val="bg1"/>
                </a:solidFill>
                <a:latin typeface="Times New Roman" panose="02020603050405020304" pitchFamily="18" charset="0"/>
                <a:ea typeface="Calibri"/>
                <a:cs typeface="Times New Roman" panose="02020603050405020304" pitchFamily="18" charset="0"/>
              </a:rPr>
              <a:t> </a:t>
            </a:r>
            <a:r>
              <a:rPr lang="en-US" sz="2400" b="1" dirty="0" err="1">
                <a:solidFill>
                  <a:schemeClr val="bg1"/>
                </a:solidFill>
                <a:latin typeface="Times New Roman" panose="02020603050405020304" pitchFamily="18" charset="0"/>
                <a:ea typeface="Calibri"/>
                <a:cs typeface="Times New Roman" panose="02020603050405020304" pitchFamily="18" charset="0"/>
              </a:rPr>
              <a:t>thực</a:t>
            </a:r>
            <a:r>
              <a:rPr lang="en-US" sz="2400" b="1" dirty="0">
                <a:solidFill>
                  <a:schemeClr val="bg1"/>
                </a:solidFill>
                <a:latin typeface="Times New Roman" panose="02020603050405020304" pitchFamily="18" charset="0"/>
                <a:ea typeface="Calibri"/>
                <a:cs typeface="Times New Roman" panose="02020603050405020304" pitchFamily="18" charset="0"/>
              </a:rPr>
              <a:t> </a:t>
            </a:r>
            <a:r>
              <a:rPr lang="en-US" sz="2400" b="1" dirty="0" err="1">
                <a:solidFill>
                  <a:schemeClr val="bg1"/>
                </a:solidFill>
                <a:latin typeface="Times New Roman" panose="02020603050405020304" pitchFamily="18" charset="0"/>
                <a:ea typeface="Calibri"/>
                <a:cs typeface="Times New Roman" panose="02020603050405020304" pitchFamily="18" charset="0"/>
              </a:rPr>
              <a:t>tế</a:t>
            </a:r>
            <a:r>
              <a:rPr lang="en-US" sz="2400" b="1" dirty="0">
                <a:solidFill>
                  <a:schemeClr val="bg1"/>
                </a:solidFill>
                <a:latin typeface="Times New Roman" panose="02020603050405020304" pitchFamily="18" charset="0"/>
                <a:ea typeface="Calibri"/>
                <a:cs typeface="Times New Roman" panose="02020603050405020304" pitchFamily="18" charset="0"/>
              </a:rPr>
              <a:t> </a:t>
            </a:r>
            <a:r>
              <a:rPr lang="en-US" sz="2400" b="1" dirty="0" err="1">
                <a:solidFill>
                  <a:schemeClr val="bg1"/>
                </a:solidFill>
                <a:latin typeface="Times New Roman" panose="02020603050405020304" pitchFamily="18" charset="0"/>
                <a:ea typeface="Calibri"/>
                <a:cs typeface="Times New Roman" panose="02020603050405020304" pitchFamily="18" charset="0"/>
              </a:rPr>
              <a:t>của</a:t>
            </a:r>
            <a:r>
              <a:rPr lang="en-US" sz="2400" b="1" dirty="0">
                <a:solidFill>
                  <a:schemeClr val="bg1"/>
                </a:solidFill>
                <a:latin typeface="Times New Roman" panose="02020603050405020304" pitchFamily="18" charset="0"/>
                <a:ea typeface="Calibri"/>
                <a:cs typeface="Times New Roman" panose="02020603050405020304" pitchFamily="18" charset="0"/>
              </a:rPr>
              <a:t> </a:t>
            </a:r>
            <a:r>
              <a:rPr lang="en-US" sz="2400" b="1" dirty="0" err="1">
                <a:solidFill>
                  <a:schemeClr val="bg1"/>
                </a:solidFill>
                <a:latin typeface="Times New Roman" panose="02020603050405020304" pitchFamily="18" charset="0"/>
                <a:ea typeface="Calibri"/>
                <a:cs typeface="Times New Roman" panose="02020603050405020304" pitchFamily="18" charset="0"/>
              </a:rPr>
              <a:t>trường</a:t>
            </a:r>
            <a:r>
              <a:rPr lang="en-US" sz="2400" b="1" dirty="0">
                <a:solidFill>
                  <a:schemeClr val="bg1"/>
                </a:solidFill>
                <a:latin typeface="Times New Roman" panose="02020603050405020304" pitchFamily="18" charset="0"/>
                <a:ea typeface="Calibri"/>
                <a:cs typeface="Times New Roman" panose="02020603050405020304" pitchFamily="18" charset="0"/>
              </a:rPr>
              <a:t> </a:t>
            </a:r>
            <a:r>
              <a:rPr lang="en-US" sz="2400" b="1" dirty="0" err="1">
                <a:solidFill>
                  <a:schemeClr val="bg1"/>
                </a:solidFill>
                <a:latin typeface="Times New Roman" panose="02020603050405020304" pitchFamily="18" charset="0"/>
                <a:ea typeface="Calibri"/>
                <a:cs typeface="Times New Roman" panose="02020603050405020304" pitchFamily="18" charset="0"/>
              </a:rPr>
              <a:t>mầm</a:t>
            </a:r>
            <a:r>
              <a:rPr lang="en-US" sz="2400" b="1" dirty="0">
                <a:solidFill>
                  <a:schemeClr val="bg1"/>
                </a:solidFill>
                <a:latin typeface="Times New Roman" panose="02020603050405020304" pitchFamily="18" charset="0"/>
                <a:ea typeface="Calibri"/>
                <a:cs typeface="Times New Roman" panose="02020603050405020304" pitchFamily="18" charset="0"/>
              </a:rPr>
              <a:t> non </a:t>
            </a:r>
            <a:endPar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10000"/>
              </a:lnSpc>
            </a:pPr>
            <a:endParaRPr lang="en-ID" altLang="en-US" sz="2200" dirty="0">
              <a:solidFill>
                <a:schemeClr val="bg1"/>
              </a:solidFill>
            </a:endParaRPr>
          </a:p>
        </p:txBody>
      </p:sp>
    </p:spTree>
    <p:extLst>
      <p:ext uri="{BB962C8B-B14F-4D97-AF65-F5344CB8AC3E}">
        <p14:creationId xmlns:p14="http://schemas.microsoft.com/office/powerpoint/2010/main" val="3609963794"/>
      </p:ext>
    </p:extLst>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0" y="-2"/>
            <a:ext cx="12192000" cy="14057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16487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Rounded Corners 43">
            <a:extLst>
              <a:ext uri="{FF2B5EF4-FFF2-40B4-BE49-F238E27FC236}">
                <a16:creationId xmlns:a16="http://schemas.microsoft.com/office/drawing/2014/main" id="{B4CC4CB2-0F31-45F0-8F45-F8E26A48FE49}"/>
              </a:ext>
            </a:extLst>
          </p:cNvPr>
          <p:cNvSpPr/>
          <p:nvPr/>
        </p:nvSpPr>
        <p:spPr>
          <a:xfrm>
            <a:off x="265814" y="1709526"/>
            <a:ext cx="11738344" cy="906083"/>
          </a:xfrm>
          <a:prstGeom prst="roundRect">
            <a:avLst>
              <a:gd name="adj" fmla="val 3319"/>
            </a:avLst>
          </a:prstGeom>
          <a:solidFill>
            <a:schemeClr val="bg1"/>
          </a:solidFill>
          <a:ln>
            <a:solidFill>
              <a:srgbClr val="00A1DA"/>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30000"/>
              </a:lnSpc>
            </a:pPr>
            <a:r>
              <a:rPr lang="en-US" sz="2000" b="1" dirty="0" err="1">
                <a:solidFill>
                  <a:srgbClr val="FF0000"/>
                </a:solidFill>
                <a:latin typeface="+mj-lt"/>
                <a:ea typeface="Calibri"/>
                <a:cs typeface="Times New Roman"/>
              </a:rPr>
              <a:t>Bước</a:t>
            </a:r>
            <a:r>
              <a:rPr lang="en-US" sz="2000" b="1" dirty="0">
                <a:solidFill>
                  <a:srgbClr val="FF0000"/>
                </a:solidFill>
                <a:latin typeface="+mj-lt"/>
                <a:ea typeface="Calibri"/>
                <a:cs typeface="Times New Roman"/>
              </a:rPr>
              <a:t> 2: </a:t>
            </a:r>
            <a:r>
              <a:rPr lang="vi-VN" sz="2000" b="1" dirty="0">
                <a:solidFill>
                  <a:srgbClr val="FF0000"/>
                </a:solidFill>
                <a:latin typeface="+mj-lt"/>
                <a:ea typeface="Calibri"/>
                <a:cs typeface="Times New Roman"/>
              </a:rPr>
              <a:t>Xác định mục tiêu </a:t>
            </a:r>
            <a:r>
              <a:rPr lang="en-US" sz="2000" b="1" dirty="0">
                <a:solidFill>
                  <a:srgbClr val="FF0000"/>
                </a:solidFill>
                <a:latin typeface="+mj-lt"/>
                <a:ea typeface="Calibri"/>
                <a:cs typeface="Times New Roman"/>
              </a:rPr>
              <a:t>SHCM </a:t>
            </a:r>
            <a:r>
              <a:rPr lang="en-US" sz="2000" b="1" dirty="0" err="1">
                <a:solidFill>
                  <a:srgbClr val="FF0000"/>
                </a:solidFill>
                <a:latin typeface="+mj-lt"/>
                <a:ea typeface="Calibri"/>
                <a:cs typeface="Times New Roman"/>
              </a:rPr>
              <a:t>phù</a:t>
            </a:r>
            <a:r>
              <a:rPr lang="en-US" sz="2000" b="1" dirty="0">
                <a:solidFill>
                  <a:srgbClr val="FF0000"/>
                </a:solidFill>
                <a:latin typeface="+mj-lt"/>
                <a:ea typeface="Calibri"/>
                <a:cs typeface="Times New Roman"/>
              </a:rPr>
              <a:t> </a:t>
            </a:r>
            <a:r>
              <a:rPr lang="en-US" sz="2000" b="1" dirty="0" err="1">
                <a:solidFill>
                  <a:srgbClr val="FF0000"/>
                </a:solidFill>
                <a:latin typeface="+mj-lt"/>
                <a:ea typeface="Calibri"/>
                <a:cs typeface="Times New Roman"/>
              </a:rPr>
              <a:t>hợp</a:t>
            </a:r>
            <a:r>
              <a:rPr lang="en-US" sz="2000" b="1" dirty="0">
                <a:solidFill>
                  <a:srgbClr val="FF0000"/>
                </a:solidFill>
                <a:latin typeface="+mj-lt"/>
                <a:ea typeface="Calibri"/>
                <a:cs typeface="Times New Roman"/>
              </a:rPr>
              <a:t> </a:t>
            </a:r>
            <a:r>
              <a:rPr lang="en-US" sz="2000" b="1" dirty="0" err="1">
                <a:solidFill>
                  <a:srgbClr val="FF0000"/>
                </a:solidFill>
                <a:latin typeface="+mj-lt"/>
                <a:ea typeface="Calibri"/>
                <a:cs typeface="Times New Roman"/>
              </a:rPr>
              <a:t>với</a:t>
            </a:r>
            <a:r>
              <a:rPr lang="en-US" sz="2000" b="1" dirty="0">
                <a:solidFill>
                  <a:srgbClr val="FF0000"/>
                </a:solidFill>
                <a:latin typeface="+mj-lt"/>
                <a:ea typeface="Calibri"/>
                <a:cs typeface="Times New Roman"/>
              </a:rPr>
              <a:t> </a:t>
            </a:r>
            <a:r>
              <a:rPr lang="en-US" sz="2000" b="1" dirty="0" err="1">
                <a:solidFill>
                  <a:srgbClr val="FF0000"/>
                </a:solidFill>
                <a:latin typeface="+mj-lt"/>
                <a:ea typeface="Calibri"/>
                <a:cs typeface="Times New Roman"/>
              </a:rPr>
              <a:t>điều</a:t>
            </a:r>
            <a:r>
              <a:rPr lang="en-US" sz="2000" b="1" dirty="0">
                <a:solidFill>
                  <a:srgbClr val="FF0000"/>
                </a:solidFill>
                <a:latin typeface="+mj-lt"/>
                <a:ea typeface="Calibri"/>
                <a:cs typeface="Times New Roman"/>
              </a:rPr>
              <a:t> </a:t>
            </a:r>
            <a:r>
              <a:rPr lang="en-US" sz="2000" b="1" dirty="0" err="1">
                <a:solidFill>
                  <a:srgbClr val="FF0000"/>
                </a:solidFill>
                <a:latin typeface="+mj-lt"/>
                <a:ea typeface="Calibri"/>
                <a:cs typeface="Times New Roman"/>
              </a:rPr>
              <a:t>kiện</a:t>
            </a:r>
            <a:r>
              <a:rPr lang="en-US" sz="2000" b="1" dirty="0">
                <a:solidFill>
                  <a:srgbClr val="FF0000"/>
                </a:solidFill>
                <a:latin typeface="+mj-lt"/>
                <a:ea typeface="Calibri"/>
                <a:cs typeface="Times New Roman"/>
              </a:rPr>
              <a:t> </a:t>
            </a:r>
            <a:r>
              <a:rPr lang="en-US" sz="2000" b="1" dirty="0" err="1">
                <a:solidFill>
                  <a:srgbClr val="FF0000"/>
                </a:solidFill>
                <a:latin typeface="+mj-lt"/>
                <a:ea typeface="Calibri"/>
                <a:cs typeface="Times New Roman"/>
              </a:rPr>
              <a:t>thực</a:t>
            </a:r>
            <a:r>
              <a:rPr lang="en-US" sz="2000" b="1" dirty="0">
                <a:solidFill>
                  <a:srgbClr val="FF0000"/>
                </a:solidFill>
                <a:latin typeface="+mj-lt"/>
                <a:ea typeface="Calibri"/>
                <a:cs typeface="Times New Roman"/>
              </a:rPr>
              <a:t> </a:t>
            </a:r>
            <a:r>
              <a:rPr lang="en-US" sz="2000" b="1" dirty="0" err="1">
                <a:solidFill>
                  <a:srgbClr val="FF0000"/>
                </a:solidFill>
                <a:latin typeface="+mj-lt"/>
                <a:ea typeface="Calibri"/>
                <a:cs typeface="Times New Roman"/>
              </a:rPr>
              <a:t>tế</a:t>
            </a:r>
            <a:r>
              <a:rPr lang="en-US" sz="2000" b="1" dirty="0">
                <a:solidFill>
                  <a:srgbClr val="FF0000"/>
                </a:solidFill>
                <a:latin typeface="+mj-lt"/>
                <a:ea typeface="Calibri"/>
                <a:cs typeface="Times New Roman"/>
              </a:rPr>
              <a:t> </a:t>
            </a:r>
            <a:r>
              <a:rPr lang="en-US" sz="2000" b="1" dirty="0" err="1">
                <a:solidFill>
                  <a:srgbClr val="FF0000"/>
                </a:solidFill>
                <a:latin typeface="+mj-lt"/>
                <a:ea typeface="Calibri"/>
                <a:cs typeface="Times New Roman"/>
              </a:rPr>
              <a:t>của</a:t>
            </a:r>
            <a:r>
              <a:rPr lang="en-US" sz="2000" b="1" dirty="0">
                <a:solidFill>
                  <a:srgbClr val="FF0000"/>
                </a:solidFill>
                <a:latin typeface="+mj-lt"/>
                <a:ea typeface="Calibri"/>
                <a:cs typeface="Times New Roman"/>
              </a:rPr>
              <a:t> </a:t>
            </a:r>
            <a:r>
              <a:rPr lang="en-US" sz="2000" b="1" dirty="0" err="1">
                <a:solidFill>
                  <a:srgbClr val="FF0000"/>
                </a:solidFill>
                <a:latin typeface="+mj-lt"/>
                <a:ea typeface="Calibri"/>
                <a:cs typeface="Times New Roman"/>
              </a:rPr>
              <a:t>trường</a:t>
            </a:r>
            <a:r>
              <a:rPr lang="en-US" sz="2000" b="1" dirty="0">
                <a:solidFill>
                  <a:srgbClr val="FF0000"/>
                </a:solidFill>
                <a:latin typeface="+mj-lt"/>
                <a:ea typeface="Calibri"/>
                <a:cs typeface="Times New Roman"/>
              </a:rPr>
              <a:t> </a:t>
            </a:r>
            <a:r>
              <a:rPr lang="en-US" sz="2000" b="1" dirty="0" err="1">
                <a:solidFill>
                  <a:srgbClr val="FF0000"/>
                </a:solidFill>
                <a:latin typeface="+mj-lt"/>
                <a:ea typeface="Calibri"/>
                <a:cs typeface="Times New Roman"/>
              </a:rPr>
              <a:t>mầm</a:t>
            </a:r>
            <a:r>
              <a:rPr lang="en-US" sz="2000" b="1" dirty="0">
                <a:solidFill>
                  <a:srgbClr val="FF0000"/>
                </a:solidFill>
                <a:latin typeface="+mj-lt"/>
                <a:ea typeface="Calibri"/>
                <a:cs typeface="Times New Roman"/>
              </a:rPr>
              <a:t> non</a:t>
            </a:r>
          </a:p>
        </p:txBody>
      </p:sp>
      <p:sp>
        <p:nvSpPr>
          <p:cNvPr id="12" name="Rounded Rectangle 11"/>
          <p:cNvSpPr/>
          <p:nvPr/>
        </p:nvSpPr>
        <p:spPr>
          <a:xfrm>
            <a:off x="3745188" y="155911"/>
            <a:ext cx="8297373" cy="109237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a:off x="-25644" y="321"/>
            <a:ext cx="3885263" cy="1567299"/>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rPr>
              <a:t>NỘI DUNG 3</a:t>
            </a:r>
            <a:endParaRPr lang="en-US" sz="3000" dirty="0"/>
          </a:p>
        </p:txBody>
      </p:sp>
      <p:sp>
        <p:nvSpPr>
          <p:cNvPr id="18" name="Title 4"/>
          <p:cNvSpPr txBox="1">
            <a:spLocks noChangeArrowheads="1"/>
          </p:cNvSpPr>
          <p:nvPr/>
        </p:nvSpPr>
        <p:spPr>
          <a:xfrm>
            <a:off x="3881782" y="155911"/>
            <a:ext cx="8297373" cy="1041603"/>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nSpc>
                <a:spcPct val="110000"/>
              </a:lnSpc>
            </a:pPr>
            <a:r>
              <a:rPr lang="en-US" sz="2400" b="1" dirty="0" err="1">
                <a:solidFill>
                  <a:schemeClr val="bg1"/>
                </a:solidFill>
                <a:latin typeface="Times New Roman" panose="02020603050405020304" pitchFamily="18" charset="0"/>
                <a:ea typeface="Calibri"/>
                <a:cs typeface="Times New Roman" panose="02020603050405020304" pitchFamily="18" charset="0"/>
              </a:rPr>
              <a:t>Hoạt</a:t>
            </a:r>
            <a:r>
              <a:rPr lang="en-US" sz="2400" b="1" dirty="0">
                <a:solidFill>
                  <a:schemeClr val="bg1"/>
                </a:solidFill>
                <a:latin typeface="Times New Roman" panose="02020603050405020304" pitchFamily="18" charset="0"/>
                <a:ea typeface="Calibri"/>
                <a:cs typeface="Times New Roman" panose="02020603050405020304" pitchFamily="18" charset="0"/>
              </a:rPr>
              <a:t> </a:t>
            </a:r>
            <a:r>
              <a:rPr lang="en-US" sz="2400" b="1" dirty="0" err="1">
                <a:solidFill>
                  <a:schemeClr val="bg1"/>
                </a:solidFill>
                <a:latin typeface="Times New Roman" panose="02020603050405020304" pitchFamily="18" charset="0"/>
                <a:ea typeface="Calibri"/>
                <a:cs typeface="Times New Roman" panose="02020603050405020304" pitchFamily="18" charset="0"/>
              </a:rPr>
              <a:t>động</a:t>
            </a:r>
            <a:r>
              <a:rPr lang="en-US" sz="2400" b="1" dirty="0">
                <a:solidFill>
                  <a:schemeClr val="bg1"/>
                </a:solidFill>
                <a:latin typeface="Times New Roman" panose="02020603050405020304" pitchFamily="18" charset="0"/>
                <a:ea typeface="Calibri"/>
                <a:cs typeface="Times New Roman" panose="02020603050405020304" pitchFamily="18" charset="0"/>
              </a:rPr>
              <a:t> 3.1: </a:t>
            </a:r>
            <a:r>
              <a:rPr lang="vi-VN" sz="2400" b="1" spc="-30" dirty="0">
                <a:solidFill>
                  <a:schemeClr val="bg1"/>
                </a:solidFill>
                <a:latin typeface="Times New Roman" panose="02020603050405020304" pitchFamily="18" charset="0"/>
                <a:ea typeface="Calibri"/>
                <a:cs typeface="Times New Roman" panose="02020603050405020304" pitchFamily="18" charset="0"/>
              </a:rPr>
              <a:t>L</a:t>
            </a:r>
            <a:r>
              <a:rPr lang="x-none" sz="2400" b="1" spc="-30" dirty="0">
                <a:solidFill>
                  <a:schemeClr val="bg1"/>
                </a:solidFill>
                <a:latin typeface="Times New Roman" panose="02020603050405020304" pitchFamily="18" charset="0"/>
                <a:ea typeface="Calibri"/>
                <a:cs typeface="Times New Roman" panose="02020603050405020304" pitchFamily="18" charset="0"/>
              </a:rPr>
              <a:t>ập kế hoạch</a:t>
            </a:r>
            <a:r>
              <a:rPr lang="x-none" sz="2400" dirty="0">
                <a:solidFill>
                  <a:schemeClr val="bg1"/>
                </a:solidFill>
                <a:latin typeface="Times New Roman" panose="02020603050405020304" pitchFamily="18" charset="0"/>
                <a:ea typeface="Calibri"/>
                <a:cs typeface="Times New Roman" panose="02020603050405020304" pitchFamily="18" charset="0"/>
              </a:rPr>
              <a:t> </a:t>
            </a:r>
            <a:r>
              <a:rPr lang="en-US" sz="2400" b="1" dirty="0">
                <a:solidFill>
                  <a:schemeClr val="bg1"/>
                </a:solidFill>
                <a:latin typeface="Times New Roman" panose="02020603050405020304" pitchFamily="18" charset="0"/>
                <a:ea typeface="Calibri"/>
                <a:cs typeface="Times New Roman" panose="02020603050405020304" pitchFamily="18" charset="0"/>
              </a:rPr>
              <a:t>SHCM </a:t>
            </a:r>
            <a:r>
              <a:rPr lang="en-US" sz="2400" b="1" dirty="0" err="1">
                <a:solidFill>
                  <a:schemeClr val="bg1"/>
                </a:solidFill>
                <a:latin typeface="Times New Roman" panose="02020603050405020304" pitchFamily="18" charset="0"/>
                <a:ea typeface="Calibri"/>
                <a:cs typeface="Times New Roman" panose="02020603050405020304" pitchFamily="18" charset="0"/>
              </a:rPr>
              <a:t>phù</a:t>
            </a:r>
            <a:r>
              <a:rPr lang="en-US" sz="2400" b="1" dirty="0">
                <a:solidFill>
                  <a:schemeClr val="bg1"/>
                </a:solidFill>
                <a:latin typeface="Times New Roman" panose="02020603050405020304" pitchFamily="18" charset="0"/>
                <a:ea typeface="Calibri"/>
                <a:cs typeface="Times New Roman" panose="02020603050405020304" pitchFamily="18" charset="0"/>
              </a:rPr>
              <a:t> </a:t>
            </a:r>
            <a:r>
              <a:rPr lang="en-US" sz="2400" b="1" dirty="0" err="1">
                <a:solidFill>
                  <a:schemeClr val="bg1"/>
                </a:solidFill>
                <a:latin typeface="Times New Roman" panose="02020603050405020304" pitchFamily="18" charset="0"/>
                <a:ea typeface="Calibri"/>
                <a:cs typeface="Times New Roman" panose="02020603050405020304" pitchFamily="18" charset="0"/>
              </a:rPr>
              <a:t>hợp</a:t>
            </a:r>
            <a:r>
              <a:rPr lang="en-US" sz="2400" b="1" dirty="0">
                <a:solidFill>
                  <a:schemeClr val="bg1"/>
                </a:solidFill>
                <a:latin typeface="Times New Roman" panose="02020603050405020304" pitchFamily="18" charset="0"/>
                <a:ea typeface="Calibri"/>
                <a:cs typeface="Times New Roman" panose="02020603050405020304" pitchFamily="18" charset="0"/>
              </a:rPr>
              <a:t> </a:t>
            </a:r>
            <a:r>
              <a:rPr lang="en-US" sz="2400" b="1" dirty="0" err="1">
                <a:solidFill>
                  <a:schemeClr val="bg1"/>
                </a:solidFill>
                <a:latin typeface="Times New Roman" panose="02020603050405020304" pitchFamily="18" charset="0"/>
                <a:ea typeface="Calibri"/>
                <a:cs typeface="Times New Roman" panose="02020603050405020304" pitchFamily="18" charset="0"/>
              </a:rPr>
              <a:t>với</a:t>
            </a:r>
            <a:r>
              <a:rPr lang="en-US" sz="2400" b="1" dirty="0">
                <a:solidFill>
                  <a:schemeClr val="bg1"/>
                </a:solidFill>
                <a:latin typeface="Times New Roman" panose="02020603050405020304" pitchFamily="18" charset="0"/>
                <a:ea typeface="Calibri"/>
                <a:cs typeface="Times New Roman" panose="02020603050405020304" pitchFamily="18" charset="0"/>
              </a:rPr>
              <a:t> </a:t>
            </a:r>
            <a:r>
              <a:rPr lang="en-US" sz="2400" b="1" dirty="0" err="1">
                <a:solidFill>
                  <a:schemeClr val="bg1"/>
                </a:solidFill>
                <a:latin typeface="Times New Roman" panose="02020603050405020304" pitchFamily="18" charset="0"/>
                <a:ea typeface="Calibri"/>
                <a:cs typeface="Times New Roman" panose="02020603050405020304" pitchFamily="18" charset="0"/>
              </a:rPr>
              <a:t>điều</a:t>
            </a:r>
            <a:r>
              <a:rPr lang="en-US" sz="2400" b="1" dirty="0">
                <a:solidFill>
                  <a:schemeClr val="bg1"/>
                </a:solidFill>
                <a:latin typeface="Times New Roman" panose="02020603050405020304" pitchFamily="18" charset="0"/>
                <a:ea typeface="Calibri"/>
                <a:cs typeface="Times New Roman" panose="02020603050405020304" pitchFamily="18" charset="0"/>
              </a:rPr>
              <a:t> </a:t>
            </a:r>
            <a:r>
              <a:rPr lang="en-US" sz="2400" b="1" dirty="0" err="1">
                <a:solidFill>
                  <a:schemeClr val="bg1"/>
                </a:solidFill>
                <a:latin typeface="Times New Roman" panose="02020603050405020304" pitchFamily="18" charset="0"/>
                <a:ea typeface="Calibri"/>
                <a:cs typeface="Times New Roman" panose="02020603050405020304" pitchFamily="18" charset="0"/>
              </a:rPr>
              <a:t>kiện</a:t>
            </a:r>
            <a:r>
              <a:rPr lang="en-US" sz="2400" b="1" dirty="0">
                <a:solidFill>
                  <a:schemeClr val="bg1"/>
                </a:solidFill>
                <a:latin typeface="Times New Roman" panose="02020603050405020304" pitchFamily="18" charset="0"/>
                <a:ea typeface="Calibri"/>
                <a:cs typeface="Times New Roman" panose="02020603050405020304" pitchFamily="18" charset="0"/>
              </a:rPr>
              <a:t> </a:t>
            </a:r>
            <a:r>
              <a:rPr lang="en-US" sz="2400" b="1" dirty="0" err="1">
                <a:solidFill>
                  <a:schemeClr val="bg1"/>
                </a:solidFill>
                <a:latin typeface="Times New Roman" panose="02020603050405020304" pitchFamily="18" charset="0"/>
                <a:ea typeface="Calibri"/>
                <a:cs typeface="Times New Roman" panose="02020603050405020304" pitchFamily="18" charset="0"/>
              </a:rPr>
              <a:t>thực</a:t>
            </a:r>
            <a:r>
              <a:rPr lang="en-US" sz="2400" b="1" dirty="0">
                <a:solidFill>
                  <a:schemeClr val="bg1"/>
                </a:solidFill>
                <a:latin typeface="Times New Roman" panose="02020603050405020304" pitchFamily="18" charset="0"/>
                <a:ea typeface="Calibri"/>
                <a:cs typeface="Times New Roman" panose="02020603050405020304" pitchFamily="18" charset="0"/>
              </a:rPr>
              <a:t> </a:t>
            </a:r>
            <a:r>
              <a:rPr lang="en-US" sz="2400" b="1" dirty="0" err="1">
                <a:solidFill>
                  <a:schemeClr val="bg1"/>
                </a:solidFill>
                <a:latin typeface="Times New Roman" panose="02020603050405020304" pitchFamily="18" charset="0"/>
                <a:ea typeface="Calibri"/>
                <a:cs typeface="Times New Roman" panose="02020603050405020304" pitchFamily="18" charset="0"/>
              </a:rPr>
              <a:t>tế</a:t>
            </a:r>
            <a:r>
              <a:rPr lang="en-US" sz="2400" b="1" dirty="0">
                <a:solidFill>
                  <a:schemeClr val="bg1"/>
                </a:solidFill>
                <a:latin typeface="Times New Roman" panose="02020603050405020304" pitchFamily="18" charset="0"/>
                <a:ea typeface="Calibri"/>
                <a:cs typeface="Times New Roman" panose="02020603050405020304" pitchFamily="18" charset="0"/>
              </a:rPr>
              <a:t> </a:t>
            </a:r>
            <a:r>
              <a:rPr lang="en-US" sz="2400" b="1" dirty="0" err="1">
                <a:solidFill>
                  <a:schemeClr val="bg1"/>
                </a:solidFill>
                <a:latin typeface="Times New Roman" panose="02020603050405020304" pitchFamily="18" charset="0"/>
                <a:ea typeface="Calibri"/>
                <a:cs typeface="Times New Roman" panose="02020603050405020304" pitchFamily="18" charset="0"/>
              </a:rPr>
              <a:t>của</a:t>
            </a:r>
            <a:r>
              <a:rPr lang="en-US" sz="2400" b="1" dirty="0">
                <a:solidFill>
                  <a:schemeClr val="bg1"/>
                </a:solidFill>
                <a:latin typeface="Times New Roman" panose="02020603050405020304" pitchFamily="18" charset="0"/>
                <a:ea typeface="Calibri"/>
                <a:cs typeface="Times New Roman" panose="02020603050405020304" pitchFamily="18" charset="0"/>
              </a:rPr>
              <a:t> </a:t>
            </a:r>
            <a:r>
              <a:rPr lang="en-US" sz="2400" b="1" dirty="0" err="1">
                <a:solidFill>
                  <a:schemeClr val="bg1"/>
                </a:solidFill>
                <a:latin typeface="Times New Roman" panose="02020603050405020304" pitchFamily="18" charset="0"/>
                <a:ea typeface="Calibri"/>
                <a:cs typeface="Times New Roman" panose="02020603050405020304" pitchFamily="18" charset="0"/>
              </a:rPr>
              <a:t>trường</a:t>
            </a:r>
            <a:r>
              <a:rPr lang="en-US" sz="2400" b="1" dirty="0">
                <a:solidFill>
                  <a:schemeClr val="bg1"/>
                </a:solidFill>
                <a:latin typeface="Times New Roman" panose="02020603050405020304" pitchFamily="18" charset="0"/>
                <a:ea typeface="Calibri"/>
                <a:cs typeface="Times New Roman" panose="02020603050405020304" pitchFamily="18" charset="0"/>
              </a:rPr>
              <a:t> </a:t>
            </a:r>
            <a:r>
              <a:rPr lang="en-US" sz="2400" b="1" dirty="0" err="1">
                <a:solidFill>
                  <a:schemeClr val="bg1"/>
                </a:solidFill>
                <a:latin typeface="Times New Roman" panose="02020603050405020304" pitchFamily="18" charset="0"/>
                <a:ea typeface="Calibri"/>
                <a:cs typeface="Times New Roman" panose="02020603050405020304" pitchFamily="18" charset="0"/>
              </a:rPr>
              <a:t>mầm</a:t>
            </a:r>
            <a:r>
              <a:rPr lang="en-US" sz="2400" b="1" dirty="0">
                <a:solidFill>
                  <a:schemeClr val="bg1"/>
                </a:solidFill>
                <a:latin typeface="Times New Roman" panose="02020603050405020304" pitchFamily="18" charset="0"/>
                <a:ea typeface="Calibri"/>
                <a:cs typeface="Times New Roman" panose="02020603050405020304" pitchFamily="18" charset="0"/>
              </a:rPr>
              <a:t> non </a:t>
            </a:r>
            <a:endPar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10000"/>
              </a:lnSpc>
            </a:pPr>
            <a:endParaRPr lang="en-ID" altLang="en-US" sz="2200" dirty="0">
              <a:solidFill>
                <a:schemeClr val="bg1"/>
              </a:solidFill>
            </a:endParaRPr>
          </a:p>
        </p:txBody>
      </p:sp>
      <p:sp>
        <p:nvSpPr>
          <p:cNvPr id="19" name="Rectangle: Rounded Corners 18"/>
          <p:cNvSpPr/>
          <p:nvPr/>
        </p:nvSpPr>
        <p:spPr>
          <a:xfrm>
            <a:off x="1598444" y="2963653"/>
            <a:ext cx="3909243" cy="1374431"/>
          </a:xfrm>
          <a:prstGeom prst="roundRect">
            <a:avLst>
              <a:gd name="adj" fmla="val 50000"/>
            </a:avLst>
          </a:prstGeom>
          <a:solidFill>
            <a:schemeClr val="bg1">
              <a:alpha val="9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en-US" sz="2000" b="1" dirty="0">
              <a:solidFill>
                <a:srgbClr val="0066CC"/>
              </a:solidFill>
              <a:ea typeface="Calibri"/>
              <a:cs typeface="Times New Roman"/>
            </a:endParaRPr>
          </a:p>
          <a:p>
            <a:pPr algn="ctr">
              <a:lnSpc>
                <a:spcPct val="130000"/>
              </a:lnSpc>
              <a:defRPr/>
            </a:pPr>
            <a:r>
              <a:rPr lang="en-US" sz="2000" b="1" dirty="0" err="1">
                <a:solidFill>
                  <a:srgbClr val="0066CC"/>
                </a:solidFill>
                <a:ea typeface="Calibri"/>
                <a:cs typeface="Times New Roman"/>
              </a:rPr>
              <a:t>Thực</a:t>
            </a:r>
            <a:r>
              <a:rPr lang="en-US" sz="2000" b="1" dirty="0">
                <a:solidFill>
                  <a:srgbClr val="0066CC"/>
                </a:solidFill>
                <a:ea typeface="Calibri"/>
                <a:cs typeface="Times New Roman"/>
              </a:rPr>
              <a:t> </a:t>
            </a:r>
            <a:r>
              <a:rPr lang="en-US" sz="2000" b="1" dirty="0" err="1">
                <a:solidFill>
                  <a:srgbClr val="0066CC"/>
                </a:solidFill>
                <a:ea typeface="Calibri"/>
                <a:cs typeface="Times New Roman"/>
              </a:rPr>
              <a:t>hiện</a:t>
            </a:r>
            <a:r>
              <a:rPr lang="en-US" sz="2000" b="1" dirty="0">
                <a:solidFill>
                  <a:srgbClr val="0066CC"/>
                </a:solidFill>
                <a:ea typeface="Calibri"/>
                <a:cs typeface="Times New Roman"/>
              </a:rPr>
              <a:t> </a:t>
            </a:r>
            <a:r>
              <a:rPr lang="en-US" sz="2000" b="1" dirty="0" err="1">
                <a:solidFill>
                  <a:srgbClr val="0066CC"/>
                </a:solidFill>
                <a:ea typeface="Calibri"/>
                <a:cs typeface="Times New Roman"/>
              </a:rPr>
              <a:t>nhiệm</a:t>
            </a:r>
            <a:r>
              <a:rPr lang="en-US" sz="2000" b="1" dirty="0">
                <a:solidFill>
                  <a:srgbClr val="0066CC"/>
                </a:solidFill>
                <a:ea typeface="Calibri"/>
                <a:cs typeface="Times New Roman"/>
              </a:rPr>
              <a:t> </a:t>
            </a:r>
            <a:r>
              <a:rPr lang="en-US" sz="2000" b="1" dirty="0" err="1">
                <a:solidFill>
                  <a:srgbClr val="0066CC"/>
                </a:solidFill>
                <a:ea typeface="Calibri"/>
                <a:cs typeface="Times New Roman"/>
              </a:rPr>
              <a:t>vụ</a:t>
            </a:r>
            <a:r>
              <a:rPr lang="en-US" sz="2000" b="1" dirty="0">
                <a:solidFill>
                  <a:srgbClr val="0066CC"/>
                </a:solidFill>
                <a:ea typeface="Calibri"/>
                <a:cs typeface="Times New Roman"/>
              </a:rPr>
              <a:t> </a:t>
            </a:r>
            <a:r>
              <a:rPr lang="en-US" sz="2000" b="1" dirty="0" err="1">
                <a:solidFill>
                  <a:srgbClr val="0066CC"/>
                </a:solidFill>
                <a:ea typeface="Calibri"/>
                <a:cs typeface="Times New Roman"/>
              </a:rPr>
              <a:t>năm</a:t>
            </a:r>
            <a:r>
              <a:rPr lang="en-US" sz="2000" b="1" dirty="0">
                <a:solidFill>
                  <a:srgbClr val="0066CC"/>
                </a:solidFill>
                <a:ea typeface="Calibri"/>
                <a:cs typeface="Times New Roman"/>
              </a:rPr>
              <a:t> </a:t>
            </a:r>
            <a:r>
              <a:rPr lang="en-US" sz="2000" b="1" dirty="0" err="1">
                <a:solidFill>
                  <a:srgbClr val="0066CC"/>
                </a:solidFill>
                <a:ea typeface="Calibri"/>
                <a:cs typeface="Times New Roman"/>
              </a:rPr>
              <a:t>học</a:t>
            </a:r>
            <a:r>
              <a:rPr lang="en-US" sz="2000" b="1" dirty="0">
                <a:solidFill>
                  <a:srgbClr val="0066CC"/>
                </a:solidFill>
                <a:ea typeface="Calibri"/>
                <a:cs typeface="Times New Roman"/>
              </a:rPr>
              <a:t>; </a:t>
            </a:r>
            <a:r>
              <a:rPr lang="en-US" sz="2000" b="1" dirty="0" err="1">
                <a:solidFill>
                  <a:srgbClr val="0066CC"/>
                </a:solidFill>
                <a:ea typeface="Calibri"/>
                <a:cs typeface="Times New Roman"/>
              </a:rPr>
              <a:t>đáp</a:t>
            </a:r>
            <a:r>
              <a:rPr lang="en-US" sz="2000" b="1" dirty="0">
                <a:solidFill>
                  <a:srgbClr val="0066CC"/>
                </a:solidFill>
                <a:ea typeface="Calibri"/>
                <a:cs typeface="Times New Roman"/>
              </a:rPr>
              <a:t> </a:t>
            </a:r>
            <a:r>
              <a:rPr lang="en-US" sz="2000" b="1" dirty="0" err="1">
                <a:solidFill>
                  <a:srgbClr val="0066CC"/>
                </a:solidFill>
                <a:ea typeface="Calibri"/>
                <a:cs typeface="Times New Roman"/>
              </a:rPr>
              <a:t>ứng</a:t>
            </a:r>
            <a:r>
              <a:rPr lang="en-US" sz="2000" b="1" dirty="0">
                <a:solidFill>
                  <a:srgbClr val="0066CC"/>
                </a:solidFill>
                <a:ea typeface="Calibri"/>
                <a:cs typeface="Times New Roman"/>
              </a:rPr>
              <a:t> </a:t>
            </a:r>
            <a:r>
              <a:rPr lang="en-US" sz="2000" b="1" dirty="0" err="1">
                <a:solidFill>
                  <a:srgbClr val="0066CC"/>
                </a:solidFill>
                <a:ea typeface="Calibri"/>
                <a:cs typeface="Times New Roman"/>
              </a:rPr>
              <a:t>Chương</a:t>
            </a:r>
            <a:r>
              <a:rPr lang="en-US" sz="2000" b="1" dirty="0">
                <a:solidFill>
                  <a:srgbClr val="0066CC"/>
                </a:solidFill>
                <a:ea typeface="Calibri"/>
                <a:cs typeface="Times New Roman"/>
              </a:rPr>
              <a:t> </a:t>
            </a:r>
            <a:r>
              <a:rPr lang="en-US" sz="2000" b="1" dirty="0" err="1">
                <a:solidFill>
                  <a:srgbClr val="0066CC"/>
                </a:solidFill>
                <a:ea typeface="Calibri"/>
                <a:cs typeface="Times New Roman"/>
              </a:rPr>
              <a:t>trình</a:t>
            </a:r>
            <a:r>
              <a:rPr lang="en-US" sz="2000" b="1" dirty="0">
                <a:solidFill>
                  <a:srgbClr val="0066CC"/>
                </a:solidFill>
                <a:ea typeface="Calibri"/>
                <a:cs typeface="Times New Roman"/>
              </a:rPr>
              <a:t> GDMN.</a:t>
            </a:r>
          </a:p>
          <a:p>
            <a:pPr algn="ctr" eaLnBrk="1" fontAlgn="auto" hangingPunct="1">
              <a:lnSpc>
                <a:spcPct val="130000"/>
              </a:lnSpc>
              <a:spcBef>
                <a:spcPts val="0"/>
              </a:spcBef>
              <a:spcAft>
                <a:spcPts val="0"/>
              </a:spcAft>
              <a:defRPr/>
            </a:pPr>
            <a:endParaRPr lang="en-ID" sz="2000" b="1" dirty="0">
              <a:solidFill>
                <a:srgbClr val="0066CC"/>
              </a:solidFill>
            </a:endParaRPr>
          </a:p>
        </p:txBody>
      </p:sp>
      <p:sp>
        <p:nvSpPr>
          <p:cNvPr id="20" name="Rectangle: Rounded Corners 18"/>
          <p:cNvSpPr/>
          <p:nvPr/>
        </p:nvSpPr>
        <p:spPr>
          <a:xfrm>
            <a:off x="1598443" y="4593265"/>
            <a:ext cx="3909243" cy="1294473"/>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en-US" sz="2000" b="1" dirty="0">
              <a:solidFill>
                <a:srgbClr val="0066CC"/>
              </a:solidFill>
              <a:ea typeface="Calibri"/>
              <a:cs typeface="Times New Roman"/>
            </a:endParaRPr>
          </a:p>
          <a:p>
            <a:pPr algn="ctr">
              <a:lnSpc>
                <a:spcPct val="130000"/>
              </a:lnSpc>
              <a:defRPr/>
            </a:pPr>
            <a:r>
              <a:rPr lang="en-US" sz="2000" b="1" dirty="0" err="1">
                <a:solidFill>
                  <a:srgbClr val="0066CC"/>
                </a:solidFill>
                <a:ea typeface="Calibri"/>
                <a:cs typeface="Times New Roman"/>
              </a:rPr>
              <a:t>Củng</a:t>
            </a:r>
            <a:r>
              <a:rPr lang="en-US" sz="2000" b="1" dirty="0">
                <a:solidFill>
                  <a:srgbClr val="0066CC"/>
                </a:solidFill>
                <a:ea typeface="Calibri"/>
                <a:cs typeface="Times New Roman"/>
              </a:rPr>
              <a:t> </a:t>
            </a:r>
            <a:r>
              <a:rPr lang="en-US" sz="2000" b="1" dirty="0" err="1">
                <a:solidFill>
                  <a:srgbClr val="0066CC"/>
                </a:solidFill>
                <a:ea typeface="Calibri"/>
                <a:cs typeface="Times New Roman"/>
              </a:rPr>
              <a:t>cố</a:t>
            </a:r>
            <a:r>
              <a:rPr lang="en-US" sz="2000" b="1" dirty="0">
                <a:solidFill>
                  <a:srgbClr val="0066CC"/>
                </a:solidFill>
                <a:ea typeface="Calibri"/>
                <a:cs typeface="Times New Roman"/>
              </a:rPr>
              <a:t> </a:t>
            </a:r>
            <a:r>
              <a:rPr lang="en-US" sz="2000" b="1" dirty="0" err="1">
                <a:solidFill>
                  <a:srgbClr val="0066CC"/>
                </a:solidFill>
                <a:ea typeface="Calibri"/>
                <a:cs typeface="Times New Roman"/>
              </a:rPr>
              <a:t>và</a:t>
            </a:r>
            <a:r>
              <a:rPr lang="en-US" sz="2000" b="1" dirty="0">
                <a:solidFill>
                  <a:srgbClr val="0066CC"/>
                </a:solidFill>
                <a:ea typeface="Calibri"/>
                <a:cs typeface="Times New Roman"/>
              </a:rPr>
              <a:t> </a:t>
            </a:r>
            <a:r>
              <a:rPr lang="en-US" sz="2000" b="1" dirty="0" err="1">
                <a:solidFill>
                  <a:srgbClr val="0066CC"/>
                </a:solidFill>
                <a:ea typeface="Calibri"/>
                <a:cs typeface="Times New Roman"/>
              </a:rPr>
              <a:t>nâng</a:t>
            </a:r>
            <a:r>
              <a:rPr lang="en-US" sz="2000" b="1" dirty="0">
                <a:solidFill>
                  <a:srgbClr val="0066CC"/>
                </a:solidFill>
                <a:ea typeface="Calibri"/>
                <a:cs typeface="Times New Roman"/>
              </a:rPr>
              <a:t> </a:t>
            </a:r>
            <a:r>
              <a:rPr lang="en-US" sz="2000" b="1" dirty="0" err="1">
                <a:solidFill>
                  <a:srgbClr val="0066CC"/>
                </a:solidFill>
                <a:ea typeface="Calibri"/>
                <a:cs typeface="Times New Roman"/>
              </a:rPr>
              <a:t>cao</a:t>
            </a:r>
            <a:r>
              <a:rPr lang="en-US" sz="2000" b="1" dirty="0">
                <a:solidFill>
                  <a:srgbClr val="0066CC"/>
                </a:solidFill>
                <a:ea typeface="Calibri"/>
                <a:cs typeface="Times New Roman"/>
              </a:rPr>
              <a:t> </a:t>
            </a:r>
            <a:r>
              <a:rPr lang="en-US" sz="2000" b="1" dirty="0" err="1">
                <a:solidFill>
                  <a:srgbClr val="0066CC"/>
                </a:solidFill>
                <a:ea typeface="Calibri"/>
                <a:cs typeface="Times New Roman"/>
              </a:rPr>
              <a:t>năng</a:t>
            </a:r>
            <a:r>
              <a:rPr lang="en-US" sz="2000" b="1" dirty="0">
                <a:solidFill>
                  <a:srgbClr val="0066CC"/>
                </a:solidFill>
                <a:ea typeface="Calibri"/>
                <a:cs typeface="Times New Roman"/>
              </a:rPr>
              <a:t> </a:t>
            </a:r>
            <a:r>
              <a:rPr lang="en-US" sz="2000" b="1" dirty="0" err="1">
                <a:solidFill>
                  <a:srgbClr val="0066CC"/>
                </a:solidFill>
                <a:ea typeface="Calibri"/>
                <a:cs typeface="Times New Roman"/>
              </a:rPr>
              <a:t>lực</a:t>
            </a:r>
            <a:r>
              <a:rPr lang="en-US" sz="2000" b="1" dirty="0">
                <a:solidFill>
                  <a:srgbClr val="0066CC"/>
                </a:solidFill>
                <a:ea typeface="Calibri"/>
                <a:cs typeface="Times New Roman"/>
              </a:rPr>
              <a:t> </a:t>
            </a:r>
            <a:r>
              <a:rPr lang="en-US" sz="2000" b="1" dirty="0" err="1">
                <a:solidFill>
                  <a:srgbClr val="0066CC"/>
                </a:solidFill>
                <a:ea typeface="Calibri"/>
                <a:cs typeface="Times New Roman"/>
              </a:rPr>
              <a:t>chuyên</a:t>
            </a:r>
            <a:r>
              <a:rPr lang="en-US" sz="2000" b="1" dirty="0">
                <a:solidFill>
                  <a:srgbClr val="0066CC"/>
                </a:solidFill>
                <a:ea typeface="Calibri"/>
                <a:cs typeface="Times New Roman"/>
              </a:rPr>
              <a:t> </a:t>
            </a:r>
            <a:r>
              <a:rPr lang="en-US" sz="2000" b="1" dirty="0" err="1">
                <a:solidFill>
                  <a:srgbClr val="0066CC"/>
                </a:solidFill>
                <a:ea typeface="Calibri"/>
                <a:cs typeface="Times New Roman"/>
              </a:rPr>
              <a:t>môn</a:t>
            </a:r>
            <a:r>
              <a:rPr lang="en-US" sz="2000" b="1" dirty="0">
                <a:solidFill>
                  <a:srgbClr val="0066CC"/>
                </a:solidFill>
                <a:ea typeface="Calibri"/>
                <a:cs typeface="Times New Roman"/>
              </a:rPr>
              <a:t> </a:t>
            </a:r>
            <a:r>
              <a:rPr lang="en-US" sz="2000" b="1" dirty="0" err="1">
                <a:solidFill>
                  <a:srgbClr val="0066CC"/>
                </a:solidFill>
                <a:ea typeface="Calibri"/>
                <a:cs typeface="Times New Roman"/>
              </a:rPr>
              <a:t>của</a:t>
            </a:r>
            <a:r>
              <a:rPr lang="en-US" sz="2000" b="1" dirty="0">
                <a:solidFill>
                  <a:srgbClr val="0066CC"/>
                </a:solidFill>
                <a:ea typeface="Calibri"/>
                <a:cs typeface="Times New Roman"/>
              </a:rPr>
              <a:t> </a:t>
            </a:r>
            <a:r>
              <a:rPr lang="en-US" sz="2000" b="1" dirty="0" err="1">
                <a:solidFill>
                  <a:srgbClr val="0066CC"/>
                </a:solidFill>
                <a:ea typeface="Calibri"/>
                <a:cs typeface="Times New Roman"/>
              </a:rPr>
              <a:t>đội</a:t>
            </a:r>
            <a:r>
              <a:rPr lang="en-US" sz="2000" b="1" dirty="0">
                <a:solidFill>
                  <a:srgbClr val="0066CC"/>
                </a:solidFill>
                <a:ea typeface="Calibri"/>
                <a:cs typeface="Times New Roman"/>
              </a:rPr>
              <a:t> </a:t>
            </a:r>
            <a:r>
              <a:rPr lang="en-US" sz="2000" b="1" dirty="0" err="1">
                <a:solidFill>
                  <a:srgbClr val="0066CC"/>
                </a:solidFill>
                <a:ea typeface="Calibri"/>
                <a:cs typeface="Times New Roman"/>
              </a:rPr>
              <a:t>ngũ</a:t>
            </a:r>
            <a:r>
              <a:rPr lang="en-US" sz="2000" b="1" dirty="0">
                <a:solidFill>
                  <a:srgbClr val="0066CC"/>
                </a:solidFill>
                <a:ea typeface="Calibri"/>
                <a:cs typeface="Times New Roman"/>
              </a:rPr>
              <a:t>.</a:t>
            </a:r>
          </a:p>
          <a:p>
            <a:pPr algn="ctr" eaLnBrk="1" fontAlgn="auto" hangingPunct="1">
              <a:lnSpc>
                <a:spcPct val="130000"/>
              </a:lnSpc>
              <a:spcBef>
                <a:spcPts val="0"/>
              </a:spcBef>
              <a:spcAft>
                <a:spcPts val="0"/>
              </a:spcAft>
              <a:defRPr/>
            </a:pPr>
            <a:endParaRPr lang="en-ID" sz="2000" b="1" dirty="0">
              <a:solidFill>
                <a:srgbClr val="0066CC"/>
              </a:solidFill>
            </a:endParaRPr>
          </a:p>
        </p:txBody>
      </p:sp>
      <p:sp>
        <p:nvSpPr>
          <p:cNvPr id="21" name="Rectangle: Rounded Corners 18"/>
          <p:cNvSpPr/>
          <p:nvPr/>
        </p:nvSpPr>
        <p:spPr>
          <a:xfrm>
            <a:off x="6815492" y="2963654"/>
            <a:ext cx="3965944" cy="1374430"/>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en-US" sz="2000" b="1" dirty="0">
              <a:solidFill>
                <a:srgbClr val="0066CC"/>
              </a:solidFill>
              <a:ea typeface="Calibri"/>
              <a:cs typeface="Times New Roman"/>
            </a:endParaRPr>
          </a:p>
          <a:p>
            <a:pPr algn="ctr">
              <a:lnSpc>
                <a:spcPct val="130000"/>
              </a:lnSpc>
              <a:defRPr/>
            </a:pPr>
            <a:r>
              <a:rPr lang="en-US" sz="2000" b="1" dirty="0" err="1">
                <a:solidFill>
                  <a:srgbClr val="0066CC"/>
                </a:solidFill>
                <a:ea typeface="Calibri"/>
                <a:cs typeface="Times New Roman"/>
              </a:rPr>
              <a:t>Phát</a:t>
            </a:r>
            <a:r>
              <a:rPr lang="en-US" sz="2000" b="1" dirty="0">
                <a:solidFill>
                  <a:srgbClr val="0066CC"/>
                </a:solidFill>
                <a:ea typeface="Calibri"/>
                <a:cs typeface="Times New Roman"/>
              </a:rPr>
              <a:t> </a:t>
            </a:r>
            <a:r>
              <a:rPr lang="en-US" sz="2000" b="1" dirty="0" err="1">
                <a:solidFill>
                  <a:srgbClr val="0066CC"/>
                </a:solidFill>
                <a:ea typeface="Calibri"/>
                <a:cs typeface="Times New Roman"/>
              </a:rPr>
              <a:t>triển</a:t>
            </a:r>
            <a:r>
              <a:rPr lang="en-US" sz="2000" b="1" dirty="0">
                <a:solidFill>
                  <a:srgbClr val="0066CC"/>
                </a:solidFill>
                <a:ea typeface="Calibri"/>
                <a:cs typeface="Times New Roman"/>
              </a:rPr>
              <a:t> </a:t>
            </a:r>
            <a:r>
              <a:rPr lang="en-US" sz="2000" b="1" dirty="0" err="1">
                <a:solidFill>
                  <a:srgbClr val="0066CC"/>
                </a:solidFill>
                <a:ea typeface="Calibri"/>
                <a:cs typeface="Times New Roman"/>
              </a:rPr>
              <a:t>số</a:t>
            </a:r>
            <a:r>
              <a:rPr lang="en-US" sz="2000" b="1" dirty="0">
                <a:solidFill>
                  <a:srgbClr val="0066CC"/>
                </a:solidFill>
                <a:ea typeface="Calibri"/>
                <a:cs typeface="Times New Roman"/>
              </a:rPr>
              <a:t> </a:t>
            </a:r>
            <a:r>
              <a:rPr lang="en-US" sz="2000" b="1" dirty="0" err="1">
                <a:solidFill>
                  <a:srgbClr val="0066CC"/>
                </a:solidFill>
                <a:ea typeface="Calibri"/>
                <a:cs typeface="Times New Roman"/>
              </a:rPr>
              <a:t>lượng</a:t>
            </a:r>
            <a:r>
              <a:rPr lang="en-US" sz="2000" b="1" dirty="0">
                <a:solidFill>
                  <a:srgbClr val="0066CC"/>
                </a:solidFill>
                <a:ea typeface="Calibri"/>
                <a:cs typeface="Times New Roman"/>
              </a:rPr>
              <a:t>, </a:t>
            </a:r>
            <a:r>
              <a:rPr lang="en-US" sz="2000" b="1" dirty="0" err="1">
                <a:solidFill>
                  <a:srgbClr val="0066CC"/>
                </a:solidFill>
                <a:ea typeface="Calibri"/>
                <a:cs typeface="Times New Roman"/>
              </a:rPr>
              <a:t>chất</a:t>
            </a:r>
            <a:r>
              <a:rPr lang="en-US" sz="2000" b="1" dirty="0">
                <a:solidFill>
                  <a:srgbClr val="0066CC"/>
                </a:solidFill>
                <a:ea typeface="Calibri"/>
                <a:cs typeface="Times New Roman"/>
              </a:rPr>
              <a:t> </a:t>
            </a:r>
            <a:r>
              <a:rPr lang="en-US" sz="2000" b="1" dirty="0" err="1">
                <a:solidFill>
                  <a:srgbClr val="0066CC"/>
                </a:solidFill>
                <a:ea typeface="Calibri"/>
                <a:cs typeface="Times New Roman"/>
              </a:rPr>
              <a:t>lượng</a:t>
            </a:r>
            <a:r>
              <a:rPr lang="en-US" sz="2000" b="1" dirty="0">
                <a:solidFill>
                  <a:srgbClr val="0066CC"/>
                </a:solidFill>
                <a:ea typeface="Calibri"/>
                <a:cs typeface="Times New Roman"/>
              </a:rPr>
              <a:t>, </a:t>
            </a:r>
            <a:r>
              <a:rPr lang="en-US" sz="2000" b="1" dirty="0" err="1">
                <a:solidFill>
                  <a:srgbClr val="0066CC"/>
                </a:solidFill>
                <a:ea typeface="Calibri"/>
                <a:cs typeface="Times New Roman"/>
              </a:rPr>
              <a:t>tiến</a:t>
            </a:r>
            <a:r>
              <a:rPr lang="en-US" sz="2000" b="1" dirty="0">
                <a:solidFill>
                  <a:srgbClr val="0066CC"/>
                </a:solidFill>
                <a:ea typeface="Calibri"/>
                <a:cs typeface="Times New Roman"/>
              </a:rPr>
              <a:t> </a:t>
            </a:r>
            <a:r>
              <a:rPr lang="en-US" sz="2000" b="1" dirty="0" err="1">
                <a:solidFill>
                  <a:srgbClr val="0066CC"/>
                </a:solidFill>
                <a:ea typeface="Calibri"/>
                <a:cs typeface="Times New Roman"/>
              </a:rPr>
              <a:t>độ</a:t>
            </a:r>
            <a:r>
              <a:rPr lang="en-US" sz="2000" b="1" dirty="0">
                <a:solidFill>
                  <a:srgbClr val="0066CC"/>
                </a:solidFill>
                <a:ea typeface="Calibri"/>
                <a:cs typeface="Times New Roman"/>
              </a:rPr>
              <a:t> </a:t>
            </a:r>
            <a:r>
              <a:rPr lang="en-US" sz="2000" b="1" dirty="0" err="1">
                <a:solidFill>
                  <a:srgbClr val="0066CC"/>
                </a:solidFill>
                <a:ea typeface="Calibri"/>
                <a:cs typeface="Times New Roman"/>
              </a:rPr>
              <a:t>của</a:t>
            </a:r>
            <a:r>
              <a:rPr lang="en-US" sz="2000" b="1" dirty="0">
                <a:solidFill>
                  <a:srgbClr val="0066CC"/>
                </a:solidFill>
                <a:ea typeface="Calibri"/>
                <a:cs typeface="Times New Roman"/>
              </a:rPr>
              <a:t> </a:t>
            </a:r>
            <a:r>
              <a:rPr lang="en-US" sz="2000" b="1" dirty="0" err="1">
                <a:solidFill>
                  <a:srgbClr val="0066CC"/>
                </a:solidFill>
                <a:ea typeface="Calibri"/>
                <a:cs typeface="Times New Roman"/>
              </a:rPr>
              <a:t>hoạt</a:t>
            </a:r>
            <a:r>
              <a:rPr lang="en-US" sz="2000" b="1" dirty="0">
                <a:solidFill>
                  <a:srgbClr val="0066CC"/>
                </a:solidFill>
                <a:ea typeface="Calibri"/>
                <a:cs typeface="Times New Roman"/>
              </a:rPr>
              <a:t> </a:t>
            </a:r>
            <a:r>
              <a:rPr lang="en-US" sz="2000" b="1" dirty="0" err="1">
                <a:solidFill>
                  <a:srgbClr val="0066CC"/>
                </a:solidFill>
                <a:ea typeface="Calibri"/>
                <a:cs typeface="Times New Roman"/>
              </a:rPr>
              <a:t>động</a:t>
            </a:r>
            <a:r>
              <a:rPr lang="en-US" sz="2000" b="1" dirty="0">
                <a:solidFill>
                  <a:srgbClr val="0066CC"/>
                </a:solidFill>
                <a:ea typeface="Calibri"/>
                <a:cs typeface="Times New Roman"/>
              </a:rPr>
              <a:t> SHCM. </a:t>
            </a:r>
          </a:p>
          <a:p>
            <a:pPr algn="ctr" eaLnBrk="1" fontAlgn="auto" hangingPunct="1">
              <a:lnSpc>
                <a:spcPct val="130000"/>
              </a:lnSpc>
              <a:spcBef>
                <a:spcPts val="0"/>
              </a:spcBef>
              <a:spcAft>
                <a:spcPts val="0"/>
              </a:spcAft>
              <a:defRPr/>
            </a:pPr>
            <a:endParaRPr lang="en-ID" sz="2000" b="1" dirty="0">
              <a:solidFill>
                <a:srgbClr val="0066CC"/>
              </a:solidFill>
            </a:endParaRPr>
          </a:p>
        </p:txBody>
      </p:sp>
      <p:sp>
        <p:nvSpPr>
          <p:cNvPr id="23" name="Rectangle: Rounded Corners 18"/>
          <p:cNvSpPr/>
          <p:nvPr/>
        </p:nvSpPr>
        <p:spPr>
          <a:xfrm>
            <a:off x="6815492" y="4593266"/>
            <a:ext cx="3965944" cy="1294474"/>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lang="en-US" sz="2000" b="1" dirty="0" err="1">
                <a:solidFill>
                  <a:srgbClr val="0066CC"/>
                </a:solidFill>
                <a:ea typeface="Calibri"/>
                <a:cs typeface="Times New Roman"/>
              </a:rPr>
              <a:t>Đạt</a:t>
            </a:r>
            <a:r>
              <a:rPr lang="en-US" sz="2000" b="1" dirty="0">
                <a:solidFill>
                  <a:srgbClr val="0066CC"/>
                </a:solidFill>
                <a:ea typeface="Calibri"/>
                <a:cs typeface="Times New Roman"/>
              </a:rPr>
              <a:t> </a:t>
            </a:r>
            <a:r>
              <a:rPr lang="en-US" sz="2000" b="1" dirty="0" err="1">
                <a:solidFill>
                  <a:srgbClr val="0066CC"/>
                </a:solidFill>
                <a:ea typeface="Calibri"/>
                <a:cs typeface="Times New Roman"/>
              </a:rPr>
              <a:t>được</a:t>
            </a:r>
            <a:r>
              <a:rPr lang="en-US" sz="2000" b="1" dirty="0">
                <a:solidFill>
                  <a:srgbClr val="0066CC"/>
                </a:solidFill>
                <a:ea typeface="Calibri"/>
                <a:cs typeface="Times New Roman"/>
              </a:rPr>
              <a:t> </a:t>
            </a:r>
            <a:r>
              <a:rPr lang="en-US" sz="2000" b="1" dirty="0" err="1">
                <a:solidFill>
                  <a:srgbClr val="0066CC"/>
                </a:solidFill>
                <a:ea typeface="Calibri"/>
                <a:cs typeface="Times New Roman"/>
              </a:rPr>
              <a:t>kết</a:t>
            </a:r>
            <a:r>
              <a:rPr lang="en-US" sz="2000" b="1" dirty="0">
                <a:solidFill>
                  <a:srgbClr val="0066CC"/>
                </a:solidFill>
                <a:ea typeface="Calibri"/>
                <a:cs typeface="Times New Roman"/>
              </a:rPr>
              <a:t> </a:t>
            </a:r>
            <a:r>
              <a:rPr lang="en-US" sz="2000" b="1" dirty="0" err="1">
                <a:solidFill>
                  <a:srgbClr val="0066CC"/>
                </a:solidFill>
                <a:ea typeface="Calibri"/>
                <a:cs typeface="Times New Roman"/>
              </a:rPr>
              <a:t>quả</a:t>
            </a:r>
            <a:r>
              <a:rPr lang="en-US" sz="2000" b="1" dirty="0">
                <a:solidFill>
                  <a:srgbClr val="0066CC"/>
                </a:solidFill>
                <a:ea typeface="Calibri"/>
                <a:cs typeface="Times New Roman"/>
              </a:rPr>
              <a:t> </a:t>
            </a:r>
          </a:p>
          <a:p>
            <a:pPr algn="ctr">
              <a:lnSpc>
                <a:spcPct val="130000"/>
              </a:lnSpc>
              <a:defRPr/>
            </a:pPr>
            <a:r>
              <a:rPr lang="en-US" sz="2000" b="1" dirty="0">
                <a:solidFill>
                  <a:srgbClr val="0066CC"/>
                </a:solidFill>
                <a:ea typeface="Calibri"/>
                <a:cs typeface="Times New Roman"/>
              </a:rPr>
              <a:t>(</a:t>
            </a:r>
            <a:r>
              <a:rPr lang="en-US" sz="2000" b="1" dirty="0" err="1">
                <a:solidFill>
                  <a:srgbClr val="0066CC"/>
                </a:solidFill>
                <a:ea typeface="Calibri"/>
                <a:cs typeface="Times New Roman"/>
              </a:rPr>
              <a:t>sản</a:t>
            </a:r>
            <a:r>
              <a:rPr lang="en-US" sz="2000" b="1" dirty="0">
                <a:solidFill>
                  <a:srgbClr val="0066CC"/>
                </a:solidFill>
                <a:ea typeface="Calibri"/>
                <a:cs typeface="Times New Roman"/>
              </a:rPr>
              <a:t> </a:t>
            </a:r>
            <a:r>
              <a:rPr lang="en-US" sz="2000" b="1" dirty="0" err="1">
                <a:solidFill>
                  <a:srgbClr val="0066CC"/>
                </a:solidFill>
                <a:ea typeface="Calibri"/>
                <a:cs typeface="Times New Roman"/>
              </a:rPr>
              <a:t>phẩm</a:t>
            </a:r>
            <a:r>
              <a:rPr lang="en-US" sz="2000" b="1" dirty="0">
                <a:solidFill>
                  <a:srgbClr val="0066CC"/>
                </a:solidFill>
                <a:ea typeface="Calibri"/>
                <a:cs typeface="Times New Roman"/>
              </a:rPr>
              <a:t>) </a:t>
            </a:r>
            <a:r>
              <a:rPr lang="en-US" sz="2000" b="1" dirty="0" err="1">
                <a:solidFill>
                  <a:srgbClr val="0066CC"/>
                </a:solidFill>
                <a:ea typeface="Calibri"/>
                <a:cs typeface="Times New Roman"/>
              </a:rPr>
              <a:t>cụ</a:t>
            </a:r>
            <a:r>
              <a:rPr lang="en-US" sz="2000" b="1" dirty="0">
                <a:solidFill>
                  <a:srgbClr val="0066CC"/>
                </a:solidFill>
                <a:ea typeface="Calibri"/>
                <a:cs typeface="Times New Roman"/>
              </a:rPr>
              <a:t>  </a:t>
            </a:r>
            <a:r>
              <a:rPr lang="en-US" sz="2000" b="1" dirty="0" err="1">
                <a:solidFill>
                  <a:srgbClr val="0066CC"/>
                </a:solidFill>
                <a:ea typeface="Calibri"/>
                <a:cs typeface="Times New Roman"/>
              </a:rPr>
              <a:t>thể</a:t>
            </a:r>
            <a:r>
              <a:rPr lang="en-US" sz="2000" b="1" dirty="0">
                <a:solidFill>
                  <a:srgbClr val="0066CC"/>
                </a:solidFill>
                <a:ea typeface="Calibri"/>
                <a:cs typeface="Times New Roman"/>
              </a:rPr>
              <a:t>.</a:t>
            </a:r>
            <a:endParaRPr lang="en-ID" sz="2000" b="1" dirty="0">
              <a:solidFill>
                <a:srgbClr val="0066CC"/>
              </a:solidFill>
            </a:endParaRPr>
          </a:p>
        </p:txBody>
      </p:sp>
      <p:sp>
        <p:nvSpPr>
          <p:cNvPr id="5" name="Rectangle 4"/>
          <p:cNvSpPr/>
          <p:nvPr/>
        </p:nvSpPr>
        <p:spPr>
          <a:xfrm>
            <a:off x="1368279" y="3455581"/>
            <a:ext cx="460327" cy="38277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1</a:t>
            </a:r>
          </a:p>
        </p:txBody>
      </p:sp>
      <p:sp>
        <p:nvSpPr>
          <p:cNvPr id="24" name="Rectangle 23"/>
          <p:cNvSpPr/>
          <p:nvPr/>
        </p:nvSpPr>
        <p:spPr>
          <a:xfrm>
            <a:off x="1336187" y="5049115"/>
            <a:ext cx="460327" cy="38277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a:t>
            </a:r>
          </a:p>
        </p:txBody>
      </p:sp>
      <p:sp>
        <p:nvSpPr>
          <p:cNvPr id="25" name="Rectangle 24"/>
          <p:cNvSpPr/>
          <p:nvPr/>
        </p:nvSpPr>
        <p:spPr>
          <a:xfrm>
            <a:off x="6585328" y="3455581"/>
            <a:ext cx="460327" cy="38277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a:t>
            </a:r>
          </a:p>
        </p:txBody>
      </p:sp>
      <p:sp>
        <p:nvSpPr>
          <p:cNvPr id="26" name="Rectangle 25"/>
          <p:cNvSpPr/>
          <p:nvPr/>
        </p:nvSpPr>
        <p:spPr>
          <a:xfrm>
            <a:off x="6585134" y="5049115"/>
            <a:ext cx="460327" cy="38277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a:t>
            </a:r>
          </a:p>
        </p:txBody>
      </p:sp>
      <p:sp>
        <p:nvSpPr>
          <p:cNvPr id="6" name="Right Arrow 5"/>
          <p:cNvSpPr/>
          <p:nvPr/>
        </p:nvSpPr>
        <p:spPr>
          <a:xfrm>
            <a:off x="786809" y="3455581"/>
            <a:ext cx="549378" cy="382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765543" y="5052659"/>
            <a:ext cx="549378" cy="382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5989676" y="3459482"/>
            <a:ext cx="549378" cy="382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5989676" y="5052659"/>
            <a:ext cx="549378" cy="382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81783" y="6166884"/>
            <a:ext cx="4593092" cy="369332"/>
          </a:xfrm>
          <a:prstGeom prst="rect">
            <a:avLst/>
          </a:prstGeom>
          <a:noFill/>
        </p:spPr>
        <p:txBody>
          <a:bodyPr wrap="square" rtlCol="0">
            <a:spAutoFit/>
          </a:bodyPr>
          <a:lstStyle/>
          <a:p>
            <a:r>
              <a:rPr lang="en-US" dirty="0" err="1"/>
              <a:t>Mục</a:t>
            </a:r>
            <a:r>
              <a:rPr lang="en-US" dirty="0"/>
              <a:t> </a:t>
            </a:r>
            <a:r>
              <a:rPr lang="en-US" dirty="0" err="1"/>
              <a:t>tiêu</a:t>
            </a:r>
            <a:r>
              <a:rPr lang="en-US" dirty="0"/>
              <a:t> </a:t>
            </a:r>
            <a:r>
              <a:rPr lang="en-US" dirty="0" err="1"/>
              <a:t>cụ</a:t>
            </a:r>
            <a:r>
              <a:rPr lang="en-US" dirty="0"/>
              <a:t> </a:t>
            </a:r>
            <a:r>
              <a:rPr lang="en-US" dirty="0" err="1"/>
              <a:t>thể</a:t>
            </a:r>
            <a:r>
              <a:rPr lang="en-US" dirty="0"/>
              <a:t> - </a:t>
            </a:r>
            <a:r>
              <a:rPr lang="en-US" dirty="0" err="1"/>
              <a:t>Chỉ</a:t>
            </a:r>
            <a:r>
              <a:rPr lang="en-US" dirty="0"/>
              <a:t> </a:t>
            </a:r>
            <a:r>
              <a:rPr lang="en-US" dirty="0" err="1"/>
              <a:t>tiêu</a:t>
            </a:r>
            <a:r>
              <a:rPr lang="en-US" dirty="0"/>
              <a:t>, </a:t>
            </a:r>
            <a:r>
              <a:rPr lang="en-US" dirty="0" err="1"/>
              <a:t>số</a:t>
            </a:r>
            <a:r>
              <a:rPr lang="en-US" dirty="0"/>
              <a:t> </a:t>
            </a:r>
            <a:r>
              <a:rPr lang="en-US" dirty="0" err="1"/>
              <a:t>liệu</a:t>
            </a:r>
            <a:r>
              <a:rPr lang="en-US" dirty="0"/>
              <a:t> </a:t>
            </a:r>
            <a:r>
              <a:rPr lang="en-US" dirty="0" err="1"/>
              <a:t>cụ</a:t>
            </a:r>
            <a:r>
              <a:rPr lang="en-US" dirty="0"/>
              <a:t> </a:t>
            </a:r>
            <a:r>
              <a:rPr lang="en-US" dirty="0" err="1"/>
              <a:t>thể</a:t>
            </a:r>
            <a:endParaRPr lang="en-US" dirty="0"/>
          </a:p>
        </p:txBody>
      </p:sp>
    </p:spTree>
    <p:extLst>
      <p:ext uri="{BB962C8B-B14F-4D97-AF65-F5344CB8AC3E}">
        <p14:creationId xmlns:p14="http://schemas.microsoft.com/office/powerpoint/2010/main" val="3072208784"/>
      </p:ext>
    </p:extLst>
  </p:cSld>
  <p:clrMapOvr>
    <a:masterClrMapping/>
  </p:clrMapOvr>
  <p:transition>
    <p:pull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18"/>
          <p:cNvSpPr/>
          <p:nvPr/>
        </p:nvSpPr>
        <p:spPr>
          <a:xfrm>
            <a:off x="5340077" y="2951925"/>
            <a:ext cx="6007395" cy="810904"/>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lang="en-US" sz="2000" b="1" dirty="0" err="1">
                <a:solidFill>
                  <a:srgbClr val="0066FF"/>
                </a:solidFill>
                <a:ea typeface="Times New Roman"/>
                <a:cs typeface="Times New Roman" panose="02020603050405020304" pitchFamily="18" charset="0"/>
              </a:rPr>
              <a:t>Nội</a:t>
            </a:r>
            <a:r>
              <a:rPr lang="en-US" sz="2000" b="1" dirty="0">
                <a:solidFill>
                  <a:srgbClr val="0066FF"/>
                </a:solidFill>
                <a:ea typeface="Times New Roman"/>
                <a:cs typeface="Times New Roman" panose="02020603050405020304" pitchFamily="18" charset="0"/>
              </a:rPr>
              <a:t> dung </a:t>
            </a:r>
            <a:r>
              <a:rPr lang="en-US" sz="2000" b="1" dirty="0" err="1">
                <a:solidFill>
                  <a:srgbClr val="0066FF"/>
                </a:solidFill>
                <a:ea typeface="Times New Roman"/>
                <a:cs typeface="Times New Roman" panose="02020603050405020304" pitchFamily="18" charset="0"/>
              </a:rPr>
              <a:t>sinh</a:t>
            </a:r>
            <a:r>
              <a:rPr lang="en-US" sz="2000" b="1" dirty="0">
                <a:solidFill>
                  <a:srgbClr val="0066FF"/>
                </a:solidFill>
                <a:ea typeface="Times New Roman"/>
                <a:cs typeface="Times New Roman" panose="02020603050405020304" pitchFamily="18" charset="0"/>
              </a:rPr>
              <a:t> </a:t>
            </a:r>
            <a:r>
              <a:rPr lang="en-US" sz="2000" b="1" dirty="0" err="1">
                <a:solidFill>
                  <a:srgbClr val="0066FF"/>
                </a:solidFill>
                <a:ea typeface="Times New Roman"/>
                <a:cs typeface="Times New Roman" panose="02020603050405020304" pitchFamily="18" charset="0"/>
              </a:rPr>
              <a:t>hoạt</a:t>
            </a:r>
            <a:r>
              <a:rPr lang="en-US" sz="2000" b="1" dirty="0">
                <a:solidFill>
                  <a:srgbClr val="0066FF"/>
                </a:solidFill>
                <a:ea typeface="Times New Roman"/>
                <a:cs typeface="Times New Roman" panose="02020603050405020304" pitchFamily="18" charset="0"/>
              </a:rPr>
              <a:t> </a:t>
            </a:r>
            <a:r>
              <a:rPr lang="en-US" sz="2000" b="1" dirty="0" err="1">
                <a:solidFill>
                  <a:srgbClr val="0066FF"/>
                </a:solidFill>
                <a:ea typeface="Times New Roman"/>
                <a:cs typeface="Times New Roman" panose="02020603050405020304" pitchFamily="18" charset="0"/>
              </a:rPr>
              <a:t>chuyên</a:t>
            </a:r>
            <a:r>
              <a:rPr lang="en-US" sz="2000" b="1" dirty="0">
                <a:solidFill>
                  <a:srgbClr val="0066FF"/>
                </a:solidFill>
                <a:ea typeface="Times New Roman"/>
                <a:cs typeface="Times New Roman" panose="02020603050405020304" pitchFamily="18" charset="0"/>
              </a:rPr>
              <a:t> </a:t>
            </a:r>
            <a:r>
              <a:rPr lang="en-US" sz="2000" b="1" dirty="0" err="1">
                <a:solidFill>
                  <a:srgbClr val="0066FF"/>
                </a:solidFill>
                <a:ea typeface="Times New Roman"/>
                <a:cs typeface="Times New Roman" panose="02020603050405020304" pitchFamily="18" charset="0"/>
              </a:rPr>
              <a:t>môn</a:t>
            </a:r>
            <a:r>
              <a:rPr lang="en-US" sz="2000" b="1" dirty="0">
                <a:solidFill>
                  <a:srgbClr val="0066FF"/>
                </a:solidFill>
                <a:ea typeface="Times New Roman"/>
                <a:cs typeface="Times New Roman" panose="02020603050405020304" pitchFamily="18" charset="0"/>
              </a:rPr>
              <a:t> </a:t>
            </a:r>
            <a:r>
              <a:rPr lang="en-US" sz="2000" b="1" dirty="0" err="1">
                <a:solidFill>
                  <a:srgbClr val="C00000"/>
                </a:solidFill>
                <a:ea typeface="Times New Roman"/>
                <a:cs typeface="Times New Roman" panose="02020603050405020304" pitchFamily="18" charset="0"/>
              </a:rPr>
              <a:t>nâng</a:t>
            </a:r>
            <a:r>
              <a:rPr lang="en-US" sz="2000" b="1" dirty="0">
                <a:solidFill>
                  <a:srgbClr val="C00000"/>
                </a:solidFill>
                <a:ea typeface="Times New Roman"/>
                <a:cs typeface="Times New Roman" panose="02020603050405020304" pitchFamily="18" charset="0"/>
              </a:rPr>
              <a:t> </a:t>
            </a:r>
            <a:r>
              <a:rPr lang="en-US" sz="2000" b="1" dirty="0" err="1">
                <a:solidFill>
                  <a:srgbClr val="C00000"/>
                </a:solidFill>
                <a:ea typeface="Times New Roman"/>
                <a:cs typeface="Times New Roman" panose="02020603050405020304" pitchFamily="18" charset="0"/>
              </a:rPr>
              <a:t>cao</a:t>
            </a:r>
            <a:r>
              <a:rPr lang="en-US" sz="2000" b="1" dirty="0">
                <a:solidFill>
                  <a:srgbClr val="C00000"/>
                </a:solidFill>
                <a:ea typeface="Times New Roman"/>
                <a:cs typeface="Times New Roman" panose="02020603050405020304" pitchFamily="18" charset="0"/>
              </a:rPr>
              <a:t> </a:t>
            </a:r>
            <a:r>
              <a:rPr lang="en-US" sz="2000" b="1" dirty="0" err="1">
                <a:solidFill>
                  <a:srgbClr val="C00000"/>
                </a:solidFill>
                <a:ea typeface="Times New Roman"/>
                <a:cs typeface="Times New Roman" panose="02020603050405020304" pitchFamily="18" charset="0"/>
              </a:rPr>
              <a:t>năng</a:t>
            </a:r>
            <a:r>
              <a:rPr lang="en-US" sz="2000" b="1" dirty="0">
                <a:solidFill>
                  <a:srgbClr val="C00000"/>
                </a:solidFill>
                <a:ea typeface="Times New Roman"/>
                <a:cs typeface="Times New Roman" panose="02020603050405020304" pitchFamily="18" charset="0"/>
              </a:rPr>
              <a:t> </a:t>
            </a:r>
            <a:r>
              <a:rPr lang="en-US" sz="2000" b="1" dirty="0" err="1">
                <a:solidFill>
                  <a:srgbClr val="C00000"/>
                </a:solidFill>
                <a:ea typeface="Times New Roman"/>
                <a:cs typeface="Times New Roman" panose="02020603050405020304" pitchFamily="18" charset="0"/>
              </a:rPr>
              <a:t>lực</a:t>
            </a:r>
            <a:r>
              <a:rPr lang="en-US" sz="2000" b="1" dirty="0">
                <a:solidFill>
                  <a:srgbClr val="C00000"/>
                </a:solidFill>
                <a:ea typeface="Times New Roman"/>
                <a:cs typeface="Times New Roman" panose="02020603050405020304" pitchFamily="18" charset="0"/>
              </a:rPr>
              <a:t> </a:t>
            </a:r>
            <a:r>
              <a:rPr lang="en-US" sz="2000" b="1" dirty="0" err="1">
                <a:solidFill>
                  <a:srgbClr val="C00000"/>
                </a:solidFill>
                <a:ea typeface="Times New Roman"/>
                <a:cs typeface="Times New Roman" panose="02020603050405020304" pitchFamily="18" charset="0"/>
              </a:rPr>
              <a:t>của</a:t>
            </a:r>
            <a:r>
              <a:rPr lang="en-US" sz="2000" b="1" dirty="0">
                <a:solidFill>
                  <a:srgbClr val="C00000"/>
                </a:solidFill>
                <a:ea typeface="Times New Roman"/>
                <a:cs typeface="Times New Roman" panose="02020603050405020304" pitchFamily="18" charset="0"/>
              </a:rPr>
              <a:t> </a:t>
            </a:r>
            <a:r>
              <a:rPr lang="en-US" sz="2000" b="1" dirty="0" err="1">
                <a:solidFill>
                  <a:srgbClr val="C00000"/>
                </a:solidFill>
                <a:ea typeface="Times New Roman"/>
                <a:cs typeface="Times New Roman" panose="02020603050405020304" pitchFamily="18" charset="0"/>
              </a:rPr>
              <a:t>đội</a:t>
            </a:r>
            <a:r>
              <a:rPr lang="en-US" sz="2000" b="1" dirty="0">
                <a:solidFill>
                  <a:srgbClr val="C00000"/>
                </a:solidFill>
                <a:ea typeface="Times New Roman"/>
                <a:cs typeface="Times New Roman" panose="02020603050405020304" pitchFamily="18" charset="0"/>
              </a:rPr>
              <a:t> </a:t>
            </a:r>
            <a:r>
              <a:rPr lang="en-US" sz="2000" b="1" dirty="0" err="1">
                <a:solidFill>
                  <a:srgbClr val="C00000"/>
                </a:solidFill>
                <a:ea typeface="Times New Roman"/>
                <a:cs typeface="Times New Roman" panose="02020603050405020304" pitchFamily="18" charset="0"/>
              </a:rPr>
              <a:t>ngũ</a:t>
            </a:r>
            <a:endParaRPr lang="en-ID" sz="2000" b="1" dirty="0">
              <a:solidFill>
                <a:srgbClr val="C00000"/>
              </a:solidFill>
              <a:cs typeface="Times New Roman" panose="02020603050405020304" pitchFamily="18" charset="0"/>
            </a:endParaRPr>
          </a:p>
        </p:txBody>
      </p:sp>
      <p:sp>
        <p:nvSpPr>
          <p:cNvPr id="31" name="Rectangle: Rounded Corners 18"/>
          <p:cNvSpPr/>
          <p:nvPr/>
        </p:nvSpPr>
        <p:spPr>
          <a:xfrm>
            <a:off x="5345394" y="4094252"/>
            <a:ext cx="6002078" cy="810904"/>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lang="en-US" sz="2000" b="1" dirty="0" err="1">
                <a:solidFill>
                  <a:srgbClr val="0066FF"/>
                </a:solidFill>
                <a:cs typeface="Times New Roman" panose="02020603050405020304" pitchFamily="18" charset="0"/>
              </a:rPr>
              <a:t>Nội</a:t>
            </a:r>
            <a:r>
              <a:rPr lang="en-US" sz="2000" b="1" dirty="0">
                <a:solidFill>
                  <a:srgbClr val="0066FF"/>
                </a:solidFill>
                <a:cs typeface="Times New Roman" panose="02020603050405020304" pitchFamily="18" charset="0"/>
              </a:rPr>
              <a:t> dung SHCM </a:t>
            </a:r>
            <a:r>
              <a:rPr lang="en-US" sz="2000" b="1" dirty="0" err="1">
                <a:solidFill>
                  <a:srgbClr val="0066FF"/>
                </a:solidFill>
                <a:cs typeface="Times New Roman" panose="02020603050405020304" pitchFamily="18" charset="0"/>
              </a:rPr>
              <a:t>đáp</a:t>
            </a:r>
            <a:r>
              <a:rPr lang="en-US" sz="2000" b="1" dirty="0">
                <a:solidFill>
                  <a:srgbClr val="0066FF"/>
                </a:solidFill>
                <a:cs typeface="Times New Roman" panose="02020603050405020304" pitchFamily="18" charset="0"/>
              </a:rPr>
              <a:t> </a:t>
            </a:r>
            <a:r>
              <a:rPr lang="en-US" sz="2000" b="1" dirty="0" err="1">
                <a:solidFill>
                  <a:srgbClr val="0066FF"/>
                </a:solidFill>
                <a:cs typeface="Times New Roman" panose="02020603050405020304" pitchFamily="18" charset="0"/>
              </a:rPr>
              <a:t>ứng</a:t>
            </a:r>
            <a:r>
              <a:rPr lang="en-US" sz="2000" b="1" dirty="0">
                <a:solidFill>
                  <a:srgbClr val="0066FF"/>
                </a:solidFill>
                <a:cs typeface="Times New Roman" panose="02020603050405020304" pitchFamily="18" charset="0"/>
              </a:rPr>
              <a:t> </a:t>
            </a:r>
            <a:r>
              <a:rPr lang="en-US" sz="2000" b="1" dirty="0" err="1">
                <a:solidFill>
                  <a:srgbClr val="C00000"/>
                </a:solidFill>
                <a:cs typeface="Times New Roman" panose="02020603050405020304" pitchFamily="18" charset="0"/>
              </a:rPr>
              <a:t>nâng</a:t>
            </a:r>
            <a:r>
              <a:rPr lang="en-US" sz="2000" b="1" dirty="0">
                <a:solidFill>
                  <a:srgbClr val="C00000"/>
                </a:solidFill>
                <a:cs typeface="Times New Roman" panose="02020603050405020304" pitchFamily="18" charset="0"/>
              </a:rPr>
              <a:t> </a:t>
            </a:r>
            <a:r>
              <a:rPr lang="en-US" sz="2000" b="1" dirty="0" err="1">
                <a:solidFill>
                  <a:srgbClr val="C00000"/>
                </a:solidFill>
                <a:cs typeface="Times New Roman" panose="02020603050405020304" pitchFamily="18" charset="0"/>
              </a:rPr>
              <a:t>cao</a:t>
            </a:r>
            <a:r>
              <a:rPr lang="en-US" sz="2000" b="1" dirty="0">
                <a:solidFill>
                  <a:srgbClr val="C00000"/>
                </a:solidFill>
                <a:cs typeface="Times New Roman" panose="02020603050405020304" pitchFamily="18" charset="0"/>
              </a:rPr>
              <a:t> </a:t>
            </a:r>
            <a:r>
              <a:rPr lang="en-US" sz="2000" b="1" dirty="0" err="1">
                <a:solidFill>
                  <a:srgbClr val="C00000"/>
                </a:solidFill>
                <a:cs typeface="Times New Roman" panose="02020603050405020304" pitchFamily="18" charset="0"/>
              </a:rPr>
              <a:t>chất</a:t>
            </a:r>
            <a:r>
              <a:rPr lang="en-US" sz="2000" b="1" dirty="0">
                <a:solidFill>
                  <a:srgbClr val="C00000"/>
                </a:solidFill>
                <a:cs typeface="Times New Roman" panose="02020603050405020304" pitchFamily="18" charset="0"/>
              </a:rPr>
              <a:t> </a:t>
            </a:r>
            <a:r>
              <a:rPr lang="en-US" sz="2000" b="1" dirty="0" err="1">
                <a:solidFill>
                  <a:srgbClr val="C00000"/>
                </a:solidFill>
                <a:cs typeface="Times New Roman" panose="02020603050405020304" pitchFamily="18" charset="0"/>
              </a:rPr>
              <a:t>lượng</a:t>
            </a:r>
            <a:r>
              <a:rPr lang="en-US" sz="2000" b="1" dirty="0">
                <a:solidFill>
                  <a:srgbClr val="0066FF"/>
                </a:solidFill>
                <a:cs typeface="Times New Roman" panose="02020603050405020304" pitchFamily="18" charset="0"/>
              </a:rPr>
              <a:t> </a:t>
            </a:r>
            <a:r>
              <a:rPr lang="en-US" sz="2000" b="1" dirty="0" err="1">
                <a:solidFill>
                  <a:srgbClr val="0066FF"/>
                </a:solidFill>
                <a:cs typeface="Times New Roman" panose="02020603050405020304" pitchFamily="18" charset="0"/>
              </a:rPr>
              <a:t>chăm</a:t>
            </a:r>
            <a:r>
              <a:rPr lang="en-US" sz="2000" b="1" dirty="0">
                <a:solidFill>
                  <a:srgbClr val="0066FF"/>
                </a:solidFill>
                <a:cs typeface="Times New Roman" panose="02020603050405020304" pitchFamily="18" charset="0"/>
              </a:rPr>
              <a:t> </a:t>
            </a:r>
            <a:r>
              <a:rPr lang="en-US" sz="2000" b="1" dirty="0" err="1">
                <a:solidFill>
                  <a:srgbClr val="0066FF"/>
                </a:solidFill>
                <a:cs typeface="Times New Roman" panose="02020603050405020304" pitchFamily="18" charset="0"/>
              </a:rPr>
              <a:t>sóc</a:t>
            </a:r>
            <a:r>
              <a:rPr lang="en-US" sz="2000" b="1" dirty="0">
                <a:solidFill>
                  <a:srgbClr val="0066FF"/>
                </a:solidFill>
                <a:cs typeface="Times New Roman" panose="02020603050405020304" pitchFamily="18" charset="0"/>
              </a:rPr>
              <a:t>, </a:t>
            </a:r>
            <a:r>
              <a:rPr lang="en-US" sz="2000" b="1" dirty="0" err="1">
                <a:solidFill>
                  <a:srgbClr val="0066FF"/>
                </a:solidFill>
                <a:cs typeface="Times New Roman" panose="02020603050405020304" pitchFamily="18" charset="0"/>
              </a:rPr>
              <a:t>nuôi</a:t>
            </a:r>
            <a:r>
              <a:rPr lang="en-US" sz="2000" b="1" dirty="0">
                <a:solidFill>
                  <a:srgbClr val="0066FF"/>
                </a:solidFill>
                <a:cs typeface="Times New Roman" panose="02020603050405020304" pitchFamily="18" charset="0"/>
              </a:rPr>
              <a:t> </a:t>
            </a:r>
            <a:r>
              <a:rPr lang="en-US" sz="2000" b="1" dirty="0" err="1">
                <a:solidFill>
                  <a:srgbClr val="0066FF"/>
                </a:solidFill>
                <a:cs typeface="Times New Roman" panose="02020603050405020304" pitchFamily="18" charset="0"/>
              </a:rPr>
              <a:t>dưỡng</a:t>
            </a:r>
            <a:r>
              <a:rPr lang="en-US" sz="2000" b="1" dirty="0">
                <a:solidFill>
                  <a:srgbClr val="0066FF"/>
                </a:solidFill>
                <a:cs typeface="Times New Roman" panose="02020603050405020304" pitchFamily="18" charset="0"/>
              </a:rPr>
              <a:t>, </a:t>
            </a:r>
            <a:r>
              <a:rPr lang="en-US" sz="2000" b="1" dirty="0" err="1">
                <a:solidFill>
                  <a:srgbClr val="0066FF"/>
                </a:solidFill>
                <a:cs typeface="Times New Roman" panose="02020603050405020304" pitchFamily="18" charset="0"/>
              </a:rPr>
              <a:t>giáo</a:t>
            </a:r>
            <a:r>
              <a:rPr lang="en-US" sz="2000" b="1" dirty="0">
                <a:solidFill>
                  <a:srgbClr val="0066FF"/>
                </a:solidFill>
                <a:cs typeface="Times New Roman" panose="02020603050405020304" pitchFamily="18" charset="0"/>
              </a:rPr>
              <a:t> </a:t>
            </a:r>
            <a:r>
              <a:rPr lang="en-US" sz="2000" b="1" dirty="0" err="1">
                <a:solidFill>
                  <a:srgbClr val="0066FF"/>
                </a:solidFill>
                <a:cs typeface="Times New Roman" panose="02020603050405020304" pitchFamily="18" charset="0"/>
              </a:rPr>
              <a:t>dục</a:t>
            </a:r>
            <a:r>
              <a:rPr lang="en-US" sz="2000" b="1" dirty="0">
                <a:solidFill>
                  <a:srgbClr val="0066FF"/>
                </a:solidFill>
                <a:cs typeface="Times New Roman" panose="02020603050405020304" pitchFamily="18" charset="0"/>
              </a:rPr>
              <a:t> </a:t>
            </a:r>
            <a:r>
              <a:rPr lang="en-US" sz="2000" b="1" dirty="0" err="1">
                <a:solidFill>
                  <a:srgbClr val="0066FF"/>
                </a:solidFill>
                <a:cs typeface="Times New Roman" panose="02020603050405020304" pitchFamily="18" charset="0"/>
              </a:rPr>
              <a:t>trẻ</a:t>
            </a:r>
            <a:endParaRPr lang="en-ID" sz="2000" b="1" dirty="0">
              <a:solidFill>
                <a:srgbClr val="0066FF"/>
              </a:solidFill>
              <a:cs typeface="Times New Roman" panose="02020603050405020304" pitchFamily="18" charset="0"/>
            </a:endParaRPr>
          </a:p>
        </p:txBody>
      </p:sp>
      <p:sp>
        <p:nvSpPr>
          <p:cNvPr id="32" name="Rectangle: Rounded Corners 18"/>
          <p:cNvSpPr/>
          <p:nvPr/>
        </p:nvSpPr>
        <p:spPr>
          <a:xfrm>
            <a:off x="5340076" y="5272489"/>
            <a:ext cx="6007395" cy="810904"/>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lang="en-US" sz="2000" b="1" dirty="0" err="1">
                <a:solidFill>
                  <a:srgbClr val="0066FF"/>
                </a:solidFill>
                <a:cs typeface="Times New Roman" panose="02020603050405020304" pitchFamily="18" charset="0"/>
              </a:rPr>
              <a:t>Nội</a:t>
            </a:r>
            <a:r>
              <a:rPr lang="en-US" sz="2000" b="1" dirty="0">
                <a:solidFill>
                  <a:srgbClr val="0066FF"/>
                </a:solidFill>
                <a:cs typeface="Times New Roman" panose="02020603050405020304" pitchFamily="18" charset="0"/>
              </a:rPr>
              <a:t> dung </a:t>
            </a:r>
            <a:r>
              <a:rPr lang="en-US" sz="2000" b="1" dirty="0" err="1">
                <a:solidFill>
                  <a:srgbClr val="0066FF"/>
                </a:solidFill>
                <a:cs typeface="Times New Roman" panose="02020603050405020304" pitchFamily="18" charset="0"/>
              </a:rPr>
              <a:t>sinh</a:t>
            </a:r>
            <a:r>
              <a:rPr lang="en-US" sz="2000" b="1" dirty="0">
                <a:solidFill>
                  <a:srgbClr val="0066FF"/>
                </a:solidFill>
                <a:cs typeface="Times New Roman" panose="02020603050405020304" pitchFamily="18" charset="0"/>
              </a:rPr>
              <a:t> </a:t>
            </a:r>
            <a:r>
              <a:rPr lang="en-US" sz="2000" b="1" dirty="0" err="1">
                <a:solidFill>
                  <a:srgbClr val="0066FF"/>
                </a:solidFill>
                <a:cs typeface="Times New Roman" panose="02020603050405020304" pitchFamily="18" charset="0"/>
              </a:rPr>
              <a:t>hoạt</a:t>
            </a:r>
            <a:r>
              <a:rPr lang="en-US" sz="2000" b="1" dirty="0">
                <a:solidFill>
                  <a:srgbClr val="0066FF"/>
                </a:solidFill>
                <a:cs typeface="Times New Roman" panose="02020603050405020304" pitchFamily="18" charset="0"/>
              </a:rPr>
              <a:t> </a:t>
            </a:r>
            <a:r>
              <a:rPr lang="en-US" sz="2000" b="1" dirty="0" err="1">
                <a:solidFill>
                  <a:srgbClr val="0066FF"/>
                </a:solidFill>
                <a:cs typeface="Times New Roman" panose="02020603050405020304" pitchFamily="18" charset="0"/>
              </a:rPr>
              <a:t>chuyên</a:t>
            </a:r>
            <a:r>
              <a:rPr lang="en-US" sz="2000" b="1" dirty="0">
                <a:solidFill>
                  <a:srgbClr val="0066FF"/>
                </a:solidFill>
                <a:cs typeface="Times New Roman" panose="02020603050405020304" pitchFamily="18" charset="0"/>
              </a:rPr>
              <a:t> </a:t>
            </a:r>
            <a:r>
              <a:rPr lang="en-US" sz="2000" b="1" dirty="0" err="1">
                <a:solidFill>
                  <a:srgbClr val="0066FF"/>
                </a:solidFill>
                <a:cs typeface="Times New Roman" panose="02020603050405020304" pitchFamily="18" charset="0"/>
              </a:rPr>
              <a:t>môn</a:t>
            </a:r>
            <a:r>
              <a:rPr lang="en-US" sz="2000" b="1" dirty="0">
                <a:solidFill>
                  <a:srgbClr val="0066FF"/>
                </a:solidFill>
                <a:cs typeface="Times New Roman" panose="02020603050405020304" pitchFamily="18" charset="0"/>
              </a:rPr>
              <a:t> </a:t>
            </a:r>
            <a:r>
              <a:rPr lang="en-US" sz="2000" b="1" dirty="0" err="1">
                <a:solidFill>
                  <a:srgbClr val="0066FF"/>
                </a:solidFill>
                <a:cs typeface="Times New Roman" panose="02020603050405020304" pitchFamily="18" charset="0"/>
              </a:rPr>
              <a:t>về</a:t>
            </a:r>
            <a:r>
              <a:rPr lang="en-US" sz="2000" b="1" dirty="0">
                <a:solidFill>
                  <a:srgbClr val="0066FF"/>
                </a:solidFill>
                <a:cs typeface="Times New Roman" panose="02020603050405020304" pitchFamily="18" charset="0"/>
              </a:rPr>
              <a:t> </a:t>
            </a:r>
            <a:r>
              <a:rPr lang="en-US" sz="2000" b="1" dirty="0" err="1">
                <a:solidFill>
                  <a:srgbClr val="0066FF"/>
                </a:solidFill>
                <a:cs typeface="Times New Roman" panose="02020603050405020304" pitchFamily="18" charset="0"/>
              </a:rPr>
              <a:t>các</a:t>
            </a:r>
            <a:r>
              <a:rPr lang="en-US" sz="2000" b="1" dirty="0">
                <a:solidFill>
                  <a:srgbClr val="0066FF"/>
                </a:solidFill>
                <a:cs typeface="Times New Roman" panose="02020603050405020304" pitchFamily="18" charset="0"/>
              </a:rPr>
              <a:t> </a:t>
            </a:r>
            <a:r>
              <a:rPr lang="en-US" sz="2000" b="1" dirty="0" err="1">
                <a:solidFill>
                  <a:srgbClr val="C00000"/>
                </a:solidFill>
                <a:cs typeface="Times New Roman" panose="02020603050405020304" pitchFamily="18" charset="0"/>
              </a:rPr>
              <a:t>điều</a:t>
            </a:r>
            <a:r>
              <a:rPr lang="en-US" sz="2000" b="1" dirty="0">
                <a:solidFill>
                  <a:srgbClr val="C00000"/>
                </a:solidFill>
                <a:cs typeface="Times New Roman" panose="02020603050405020304" pitchFamily="18" charset="0"/>
              </a:rPr>
              <a:t> </a:t>
            </a:r>
            <a:r>
              <a:rPr lang="en-US" sz="2000" b="1" dirty="0" err="1">
                <a:solidFill>
                  <a:srgbClr val="C00000"/>
                </a:solidFill>
                <a:cs typeface="Times New Roman" panose="02020603050405020304" pitchFamily="18" charset="0"/>
              </a:rPr>
              <a:t>kiện</a:t>
            </a:r>
            <a:r>
              <a:rPr lang="en-US" sz="2000" b="1" dirty="0">
                <a:solidFill>
                  <a:srgbClr val="C00000"/>
                </a:solidFill>
                <a:cs typeface="Times New Roman" panose="02020603050405020304" pitchFamily="18" charset="0"/>
              </a:rPr>
              <a:t> </a:t>
            </a:r>
            <a:r>
              <a:rPr lang="en-US" sz="2000" b="1" dirty="0" err="1">
                <a:solidFill>
                  <a:srgbClr val="C00000"/>
                </a:solidFill>
                <a:cs typeface="Times New Roman" panose="02020603050405020304" pitchFamily="18" charset="0"/>
              </a:rPr>
              <a:t>đảm</a:t>
            </a:r>
            <a:r>
              <a:rPr lang="en-US" sz="2000" b="1" dirty="0">
                <a:solidFill>
                  <a:srgbClr val="C00000"/>
                </a:solidFill>
                <a:cs typeface="Times New Roman" panose="02020603050405020304" pitchFamily="18" charset="0"/>
              </a:rPr>
              <a:t> </a:t>
            </a:r>
            <a:r>
              <a:rPr lang="en-US" sz="2000" b="1" dirty="0" err="1">
                <a:solidFill>
                  <a:srgbClr val="C00000"/>
                </a:solidFill>
                <a:cs typeface="Times New Roman" panose="02020603050405020304" pitchFamily="18" charset="0"/>
              </a:rPr>
              <a:t>bảo</a:t>
            </a:r>
            <a:r>
              <a:rPr lang="en-US" sz="2000" b="1" dirty="0">
                <a:solidFill>
                  <a:srgbClr val="C00000"/>
                </a:solidFill>
                <a:cs typeface="Times New Roman" panose="02020603050405020304" pitchFamily="18" charset="0"/>
              </a:rPr>
              <a:t> </a:t>
            </a:r>
            <a:r>
              <a:rPr lang="en-US" sz="2000" b="1" dirty="0" err="1">
                <a:solidFill>
                  <a:srgbClr val="C00000"/>
                </a:solidFill>
                <a:cs typeface="Times New Roman" panose="02020603050405020304" pitchFamily="18" charset="0"/>
              </a:rPr>
              <a:t>chất</a:t>
            </a:r>
            <a:r>
              <a:rPr lang="en-US" sz="2000" b="1" dirty="0">
                <a:solidFill>
                  <a:srgbClr val="C00000"/>
                </a:solidFill>
                <a:cs typeface="Times New Roman" panose="02020603050405020304" pitchFamily="18" charset="0"/>
              </a:rPr>
              <a:t> </a:t>
            </a:r>
            <a:r>
              <a:rPr lang="en-US" sz="2000" b="1" dirty="0" err="1">
                <a:solidFill>
                  <a:srgbClr val="C00000"/>
                </a:solidFill>
                <a:cs typeface="Times New Roman" panose="02020603050405020304" pitchFamily="18" charset="0"/>
              </a:rPr>
              <a:t>lượng</a:t>
            </a:r>
            <a:endParaRPr lang="en-ID" sz="2000" b="1" dirty="0">
              <a:solidFill>
                <a:srgbClr val="C00000"/>
              </a:solidFill>
              <a:cs typeface="Times New Roman" panose="02020603050405020304" pitchFamily="18" charset="0"/>
            </a:endParaRPr>
          </a:p>
        </p:txBody>
      </p:sp>
      <p:sp>
        <p:nvSpPr>
          <p:cNvPr id="11" name="Rectangle 10">
            <a:extLst>
              <a:ext uri="{FF2B5EF4-FFF2-40B4-BE49-F238E27FC236}">
                <a16:creationId xmlns:a16="http://schemas.microsoft.com/office/drawing/2014/main" id="{80BD5F0B-5066-41B0-88BE-A9B646016BEE}"/>
              </a:ext>
            </a:extLst>
          </p:cNvPr>
          <p:cNvSpPr/>
          <p:nvPr/>
        </p:nvSpPr>
        <p:spPr>
          <a:xfrm>
            <a:off x="0" y="-2"/>
            <a:ext cx="12192000" cy="14057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16487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Rounded Corners 43">
            <a:extLst>
              <a:ext uri="{FF2B5EF4-FFF2-40B4-BE49-F238E27FC236}">
                <a16:creationId xmlns:a16="http://schemas.microsoft.com/office/drawing/2014/main" id="{B4CC4CB2-0F31-45F0-8F45-F8E26A48FE49}"/>
              </a:ext>
            </a:extLst>
          </p:cNvPr>
          <p:cNvSpPr/>
          <p:nvPr/>
        </p:nvSpPr>
        <p:spPr>
          <a:xfrm>
            <a:off x="265814" y="1709526"/>
            <a:ext cx="11738344" cy="906083"/>
          </a:xfrm>
          <a:prstGeom prst="roundRect">
            <a:avLst>
              <a:gd name="adj" fmla="val 3319"/>
            </a:avLst>
          </a:prstGeom>
          <a:solidFill>
            <a:schemeClr val="bg1"/>
          </a:solidFill>
          <a:ln>
            <a:solidFill>
              <a:srgbClr val="00A1DA"/>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30000"/>
              </a:lnSpc>
            </a:pPr>
            <a:r>
              <a:rPr lang="en-US" sz="2000" b="1" dirty="0" err="1">
                <a:solidFill>
                  <a:srgbClr val="FF0000"/>
                </a:solidFill>
                <a:latin typeface="+mj-lt"/>
                <a:ea typeface="Calibri"/>
                <a:cs typeface="Times New Roman"/>
              </a:rPr>
              <a:t>Bước</a:t>
            </a:r>
            <a:r>
              <a:rPr lang="en-US" sz="2000" b="1" dirty="0">
                <a:solidFill>
                  <a:srgbClr val="FF0000"/>
                </a:solidFill>
                <a:latin typeface="+mj-lt"/>
                <a:ea typeface="Calibri"/>
                <a:cs typeface="Times New Roman"/>
              </a:rPr>
              <a:t> 3: </a:t>
            </a:r>
            <a:r>
              <a:rPr lang="en-US" sz="2000" b="1" dirty="0" err="1">
                <a:solidFill>
                  <a:srgbClr val="FF0000"/>
                </a:solidFill>
                <a:latin typeface="+mj-lt"/>
                <a:ea typeface="Calibri"/>
                <a:cs typeface="Times New Roman"/>
              </a:rPr>
              <a:t>Lựa</a:t>
            </a:r>
            <a:r>
              <a:rPr lang="en-US" sz="2000" b="1" dirty="0">
                <a:solidFill>
                  <a:srgbClr val="FF0000"/>
                </a:solidFill>
                <a:latin typeface="+mj-lt"/>
                <a:ea typeface="Calibri"/>
                <a:cs typeface="Times New Roman"/>
              </a:rPr>
              <a:t> </a:t>
            </a:r>
            <a:r>
              <a:rPr lang="en-US" sz="2000" b="1" dirty="0" err="1">
                <a:solidFill>
                  <a:srgbClr val="FF0000"/>
                </a:solidFill>
                <a:latin typeface="+mj-lt"/>
                <a:ea typeface="Calibri"/>
                <a:cs typeface="Times New Roman"/>
              </a:rPr>
              <a:t>chọn</a:t>
            </a:r>
            <a:r>
              <a:rPr lang="en-US" sz="2000" b="1" dirty="0">
                <a:solidFill>
                  <a:srgbClr val="FF0000"/>
                </a:solidFill>
                <a:latin typeface="+mj-lt"/>
                <a:ea typeface="Calibri"/>
                <a:cs typeface="Times New Roman"/>
              </a:rPr>
              <a:t> </a:t>
            </a:r>
            <a:r>
              <a:rPr lang="en-US" sz="2000" b="1" dirty="0" err="1">
                <a:solidFill>
                  <a:srgbClr val="FF0000"/>
                </a:solidFill>
                <a:latin typeface="+mj-lt"/>
                <a:ea typeface="Calibri"/>
                <a:cs typeface="Times New Roman"/>
              </a:rPr>
              <a:t>nội</a:t>
            </a:r>
            <a:r>
              <a:rPr lang="en-US" sz="2000" b="1" dirty="0">
                <a:solidFill>
                  <a:srgbClr val="FF0000"/>
                </a:solidFill>
                <a:latin typeface="+mj-lt"/>
                <a:ea typeface="Calibri"/>
                <a:cs typeface="Times New Roman"/>
              </a:rPr>
              <a:t> dung SHCM </a:t>
            </a:r>
            <a:r>
              <a:rPr lang="en-US" sz="2000" b="1" dirty="0" err="1">
                <a:solidFill>
                  <a:srgbClr val="FF0000"/>
                </a:solidFill>
                <a:latin typeface="+mj-lt"/>
                <a:ea typeface="Calibri"/>
                <a:cs typeface="Times New Roman"/>
              </a:rPr>
              <a:t>phù</a:t>
            </a:r>
            <a:r>
              <a:rPr lang="en-US" sz="2000" b="1" dirty="0">
                <a:solidFill>
                  <a:srgbClr val="FF0000"/>
                </a:solidFill>
                <a:latin typeface="+mj-lt"/>
                <a:ea typeface="Calibri"/>
                <a:cs typeface="Times New Roman"/>
              </a:rPr>
              <a:t> </a:t>
            </a:r>
            <a:r>
              <a:rPr lang="en-US" sz="2000" b="1" dirty="0" err="1">
                <a:solidFill>
                  <a:srgbClr val="FF0000"/>
                </a:solidFill>
                <a:latin typeface="+mj-lt"/>
                <a:ea typeface="Calibri"/>
                <a:cs typeface="Times New Roman"/>
              </a:rPr>
              <a:t>hợp</a:t>
            </a:r>
            <a:r>
              <a:rPr lang="en-US" sz="2000" b="1" dirty="0">
                <a:solidFill>
                  <a:srgbClr val="FF0000"/>
                </a:solidFill>
                <a:latin typeface="+mj-lt"/>
                <a:ea typeface="Calibri"/>
                <a:cs typeface="Times New Roman"/>
              </a:rPr>
              <a:t> </a:t>
            </a:r>
            <a:r>
              <a:rPr lang="en-US" sz="2000" b="1" dirty="0" err="1">
                <a:solidFill>
                  <a:srgbClr val="FF0000"/>
                </a:solidFill>
                <a:latin typeface="+mj-lt"/>
                <a:ea typeface="Calibri"/>
                <a:cs typeface="Times New Roman"/>
              </a:rPr>
              <a:t>với</a:t>
            </a:r>
            <a:r>
              <a:rPr lang="en-US" sz="2000" b="1" dirty="0">
                <a:solidFill>
                  <a:srgbClr val="FF0000"/>
                </a:solidFill>
                <a:latin typeface="+mj-lt"/>
                <a:ea typeface="Calibri"/>
                <a:cs typeface="Times New Roman"/>
              </a:rPr>
              <a:t> </a:t>
            </a:r>
            <a:r>
              <a:rPr lang="en-US" sz="2000" b="1" dirty="0" err="1">
                <a:solidFill>
                  <a:srgbClr val="FF0000"/>
                </a:solidFill>
                <a:latin typeface="+mj-lt"/>
                <a:ea typeface="Calibri"/>
                <a:cs typeface="Times New Roman"/>
              </a:rPr>
              <a:t>điều</a:t>
            </a:r>
            <a:r>
              <a:rPr lang="en-US" sz="2000" b="1" dirty="0">
                <a:solidFill>
                  <a:srgbClr val="FF0000"/>
                </a:solidFill>
                <a:latin typeface="+mj-lt"/>
                <a:ea typeface="Calibri"/>
                <a:cs typeface="Times New Roman"/>
              </a:rPr>
              <a:t> </a:t>
            </a:r>
            <a:r>
              <a:rPr lang="en-US" sz="2000" b="1" dirty="0" err="1">
                <a:solidFill>
                  <a:srgbClr val="FF0000"/>
                </a:solidFill>
                <a:latin typeface="+mj-lt"/>
                <a:ea typeface="Calibri"/>
                <a:cs typeface="Times New Roman"/>
              </a:rPr>
              <a:t>kiện</a:t>
            </a:r>
            <a:r>
              <a:rPr lang="en-US" sz="2000" b="1" dirty="0">
                <a:solidFill>
                  <a:srgbClr val="FF0000"/>
                </a:solidFill>
                <a:latin typeface="+mj-lt"/>
                <a:ea typeface="Calibri"/>
                <a:cs typeface="Times New Roman"/>
              </a:rPr>
              <a:t> </a:t>
            </a:r>
            <a:r>
              <a:rPr lang="en-US" sz="2000" b="1" dirty="0" err="1">
                <a:solidFill>
                  <a:srgbClr val="FF0000"/>
                </a:solidFill>
                <a:latin typeface="+mj-lt"/>
                <a:ea typeface="Calibri"/>
                <a:cs typeface="Times New Roman"/>
              </a:rPr>
              <a:t>thực</a:t>
            </a:r>
            <a:r>
              <a:rPr lang="en-US" sz="2000" b="1" dirty="0">
                <a:solidFill>
                  <a:srgbClr val="FF0000"/>
                </a:solidFill>
                <a:latin typeface="+mj-lt"/>
                <a:ea typeface="Calibri"/>
                <a:cs typeface="Times New Roman"/>
              </a:rPr>
              <a:t> </a:t>
            </a:r>
            <a:r>
              <a:rPr lang="en-US" sz="2000" b="1" dirty="0" err="1">
                <a:solidFill>
                  <a:srgbClr val="FF0000"/>
                </a:solidFill>
                <a:latin typeface="+mj-lt"/>
                <a:ea typeface="Calibri"/>
                <a:cs typeface="Times New Roman"/>
              </a:rPr>
              <a:t>tế</a:t>
            </a:r>
            <a:r>
              <a:rPr lang="en-US" sz="2000" b="1" dirty="0">
                <a:solidFill>
                  <a:srgbClr val="FF0000"/>
                </a:solidFill>
                <a:latin typeface="+mj-lt"/>
                <a:ea typeface="Calibri"/>
                <a:cs typeface="Times New Roman"/>
              </a:rPr>
              <a:t> </a:t>
            </a:r>
            <a:r>
              <a:rPr lang="en-US" sz="2000" b="1" dirty="0" err="1">
                <a:solidFill>
                  <a:srgbClr val="FF0000"/>
                </a:solidFill>
                <a:latin typeface="+mj-lt"/>
                <a:ea typeface="Calibri"/>
                <a:cs typeface="Times New Roman"/>
              </a:rPr>
              <a:t>của</a:t>
            </a:r>
            <a:r>
              <a:rPr lang="en-US" sz="2000" b="1" dirty="0">
                <a:solidFill>
                  <a:srgbClr val="FF0000"/>
                </a:solidFill>
                <a:latin typeface="+mj-lt"/>
                <a:ea typeface="Calibri"/>
                <a:cs typeface="Times New Roman"/>
              </a:rPr>
              <a:t> </a:t>
            </a:r>
            <a:r>
              <a:rPr lang="en-US" sz="2000" b="1" dirty="0" err="1">
                <a:solidFill>
                  <a:srgbClr val="FF0000"/>
                </a:solidFill>
                <a:latin typeface="+mj-lt"/>
                <a:ea typeface="Calibri"/>
                <a:cs typeface="Times New Roman"/>
              </a:rPr>
              <a:t>trường</a:t>
            </a:r>
            <a:r>
              <a:rPr lang="en-US" sz="2000" b="1" dirty="0">
                <a:solidFill>
                  <a:srgbClr val="FF0000"/>
                </a:solidFill>
                <a:latin typeface="+mj-lt"/>
                <a:ea typeface="Calibri"/>
                <a:cs typeface="Times New Roman"/>
              </a:rPr>
              <a:t> </a:t>
            </a:r>
            <a:r>
              <a:rPr lang="en-US" sz="2000" b="1" dirty="0" err="1">
                <a:solidFill>
                  <a:srgbClr val="FF0000"/>
                </a:solidFill>
                <a:latin typeface="+mj-lt"/>
                <a:ea typeface="Calibri"/>
                <a:cs typeface="Times New Roman"/>
              </a:rPr>
              <a:t>mầm</a:t>
            </a:r>
            <a:r>
              <a:rPr lang="en-US" sz="2000" b="1" dirty="0">
                <a:solidFill>
                  <a:srgbClr val="FF0000"/>
                </a:solidFill>
                <a:latin typeface="+mj-lt"/>
                <a:ea typeface="Calibri"/>
                <a:cs typeface="Times New Roman"/>
              </a:rPr>
              <a:t> non</a:t>
            </a:r>
          </a:p>
        </p:txBody>
      </p:sp>
      <p:sp>
        <p:nvSpPr>
          <p:cNvPr id="12" name="Rounded Rectangle 11"/>
          <p:cNvSpPr/>
          <p:nvPr/>
        </p:nvSpPr>
        <p:spPr>
          <a:xfrm>
            <a:off x="3745189" y="319655"/>
            <a:ext cx="6951164" cy="92863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a:off x="-25644" y="321"/>
            <a:ext cx="3885263" cy="1567299"/>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rPr>
              <a:t>NỘI DUNG 3</a:t>
            </a:r>
            <a:endParaRPr lang="en-US" sz="3000" dirty="0"/>
          </a:p>
        </p:txBody>
      </p:sp>
      <p:sp>
        <p:nvSpPr>
          <p:cNvPr id="18" name="Title 4"/>
          <p:cNvSpPr txBox="1">
            <a:spLocks noChangeArrowheads="1"/>
          </p:cNvSpPr>
          <p:nvPr/>
        </p:nvSpPr>
        <p:spPr>
          <a:xfrm>
            <a:off x="3881783" y="370426"/>
            <a:ext cx="6814570" cy="827088"/>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nSpc>
                <a:spcPct val="110000"/>
              </a:lnSpc>
            </a:pPr>
            <a:r>
              <a:rPr lang="en-US" sz="2200" b="1" dirty="0" err="1">
                <a:solidFill>
                  <a:schemeClr val="bg1"/>
                </a:solidFill>
                <a:ea typeface="Calibri"/>
              </a:rPr>
              <a:t>Hoạt</a:t>
            </a:r>
            <a:r>
              <a:rPr lang="en-US" sz="2200" b="1" dirty="0">
                <a:solidFill>
                  <a:schemeClr val="bg1"/>
                </a:solidFill>
                <a:ea typeface="Calibri"/>
              </a:rPr>
              <a:t> </a:t>
            </a:r>
            <a:r>
              <a:rPr lang="en-US" sz="2200" b="1" dirty="0" err="1">
                <a:solidFill>
                  <a:schemeClr val="bg1"/>
                </a:solidFill>
                <a:ea typeface="Calibri"/>
              </a:rPr>
              <a:t>động</a:t>
            </a:r>
            <a:r>
              <a:rPr lang="en-US" sz="2200" b="1" dirty="0">
                <a:solidFill>
                  <a:schemeClr val="bg1"/>
                </a:solidFill>
                <a:ea typeface="Calibri"/>
              </a:rPr>
              <a:t> 3.1: </a:t>
            </a:r>
            <a:r>
              <a:rPr lang="vi-VN" sz="2200" b="1" spc="-30" dirty="0">
                <a:solidFill>
                  <a:schemeClr val="bg1"/>
                </a:solidFill>
                <a:ea typeface="Calibri"/>
              </a:rPr>
              <a:t>L</a:t>
            </a:r>
            <a:r>
              <a:rPr lang="x-none" sz="2200" b="1" spc="-30">
                <a:solidFill>
                  <a:schemeClr val="bg1"/>
                </a:solidFill>
                <a:ea typeface="Calibri"/>
              </a:rPr>
              <a:t>ập kế hoạch</a:t>
            </a:r>
            <a:r>
              <a:rPr lang="x-none" sz="2200">
                <a:solidFill>
                  <a:schemeClr val="bg1"/>
                </a:solidFill>
                <a:ea typeface="Calibri"/>
              </a:rPr>
              <a:t> </a:t>
            </a:r>
            <a:r>
              <a:rPr lang="en-US" sz="2200" b="1" dirty="0">
                <a:solidFill>
                  <a:schemeClr val="bg1"/>
                </a:solidFill>
                <a:ea typeface="Calibri"/>
              </a:rPr>
              <a:t>SHCM </a:t>
            </a:r>
            <a:r>
              <a:rPr lang="en-US" sz="2200" b="1" dirty="0" err="1">
                <a:solidFill>
                  <a:schemeClr val="bg1"/>
                </a:solidFill>
                <a:ea typeface="Calibri"/>
              </a:rPr>
              <a:t>phù</a:t>
            </a:r>
            <a:r>
              <a:rPr lang="en-US" sz="2200" b="1" dirty="0">
                <a:solidFill>
                  <a:schemeClr val="bg1"/>
                </a:solidFill>
                <a:ea typeface="Calibri"/>
              </a:rPr>
              <a:t> </a:t>
            </a:r>
            <a:r>
              <a:rPr lang="en-US" sz="2200" b="1" dirty="0" err="1">
                <a:solidFill>
                  <a:schemeClr val="bg1"/>
                </a:solidFill>
                <a:ea typeface="Calibri"/>
              </a:rPr>
              <a:t>hợp</a:t>
            </a:r>
            <a:r>
              <a:rPr lang="en-US" sz="2200" b="1" dirty="0">
                <a:solidFill>
                  <a:schemeClr val="bg1"/>
                </a:solidFill>
                <a:ea typeface="Calibri"/>
              </a:rPr>
              <a:t> </a:t>
            </a:r>
            <a:r>
              <a:rPr lang="en-US" sz="2200" b="1" dirty="0" err="1">
                <a:solidFill>
                  <a:schemeClr val="bg1"/>
                </a:solidFill>
                <a:ea typeface="Calibri"/>
              </a:rPr>
              <a:t>với</a:t>
            </a:r>
            <a:r>
              <a:rPr lang="en-US" sz="2200" b="1" dirty="0">
                <a:solidFill>
                  <a:schemeClr val="bg1"/>
                </a:solidFill>
                <a:ea typeface="Calibri"/>
              </a:rPr>
              <a:t> </a:t>
            </a:r>
            <a:r>
              <a:rPr lang="en-US" sz="2200" b="1" dirty="0" err="1">
                <a:solidFill>
                  <a:schemeClr val="bg1"/>
                </a:solidFill>
                <a:ea typeface="Calibri"/>
              </a:rPr>
              <a:t>điều</a:t>
            </a:r>
            <a:r>
              <a:rPr lang="en-US" sz="2200" b="1" dirty="0">
                <a:solidFill>
                  <a:schemeClr val="bg1"/>
                </a:solidFill>
                <a:ea typeface="Calibri"/>
              </a:rPr>
              <a:t> </a:t>
            </a:r>
            <a:r>
              <a:rPr lang="en-US" sz="2200" b="1" dirty="0" err="1">
                <a:solidFill>
                  <a:schemeClr val="bg1"/>
                </a:solidFill>
                <a:ea typeface="Calibri"/>
              </a:rPr>
              <a:t>kiện</a:t>
            </a:r>
            <a:r>
              <a:rPr lang="en-US" sz="2200" b="1" dirty="0">
                <a:solidFill>
                  <a:schemeClr val="bg1"/>
                </a:solidFill>
                <a:ea typeface="Calibri"/>
              </a:rPr>
              <a:t> </a:t>
            </a:r>
            <a:r>
              <a:rPr lang="en-US" sz="2200" b="1" dirty="0" err="1">
                <a:solidFill>
                  <a:schemeClr val="bg1"/>
                </a:solidFill>
                <a:ea typeface="Calibri"/>
              </a:rPr>
              <a:t>thực</a:t>
            </a:r>
            <a:r>
              <a:rPr lang="en-US" sz="2200" b="1" dirty="0">
                <a:solidFill>
                  <a:schemeClr val="bg1"/>
                </a:solidFill>
                <a:ea typeface="Calibri"/>
              </a:rPr>
              <a:t> </a:t>
            </a:r>
            <a:r>
              <a:rPr lang="en-US" sz="2200" b="1" dirty="0" err="1">
                <a:solidFill>
                  <a:schemeClr val="bg1"/>
                </a:solidFill>
                <a:ea typeface="Calibri"/>
              </a:rPr>
              <a:t>tế</a:t>
            </a:r>
            <a:r>
              <a:rPr lang="en-US" sz="2200" b="1" dirty="0">
                <a:solidFill>
                  <a:schemeClr val="bg1"/>
                </a:solidFill>
                <a:ea typeface="Calibri"/>
              </a:rPr>
              <a:t> </a:t>
            </a:r>
            <a:r>
              <a:rPr lang="en-US" sz="2200" b="1" dirty="0" err="1">
                <a:solidFill>
                  <a:schemeClr val="bg1"/>
                </a:solidFill>
                <a:ea typeface="Calibri"/>
              </a:rPr>
              <a:t>của</a:t>
            </a:r>
            <a:r>
              <a:rPr lang="en-US" sz="2200" b="1" dirty="0">
                <a:solidFill>
                  <a:schemeClr val="bg1"/>
                </a:solidFill>
                <a:ea typeface="Calibri"/>
              </a:rPr>
              <a:t> </a:t>
            </a:r>
            <a:r>
              <a:rPr lang="en-US" sz="2200" b="1" dirty="0" err="1">
                <a:solidFill>
                  <a:schemeClr val="bg1"/>
                </a:solidFill>
                <a:ea typeface="Calibri"/>
              </a:rPr>
              <a:t>trường</a:t>
            </a:r>
            <a:r>
              <a:rPr lang="en-US" sz="2200" b="1" dirty="0">
                <a:solidFill>
                  <a:schemeClr val="bg1"/>
                </a:solidFill>
                <a:ea typeface="Calibri"/>
              </a:rPr>
              <a:t> </a:t>
            </a:r>
            <a:r>
              <a:rPr lang="en-US" sz="2200" b="1" dirty="0" err="1">
                <a:solidFill>
                  <a:schemeClr val="bg1"/>
                </a:solidFill>
                <a:ea typeface="Calibri"/>
              </a:rPr>
              <a:t>mầm</a:t>
            </a:r>
            <a:r>
              <a:rPr lang="en-US" sz="2200" b="1" dirty="0">
                <a:solidFill>
                  <a:schemeClr val="bg1"/>
                </a:solidFill>
                <a:ea typeface="Calibri"/>
              </a:rPr>
              <a:t> non </a:t>
            </a:r>
            <a:endParaRPr lang="en-US" sz="2200" b="1" dirty="0">
              <a:solidFill>
                <a:schemeClr val="bg1"/>
              </a:solidFill>
              <a:effectLst>
                <a:outerShdw blurRad="38100" dist="38100" dir="2700000" algn="tl">
                  <a:srgbClr val="000000">
                    <a:alpha val="43137"/>
                  </a:srgbClr>
                </a:outerShdw>
              </a:effectLst>
            </a:endParaRPr>
          </a:p>
          <a:p>
            <a:pPr>
              <a:lnSpc>
                <a:spcPct val="110000"/>
              </a:lnSpc>
            </a:pPr>
            <a:endParaRPr lang="en-ID" altLang="en-US" sz="2200" dirty="0">
              <a:solidFill>
                <a:schemeClr val="bg1"/>
              </a:solidFill>
            </a:endParaRPr>
          </a:p>
        </p:txBody>
      </p:sp>
      <p:sp>
        <p:nvSpPr>
          <p:cNvPr id="2" name="Flowchart: Card 1"/>
          <p:cNvSpPr/>
          <p:nvPr/>
        </p:nvSpPr>
        <p:spPr>
          <a:xfrm>
            <a:off x="1105786" y="3357377"/>
            <a:ext cx="3189768" cy="2530363"/>
          </a:xfrm>
          <a:prstGeom prst="flowChartPunchedCard">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b="1" dirty="0" err="1">
                <a:solidFill>
                  <a:srgbClr val="0066CC"/>
                </a:solidFill>
                <a:ea typeface="Times New Roman"/>
                <a:cs typeface="Times New Roman" panose="02020603050405020304" pitchFamily="18" charset="0"/>
              </a:rPr>
              <a:t>Chương</a:t>
            </a:r>
            <a:r>
              <a:rPr lang="en-US" sz="2000" b="1" dirty="0">
                <a:solidFill>
                  <a:srgbClr val="0066CC"/>
                </a:solidFill>
                <a:ea typeface="Times New Roman"/>
                <a:cs typeface="Times New Roman" panose="02020603050405020304" pitchFamily="18" charset="0"/>
              </a:rPr>
              <a:t> </a:t>
            </a:r>
            <a:r>
              <a:rPr lang="en-US" sz="2000" b="1" dirty="0" err="1">
                <a:solidFill>
                  <a:srgbClr val="0066CC"/>
                </a:solidFill>
                <a:ea typeface="Times New Roman"/>
                <a:cs typeface="Times New Roman" panose="02020603050405020304" pitchFamily="18" charset="0"/>
              </a:rPr>
              <a:t>trình</a:t>
            </a:r>
            <a:r>
              <a:rPr lang="en-US" sz="2000" b="1" dirty="0">
                <a:solidFill>
                  <a:srgbClr val="0066CC"/>
                </a:solidFill>
                <a:ea typeface="Times New Roman"/>
                <a:cs typeface="Times New Roman" panose="02020603050405020304" pitchFamily="18" charset="0"/>
              </a:rPr>
              <a:t> </a:t>
            </a:r>
            <a:r>
              <a:rPr lang="en-US" sz="2000" b="1" dirty="0" err="1">
                <a:solidFill>
                  <a:srgbClr val="0066CC"/>
                </a:solidFill>
                <a:ea typeface="Times New Roman"/>
                <a:cs typeface="Times New Roman" panose="02020603050405020304" pitchFamily="18" charset="0"/>
              </a:rPr>
              <a:t>Giáo</a:t>
            </a:r>
            <a:r>
              <a:rPr lang="en-US" sz="2000" b="1" dirty="0">
                <a:solidFill>
                  <a:srgbClr val="0066CC"/>
                </a:solidFill>
                <a:ea typeface="Times New Roman"/>
                <a:cs typeface="Times New Roman" panose="02020603050405020304" pitchFamily="18" charset="0"/>
              </a:rPr>
              <a:t> </a:t>
            </a:r>
            <a:r>
              <a:rPr lang="en-US" sz="2000" b="1" dirty="0" err="1">
                <a:solidFill>
                  <a:srgbClr val="0066CC"/>
                </a:solidFill>
                <a:ea typeface="Times New Roman"/>
                <a:cs typeface="Times New Roman" panose="02020603050405020304" pitchFamily="18" charset="0"/>
              </a:rPr>
              <a:t>dục</a:t>
            </a:r>
            <a:r>
              <a:rPr lang="en-US" sz="2000" b="1" dirty="0">
                <a:solidFill>
                  <a:srgbClr val="0066CC"/>
                </a:solidFill>
                <a:ea typeface="Times New Roman"/>
                <a:cs typeface="Times New Roman" panose="02020603050405020304" pitchFamily="18" charset="0"/>
              </a:rPr>
              <a:t> </a:t>
            </a:r>
            <a:r>
              <a:rPr lang="en-US" sz="2000" b="1" dirty="0" err="1">
                <a:solidFill>
                  <a:srgbClr val="0066CC"/>
                </a:solidFill>
                <a:ea typeface="Times New Roman"/>
                <a:cs typeface="Times New Roman" panose="02020603050405020304" pitchFamily="18" charset="0"/>
              </a:rPr>
              <a:t>mầm</a:t>
            </a:r>
            <a:r>
              <a:rPr lang="en-US" sz="2000" b="1" dirty="0">
                <a:solidFill>
                  <a:srgbClr val="0066CC"/>
                </a:solidFill>
                <a:ea typeface="Times New Roman"/>
                <a:cs typeface="Times New Roman" panose="02020603050405020304" pitchFamily="18" charset="0"/>
              </a:rPr>
              <a:t> non, </a:t>
            </a:r>
            <a:r>
              <a:rPr lang="en-US" sz="2000" b="1" dirty="0" err="1">
                <a:solidFill>
                  <a:srgbClr val="0066CC"/>
                </a:solidFill>
                <a:ea typeface="Times New Roman"/>
                <a:cs typeface="Times New Roman" panose="02020603050405020304" pitchFamily="18" charset="0"/>
              </a:rPr>
              <a:t>Nhiệm</a:t>
            </a:r>
            <a:r>
              <a:rPr lang="en-US" sz="2000" b="1" dirty="0">
                <a:solidFill>
                  <a:srgbClr val="0066CC"/>
                </a:solidFill>
                <a:ea typeface="Times New Roman"/>
                <a:cs typeface="Times New Roman" panose="02020603050405020304" pitchFamily="18" charset="0"/>
              </a:rPr>
              <a:t> </a:t>
            </a:r>
            <a:r>
              <a:rPr lang="en-US" sz="2000" b="1" dirty="0" err="1">
                <a:solidFill>
                  <a:srgbClr val="0066CC"/>
                </a:solidFill>
                <a:ea typeface="Times New Roman"/>
                <a:cs typeface="Times New Roman" panose="02020603050405020304" pitchFamily="18" charset="0"/>
              </a:rPr>
              <a:t>vụ</a:t>
            </a:r>
            <a:r>
              <a:rPr lang="en-US" sz="2000" b="1" dirty="0">
                <a:solidFill>
                  <a:srgbClr val="0066CC"/>
                </a:solidFill>
                <a:ea typeface="Times New Roman"/>
                <a:cs typeface="Times New Roman" panose="02020603050405020304" pitchFamily="18" charset="0"/>
              </a:rPr>
              <a:t> </a:t>
            </a:r>
            <a:r>
              <a:rPr lang="en-US" sz="2000" b="1" dirty="0" err="1">
                <a:solidFill>
                  <a:srgbClr val="0066CC"/>
                </a:solidFill>
                <a:ea typeface="Times New Roman"/>
                <a:cs typeface="Times New Roman" panose="02020603050405020304" pitchFamily="18" charset="0"/>
              </a:rPr>
              <a:t>năm</a:t>
            </a:r>
            <a:r>
              <a:rPr lang="en-US" sz="2000" b="1" dirty="0">
                <a:solidFill>
                  <a:srgbClr val="0066CC"/>
                </a:solidFill>
                <a:ea typeface="Times New Roman"/>
                <a:cs typeface="Times New Roman" panose="02020603050405020304" pitchFamily="18" charset="0"/>
              </a:rPr>
              <a:t> </a:t>
            </a:r>
            <a:r>
              <a:rPr lang="en-US" sz="2000" b="1" dirty="0" err="1">
                <a:solidFill>
                  <a:srgbClr val="0066CC"/>
                </a:solidFill>
                <a:ea typeface="Times New Roman"/>
                <a:cs typeface="Times New Roman" panose="02020603050405020304" pitchFamily="18" charset="0"/>
              </a:rPr>
              <a:t>học</a:t>
            </a:r>
            <a:r>
              <a:rPr lang="en-US" sz="2000" b="1" dirty="0">
                <a:solidFill>
                  <a:srgbClr val="0066CC"/>
                </a:solidFill>
                <a:ea typeface="Times New Roman"/>
                <a:cs typeface="Times New Roman" panose="02020603050405020304" pitchFamily="18" charset="0"/>
              </a:rPr>
              <a:t>, </a:t>
            </a:r>
            <a:r>
              <a:rPr lang="en-US" sz="2000" b="1" dirty="0" err="1">
                <a:solidFill>
                  <a:srgbClr val="0066CC"/>
                </a:solidFill>
                <a:ea typeface="Times New Roman"/>
                <a:cs typeface="Times New Roman" panose="02020603050405020304" pitchFamily="18" charset="0"/>
              </a:rPr>
              <a:t>nhu</a:t>
            </a:r>
            <a:r>
              <a:rPr lang="en-US" sz="2000" b="1" dirty="0">
                <a:solidFill>
                  <a:srgbClr val="0066CC"/>
                </a:solidFill>
                <a:ea typeface="Times New Roman"/>
                <a:cs typeface="Times New Roman" panose="02020603050405020304" pitchFamily="18" charset="0"/>
              </a:rPr>
              <a:t> </a:t>
            </a:r>
            <a:r>
              <a:rPr lang="en-US" sz="2000" b="1" dirty="0" err="1">
                <a:solidFill>
                  <a:srgbClr val="0066CC"/>
                </a:solidFill>
                <a:ea typeface="Times New Roman"/>
                <a:cs typeface="Times New Roman" panose="02020603050405020304" pitchFamily="18" charset="0"/>
              </a:rPr>
              <a:t>cầu</a:t>
            </a:r>
            <a:r>
              <a:rPr lang="en-US" sz="2000" b="1" dirty="0">
                <a:solidFill>
                  <a:srgbClr val="0066CC"/>
                </a:solidFill>
                <a:ea typeface="Times New Roman"/>
                <a:cs typeface="Times New Roman" panose="02020603050405020304" pitchFamily="18" charset="0"/>
              </a:rPr>
              <a:t> </a:t>
            </a:r>
            <a:r>
              <a:rPr lang="en-US" sz="2000" b="1" dirty="0" err="1">
                <a:solidFill>
                  <a:srgbClr val="0066CC"/>
                </a:solidFill>
                <a:ea typeface="Times New Roman"/>
                <a:cs typeface="Times New Roman" panose="02020603050405020304" pitchFamily="18" charset="0"/>
              </a:rPr>
              <a:t>của</a:t>
            </a:r>
            <a:r>
              <a:rPr lang="en-US" sz="2000" b="1" dirty="0">
                <a:solidFill>
                  <a:srgbClr val="0066CC"/>
                </a:solidFill>
                <a:ea typeface="Times New Roman"/>
                <a:cs typeface="Times New Roman" panose="02020603050405020304" pitchFamily="18" charset="0"/>
              </a:rPr>
              <a:t> CBGVNV </a:t>
            </a:r>
            <a:r>
              <a:rPr lang="en-US" sz="2000" b="1" dirty="0" err="1">
                <a:solidFill>
                  <a:srgbClr val="0066CC"/>
                </a:solidFill>
                <a:ea typeface="Times New Roman"/>
                <a:cs typeface="Times New Roman" panose="02020603050405020304" pitchFamily="18" charset="0"/>
              </a:rPr>
              <a:t>và</a:t>
            </a:r>
            <a:r>
              <a:rPr lang="en-US" sz="2000" b="1" dirty="0">
                <a:solidFill>
                  <a:srgbClr val="0066CC"/>
                </a:solidFill>
                <a:ea typeface="Times New Roman"/>
                <a:cs typeface="Times New Roman" panose="02020603050405020304" pitchFamily="18" charset="0"/>
              </a:rPr>
              <a:t> </a:t>
            </a:r>
            <a:r>
              <a:rPr lang="en-US" sz="2000" b="1" dirty="0" err="1">
                <a:solidFill>
                  <a:srgbClr val="0066CC"/>
                </a:solidFill>
                <a:ea typeface="Times New Roman"/>
                <a:cs typeface="Times New Roman" panose="02020603050405020304" pitchFamily="18" charset="0"/>
              </a:rPr>
              <a:t>điều</a:t>
            </a:r>
            <a:r>
              <a:rPr lang="en-US" sz="2000" b="1" dirty="0">
                <a:solidFill>
                  <a:srgbClr val="0066CC"/>
                </a:solidFill>
                <a:ea typeface="Times New Roman"/>
                <a:cs typeface="Times New Roman" panose="02020603050405020304" pitchFamily="18" charset="0"/>
              </a:rPr>
              <a:t> </a:t>
            </a:r>
            <a:r>
              <a:rPr lang="en-US" sz="2000" b="1" dirty="0" err="1">
                <a:solidFill>
                  <a:srgbClr val="0066CC"/>
                </a:solidFill>
                <a:ea typeface="Times New Roman"/>
                <a:cs typeface="Times New Roman" panose="02020603050405020304" pitchFamily="18" charset="0"/>
              </a:rPr>
              <a:t>kiện</a:t>
            </a:r>
            <a:r>
              <a:rPr lang="en-US" sz="2000" b="1" dirty="0">
                <a:solidFill>
                  <a:srgbClr val="0066CC"/>
                </a:solidFill>
                <a:ea typeface="Times New Roman"/>
                <a:cs typeface="Times New Roman" panose="02020603050405020304" pitchFamily="18" charset="0"/>
              </a:rPr>
              <a:t> </a:t>
            </a:r>
            <a:r>
              <a:rPr lang="en-US" sz="2000" b="1" dirty="0" err="1">
                <a:solidFill>
                  <a:srgbClr val="0066CC"/>
                </a:solidFill>
                <a:ea typeface="Times New Roman"/>
                <a:cs typeface="Times New Roman" panose="02020603050405020304" pitchFamily="18" charset="0"/>
              </a:rPr>
              <a:t>thực</a:t>
            </a:r>
            <a:r>
              <a:rPr lang="en-US" sz="2000" b="1" dirty="0">
                <a:solidFill>
                  <a:srgbClr val="0066CC"/>
                </a:solidFill>
                <a:ea typeface="Times New Roman"/>
                <a:cs typeface="Times New Roman" panose="02020603050405020304" pitchFamily="18" charset="0"/>
              </a:rPr>
              <a:t> </a:t>
            </a:r>
            <a:r>
              <a:rPr lang="en-US" sz="2000" b="1" dirty="0" err="1">
                <a:solidFill>
                  <a:srgbClr val="0066CC"/>
                </a:solidFill>
                <a:ea typeface="Times New Roman"/>
                <a:cs typeface="Times New Roman" panose="02020603050405020304" pitchFamily="18" charset="0"/>
              </a:rPr>
              <a:t>tế</a:t>
            </a:r>
            <a:r>
              <a:rPr lang="en-US" sz="2000" b="1" dirty="0">
                <a:solidFill>
                  <a:srgbClr val="0066CC"/>
                </a:solidFill>
                <a:ea typeface="Times New Roman"/>
                <a:cs typeface="Times New Roman" panose="02020603050405020304" pitchFamily="18" charset="0"/>
              </a:rPr>
              <a:t> </a:t>
            </a:r>
            <a:r>
              <a:rPr lang="en-US" sz="2000" b="1" dirty="0" err="1">
                <a:solidFill>
                  <a:srgbClr val="0066CC"/>
                </a:solidFill>
                <a:ea typeface="Times New Roman"/>
                <a:cs typeface="Times New Roman" panose="02020603050405020304" pitchFamily="18" charset="0"/>
              </a:rPr>
              <a:t>của</a:t>
            </a:r>
            <a:r>
              <a:rPr lang="en-US" sz="2000" b="1" dirty="0">
                <a:solidFill>
                  <a:srgbClr val="0066CC"/>
                </a:solidFill>
                <a:ea typeface="Times New Roman"/>
                <a:cs typeface="Times New Roman" panose="02020603050405020304" pitchFamily="18" charset="0"/>
              </a:rPr>
              <a:t> </a:t>
            </a:r>
            <a:r>
              <a:rPr lang="en-US" sz="2000" b="1" dirty="0" err="1">
                <a:solidFill>
                  <a:srgbClr val="0066CC"/>
                </a:solidFill>
                <a:ea typeface="Times New Roman"/>
                <a:cs typeface="Times New Roman" panose="02020603050405020304" pitchFamily="18" charset="0"/>
              </a:rPr>
              <a:t>nhà</a:t>
            </a:r>
            <a:r>
              <a:rPr lang="en-US" sz="2000" b="1" dirty="0">
                <a:solidFill>
                  <a:srgbClr val="0066CC"/>
                </a:solidFill>
                <a:ea typeface="Times New Roman"/>
                <a:cs typeface="Times New Roman" panose="02020603050405020304" pitchFamily="18" charset="0"/>
              </a:rPr>
              <a:t> </a:t>
            </a:r>
            <a:r>
              <a:rPr lang="en-US" sz="2000" b="1" dirty="0" err="1">
                <a:solidFill>
                  <a:srgbClr val="0066CC"/>
                </a:solidFill>
                <a:ea typeface="Times New Roman"/>
                <a:cs typeface="Times New Roman" panose="02020603050405020304" pitchFamily="18" charset="0"/>
              </a:rPr>
              <a:t>trường</a:t>
            </a:r>
            <a:endParaRPr lang="en-ID" sz="2000" b="1" dirty="0">
              <a:solidFill>
                <a:srgbClr val="0066CC"/>
              </a:solidFill>
              <a:cs typeface="Times New Roman" panose="02020603050405020304" pitchFamily="18" charset="0"/>
            </a:endParaRPr>
          </a:p>
          <a:p>
            <a:pPr algn="ctr">
              <a:lnSpc>
                <a:spcPct val="130000"/>
              </a:lnSpc>
            </a:pPr>
            <a:endParaRPr lang="en-US" sz="2000" dirty="0"/>
          </a:p>
        </p:txBody>
      </p:sp>
      <p:sp>
        <p:nvSpPr>
          <p:cNvPr id="28" name="Right Arrow 27"/>
          <p:cNvSpPr/>
          <p:nvPr/>
        </p:nvSpPr>
        <p:spPr>
          <a:xfrm>
            <a:off x="265814" y="3088197"/>
            <a:ext cx="3285483" cy="53836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a:t>Căn</a:t>
            </a:r>
            <a:r>
              <a:rPr lang="en-US" sz="1500" b="1" dirty="0"/>
              <a:t> </a:t>
            </a:r>
            <a:r>
              <a:rPr lang="en-US" sz="1500" b="1" dirty="0" err="1"/>
              <a:t>cứ</a:t>
            </a:r>
            <a:r>
              <a:rPr lang="en-US" sz="1500" b="1" dirty="0"/>
              <a:t> </a:t>
            </a:r>
            <a:r>
              <a:rPr lang="en-US" sz="1500" b="1" dirty="0" err="1"/>
              <a:t>lựa</a:t>
            </a:r>
            <a:r>
              <a:rPr lang="en-US" sz="1500" b="1" dirty="0"/>
              <a:t> </a:t>
            </a:r>
            <a:r>
              <a:rPr lang="en-US" sz="1500" b="1" dirty="0" err="1"/>
              <a:t>chọn</a:t>
            </a:r>
            <a:r>
              <a:rPr lang="en-US" sz="1500" b="1" dirty="0"/>
              <a:t> </a:t>
            </a:r>
            <a:r>
              <a:rPr lang="en-US" sz="1500" b="1" dirty="0" err="1"/>
              <a:t>nội</a:t>
            </a:r>
            <a:r>
              <a:rPr lang="en-US" sz="1500" b="1" dirty="0"/>
              <a:t> dung</a:t>
            </a:r>
            <a:endParaRPr lang="en-US" sz="1500" dirty="0"/>
          </a:p>
        </p:txBody>
      </p:sp>
      <p:cxnSp>
        <p:nvCxnSpPr>
          <p:cNvPr id="33" name="Straight Arrow Connector 32"/>
          <p:cNvCxnSpPr/>
          <p:nvPr/>
        </p:nvCxnSpPr>
        <p:spPr>
          <a:xfrm>
            <a:off x="4618223" y="3335560"/>
            <a:ext cx="527936" cy="0"/>
          </a:xfrm>
          <a:prstGeom prst="straightConnector1">
            <a:avLst/>
          </a:prstGeom>
          <a:ln w="76200">
            <a:solidFill>
              <a:srgbClr val="0066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648421" y="4499704"/>
            <a:ext cx="527936" cy="0"/>
          </a:xfrm>
          <a:prstGeom prst="straightConnector1">
            <a:avLst/>
          </a:prstGeom>
          <a:ln w="76200">
            <a:solidFill>
              <a:srgbClr val="0066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648421" y="5672985"/>
            <a:ext cx="527936" cy="0"/>
          </a:xfrm>
          <a:prstGeom prst="straightConnector1">
            <a:avLst/>
          </a:prstGeom>
          <a:ln w="76200">
            <a:solidFill>
              <a:srgbClr val="0066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410893" y="3752196"/>
            <a:ext cx="1690577" cy="369332"/>
          </a:xfrm>
          <a:prstGeom prst="rect">
            <a:avLst/>
          </a:prstGeom>
          <a:noFill/>
        </p:spPr>
        <p:txBody>
          <a:bodyPr wrap="square" rtlCol="0">
            <a:spAutoFit/>
          </a:bodyPr>
          <a:lstStyle/>
          <a:p>
            <a:r>
              <a:rPr lang="en-US" dirty="0">
                <a:solidFill>
                  <a:srgbClr val="C00000"/>
                </a:solidFill>
                <a:latin typeface="Times New Roman"/>
                <a:ea typeface="Times New Roman"/>
              </a:rPr>
              <a:t>CBQL, GV, NV</a:t>
            </a:r>
            <a:endParaRPr lang="en-US" dirty="0">
              <a:solidFill>
                <a:srgbClr val="C00000"/>
              </a:solidFill>
            </a:endParaRPr>
          </a:p>
        </p:txBody>
      </p:sp>
      <p:sp>
        <p:nvSpPr>
          <p:cNvPr id="43" name="TextBox 42"/>
          <p:cNvSpPr txBox="1"/>
          <p:nvPr/>
        </p:nvSpPr>
        <p:spPr>
          <a:xfrm>
            <a:off x="7445320" y="4903157"/>
            <a:ext cx="1690577" cy="369332"/>
          </a:xfrm>
          <a:prstGeom prst="rect">
            <a:avLst/>
          </a:prstGeom>
          <a:noFill/>
        </p:spPr>
        <p:txBody>
          <a:bodyPr wrap="square" rtlCol="0">
            <a:spAutoFit/>
          </a:bodyPr>
          <a:lstStyle/>
          <a:p>
            <a:r>
              <a:rPr lang="en-US" dirty="0">
                <a:solidFill>
                  <a:srgbClr val="C00000"/>
                </a:solidFill>
                <a:latin typeface="Times New Roman"/>
                <a:ea typeface="Times New Roman"/>
              </a:rPr>
              <a:t>CBQL, GV, NV</a:t>
            </a:r>
            <a:endParaRPr lang="en-US" dirty="0">
              <a:solidFill>
                <a:srgbClr val="C00000"/>
              </a:solidFill>
            </a:endParaRPr>
          </a:p>
        </p:txBody>
      </p:sp>
    </p:spTree>
    <p:extLst>
      <p:ext uri="{BB962C8B-B14F-4D97-AF65-F5344CB8AC3E}">
        <p14:creationId xmlns:p14="http://schemas.microsoft.com/office/powerpoint/2010/main" val="3026361809"/>
      </p:ext>
    </p:extLst>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0" y="-2"/>
            <a:ext cx="12192000" cy="14057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16487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p:nvSpPr>
        <p:spPr>
          <a:xfrm>
            <a:off x="3745189" y="319655"/>
            <a:ext cx="6951164" cy="92863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a:off x="-25644" y="321"/>
            <a:ext cx="3885263" cy="1567299"/>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rPr>
              <a:t>NỘI DUNG 3</a:t>
            </a:r>
            <a:endParaRPr lang="en-US" sz="3000" dirty="0"/>
          </a:p>
        </p:txBody>
      </p:sp>
      <p:sp>
        <p:nvSpPr>
          <p:cNvPr id="18" name="Title 4"/>
          <p:cNvSpPr txBox="1">
            <a:spLocks noChangeArrowheads="1"/>
          </p:cNvSpPr>
          <p:nvPr/>
        </p:nvSpPr>
        <p:spPr>
          <a:xfrm>
            <a:off x="3881783" y="370426"/>
            <a:ext cx="6814570" cy="827088"/>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nSpc>
                <a:spcPct val="110000"/>
              </a:lnSpc>
            </a:pPr>
            <a:r>
              <a:rPr lang="en-US" sz="2200" b="1" dirty="0" err="1">
                <a:solidFill>
                  <a:schemeClr val="bg1"/>
                </a:solidFill>
                <a:ea typeface="Calibri"/>
              </a:rPr>
              <a:t>Hoạt</a:t>
            </a:r>
            <a:r>
              <a:rPr lang="en-US" sz="2200" b="1" dirty="0">
                <a:solidFill>
                  <a:schemeClr val="bg1"/>
                </a:solidFill>
                <a:ea typeface="Calibri"/>
              </a:rPr>
              <a:t> </a:t>
            </a:r>
            <a:r>
              <a:rPr lang="en-US" sz="2200" b="1" dirty="0" err="1">
                <a:solidFill>
                  <a:schemeClr val="bg1"/>
                </a:solidFill>
                <a:ea typeface="Calibri"/>
              </a:rPr>
              <a:t>động</a:t>
            </a:r>
            <a:r>
              <a:rPr lang="en-US" sz="2200" b="1" dirty="0">
                <a:solidFill>
                  <a:schemeClr val="bg1"/>
                </a:solidFill>
                <a:ea typeface="Calibri"/>
              </a:rPr>
              <a:t> 3.1: </a:t>
            </a:r>
            <a:r>
              <a:rPr lang="vi-VN" sz="2200" b="1" spc="-30" dirty="0">
                <a:solidFill>
                  <a:schemeClr val="bg1"/>
                </a:solidFill>
                <a:ea typeface="Calibri"/>
              </a:rPr>
              <a:t>L</a:t>
            </a:r>
            <a:r>
              <a:rPr lang="x-none" sz="2200" b="1" spc="-30">
                <a:solidFill>
                  <a:schemeClr val="bg1"/>
                </a:solidFill>
                <a:ea typeface="Calibri"/>
              </a:rPr>
              <a:t>ập kế hoạch</a:t>
            </a:r>
            <a:r>
              <a:rPr lang="x-none" sz="2200">
                <a:solidFill>
                  <a:schemeClr val="bg1"/>
                </a:solidFill>
                <a:ea typeface="Calibri"/>
              </a:rPr>
              <a:t> </a:t>
            </a:r>
            <a:r>
              <a:rPr lang="en-US" sz="2200" b="1" dirty="0">
                <a:solidFill>
                  <a:schemeClr val="bg1"/>
                </a:solidFill>
                <a:ea typeface="Calibri"/>
              </a:rPr>
              <a:t>SHCM </a:t>
            </a:r>
            <a:r>
              <a:rPr lang="en-US" sz="2200" b="1" dirty="0" err="1">
                <a:solidFill>
                  <a:schemeClr val="bg1"/>
                </a:solidFill>
                <a:ea typeface="Calibri"/>
              </a:rPr>
              <a:t>phù</a:t>
            </a:r>
            <a:r>
              <a:rPr lang="en-US" sz="2200" b="1" dirty="0">
                <a:solidFill>
                  <a:schemeClr val="bg1"/>
                </a:solidFill>
                <a:ea typeface="Calibri"/>
              </a:rPr>
              <a:t> </a:t>
            </a:r>
            <a:r>
              <a:rPr lang="en-US" sz="2200" b="1" dirty="0" err="1">
                <a:solidFill>
                  <a:schemeClr val="bg1"/>
                </a:solidFill>
                <a:ea typeface="Calibri"/>
              </a:rPr>
              <a:t>hợp</a:t>
            </a:r>
            <a:r>
              <a:rPr lang="en-US" sz="2200" b="1" dirty="0">
                <a:solidFill>
                  <a:schemeClr val="bg1"/>
                </a:solidFill>
                <a:ea typeface="Calibri"/>
              </a:rPr>
              <a:t> </a:t>
            </a:r>
            <a:r>
              <a:rPr lang="en-US" sz="2200" b="1" dirty="0" err="1">
                <a:solidFill>
                  <a:schemeClr val="bg1"/>
                </a:solidFill>
                <a:ea typeface="Calibri"/>
              </a:rPr>
              <a:t>với</a:t>
            </a:r>
            <a:r>
              <a:rPr lang="en-US" sz="2200" b="1" dirty="0">
                <a:solidFill>
                  <a:schemeClr val="bg1"/>
                </a:solidFill>
                <a:ea typeface="Calibri"/>
              </a:rPr>
              <a:t> </a:t>
            </a:r>
            <a:r>
              <a:rPr lang="en-US" sz="2200" b="1" dirty="0" err="1">
                <a:solidFill>
                  <a:schemeClr val="bg1"/>
                </a:solidFill>
                <a:ea typeface="Calibri"/>
              </a:rPr>
              <a:t>điều</a:t>
            </a:r>
            <a:r>
              <a:rPr lang="en-US" sz="2200" b="1" dirty="0">
                <a:solidFill>
                  <a:schemeClr val="bg1"/>
                </a:solidFill>
                <a:ea typeface="Calibri"/>
              </a:rPr>
              <a:t> </a:t>
            </a:r>
            <a:r>
              <a:rPr lang="en-US" sz="2200" b="1" dirty="0" err="1">
                <a:solidFill>
                  <a:schemeClr val="bg1"/>
                </a:solidFill>
                <a:ea typeface="Calibri"/>
              </a:rPr>
              <a:t>kiện</a:t>
            </a:r>
            <a:r>
              <a:rPr lang="en-US" sz="2200" b="1" dirty="0">
                <a:solidFill>
                  <a:schemeClr val="bg1"/>
                </a:solidFill>
                <a:ea typeface="Calibri"/>
              </a:rPr>
              <a:t> </a:t>
            </a:r>
            <a:r>
              <a:rPr lang="en-US" sz="2200" b="1" dirty="0" err="1">
                <a:solidFill>
                  <a:schemeClr val="bg1"/>
                </a:solidFill>
                <a:ea typeface="Calibri"/>
              </a:rPr>
              <a:t>thực</a:t>
            </a:r>
            <a:r>
              <a:rPr lang="en-US" sz="2200" b="1" dirty="0">
                <a:solidFill>
                  <a:schemeClr val="bg1"/>
                </a:solidFill>
                <a:ea typeface="Calibri"/>
              </a:rPr>
              <a:t> </a:t>
            </a:r>
            <a:r>
              <a:rPr lang="en-US" sz="2200" b="1" dirty="0" err="1">
                <a:solidFill>
                  <a:schemeClr val="bg1"/>
                </a:solidFill>
                <a:ea typeface="Calibri"/>
              </a:rPr>
              <a:t>tế</a:t>
            </a:r>
            <a:r>
              <a:rPr lang="en-US" sz="2200" b="1" dirty="0">
                <a:solidFill>
                  <a:schemeClr val="bg1"/>
                </a:solidFill>
                <a:ea typeface="Calibri"/>
              </a:rPr>
              <a:t> </a:t>
            </a:r>
            <a:r>
              <a:rPr lang="en-US" sz="2200" b="1" dirty="0" err="1">
                <a:solidFill>
                  <a:schemeClr val="bg1"/>
                </a:solidFill>
                <a:ea typeface="Calibri"/>
              </a:rPr>
              <a:t>của</a:t>
            </a:r>
            <a:r>
              <a:rPr lang="en-US" sz="2200" b="1" dirty="0">
                <a:solidFill>
                  <a:schemeClr val="bg1"/>
                </a:solidFill>
                <a:ea typeface="Calibri"/>
              </a:rPr>
              <a:t> </a:t>
            </a:r>
            <a:r>
              <a:rPr lang="en-US" sz="2200" b="1" dirty="0" err="1">
                <a:solidFill>
                  <a:schemeClr val="bg1"/>
                </a:solidFill>
                <a:ea typeface="Calibri"/>
              </a:rPr>
              <a:t>trường</a:t>
            </a:r>
            <a:r>
              <a:rPr lang="en-US" sz="2200" b="1" dirty="0">
                <a:solidFill>
                  <a:schemeClr val="bg1"/>
                </a:solidFill>
                <a:ea typeface="Calibri"/>
              </a:rPr>
              <a:t> </a:t>
            </a:r>
            <a:r>
              <a:rPr lang="en-US" sz="2200" b="1" dirty="0" err="1">
                <a:solidFill>
                  <a:schemeClr val="bg1"/>
                </a:solidFill>
                <a:ea typeface="Calibri"/>
              </a:rPr>
              <a:t>mầm</a:t>
            </a:r>
            <a:r>
              <a:rPr lang="en-US" sz="2200" b="1" dirty="0">
                <a:solidFill>
                  <a:schemeClr val="bg1"/>
                </a:solidFill>
                <a:ea typeface="Calibri"/>
              </a:rPr>
              <a:t> non </a:t>
            </a:r>
            <a:endParaRPr lang="en-US" sz="2200" b="1" dirty="0">
              <a:solidFill>
                <a:schemeClr val="bg1"/>
              </a:solidFill>
              <a:effectLst>
                <a:outerShdw blurRad="38100" dist="38100" dir="2700000" algn="tl">
                  <a:srgbClr val="000000">
                    <a:alpha val="43137"/>
                  </a:srgbClr>
                </a:outerShdw>
              </a:effectLst>
            </a:endParaRPr>
          </a:p>
          <a:p>
            <a:pPr>
              <a:lnSpc>
                <a:spcPct val="110000"/>
              </a:lnSpc>
            </a:pPr>
            <a:endParaRPr lang="en-ID" altLang="en-US" sz="2200" dirty="0">
              <a:solidFill>
                <a:schemeClr val="bg1"/>
              </a:solidFill>
            </a:endParaRPr>
          </a:p>
        </p:txBody>
      </p:sp>
      <p:sp>
        <p:nvSpPr>
          <p:cNvPr id="8" name="Rectangle: Rounded Corners 43">
            <a:extLst>
              <a:ext uri="{FF2B5EF4-FFF2-40B4-BE49-F238E27FC236}">
                <a16:creationId xmlns:a16="http://schemas.microsoft.com/office/drawing/2014/main" id="{B4CC4CB2-0F31-45F0-8F45-F8E26A48FE49}"/>
              </a:ext>
            </a:extLst>
          </p:cNvPr>
          <p:cNvSpPr/>
          <p:nvPr/>
        </p:nvSpPr>
        <p:spPr>
          <a:xfrm>
            <a:off x="265814" y="1709526"/>
            <a:ext cx="11738344" cy="906083"/>
          </a:xfrm>
          <a:prstGeom prst="roundRect">
            <a:avLst>
              <a:gd name="adj" fmla="val 3319"/>
            </a:avLst>
          </a:prstGeom>
          <a:solidFill>
            <a:schemeClr val="bg1"/>
          </a:solidFill>
          <a:ln>
            <a:solidFill>
              <a:srgbClr val="00A1DA"/>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30000"/>
              </a:lnSpc>
            </a:pPr>
            <a:r>
              <a:rPr lang="en-US" sz="1900" b="1" dirty="0" err="1">
                <a:solidFill>
                  <a:srgbClr val="FF0000"/>
                </a:solidFill>
                <a:latin typeface="+mj-lt"/>
                <a:ea typeface="Calibri"/>
                <a:cs typeface="Times New Roman"/>
              </a:rPr>
              <a:t>Bước</a:t>
            </a:r>
            <a:r>
              <a:rPr lang="en-US" sz="1900" b="1" dirty="0">
                <a:solidFill>
                  <a:srgbClr val="FF0000"/>
                </a:solidFill>
                <a:latin typeface="+mj-lt"/>
                <a:ea typeface="Calibri"/>
                <a:cs typeface="Times New Roman"/>
              </a:rPr>
              <a:t> 4: </a:t>
            </a:r>
            <a:r>
              <a:rPr lang="en-US" sz="1900" b="1" dirty="0" err="1">
                <a:solidFill>
                  <a:srgbClr val="FF0000"/>
                </a:solidFill>
                <a:latin typeface="+mj-lt"/>
                <a:ea typeface="Calibri"/>
                <a:cs typeface="Times New Roman"/>
              </a:rPr>
              <a:t>Lựa</a:t>
            </a:r>
            <a:r>
              <a:rPr lang="en-US" sz="1900" b="1" dirty="0">
                <a:solidFill>
                  <a:srgbClr val="FF0000"/>
                </a:solidFill>
                <a:latin typeface="+mj-lt"/>
                <a:ea typeface="Calibri"/>
                <a:cs typeface="Times New Roman"/>
              </a:rPr>
              <a:t> </a:t>
            </a:r>
            <a:r>
              <a:rPr lang="en-US" sz="1900" b="1" dirty="0" err="1">
                <a:solidFill>
                  <a:srgbClr val="FF0000"/>
                </a:solidFill>
                <a:latin typeface="+mj-lt"/>
                <a:ea typeface="Calibri"/>
                <a:cs typeface="Times New Roman"/>
              </a:rPr>
              <a:t>chọn</a:t>
            </a:r>
            <a:r>
              <a:rPr lang="en-US" sz="1900" b="1" dirty="0">
                <a:solidFill>
                  <a:srgbClr val="FF0000"/>
                </a:solidFill>
                <a:latin typeface="+mj-lt"/>
                <a:ea typeface="Calibri"/>
                <a:cs typeface="Times New Roman"/>
              </a:rPr>
              <a:t> </a:t>
            </a:r>
            <a:r>
              <a:rPr lang="en-US" sz="1900" b="1" dirty="0" err="1">
                <a:solidFill>
                  <a:srgbClr val="FF0000"/>
                </a:solidFill>
                <a:latin typeface="+mj-lt"/>
                <a:ea typeface="Calibri"/>
                <a:cs typeface="Times New Roman"/>
              </a:rPr>
              <a:t>hình</a:t>
            </a:r>
            <a:r>
              <a:rPr lang="en-US" sz="1900" b="1" dirty="0">
                <a:solidFill>
                  <a:srgbClr val="FF0000"/>
                </a:solidFill>
                <a:latin typeface="+mj-lt"/>
                <a:ea typeface="Calibri"/>
                <a:cs typeface="Times New Roman"/>
              </a:rPr>
              <a:t> </a:t>
            </a:r>
            <a:r>
              <a:rPr lang="en-US" sz="1900" b="1" dirty="0" err="1">
                <a:solidFill>
                  <a:srgbClr val="FF0000"/>
                </a:solidFill>
                <a:latin typeface="+mj-lt"/>
                <a:ea typeface="Calibri"/>
                <a:cs typeface="Times New Roman"/>
              </a:rPr>
              <a:t>thức</a:t>
            </a:r>
            <a:r>
              <a:rPr lang="en-US" sz="1900" b="1" dirty="0">
                <a:solidFill>
                  <a:srgbClr val="FF0000"/>
                </a:solidFill>
                <a:latin typeface="+mj-lt"/>
                <a:ea typeface="Calibri"/>
                <a:cs typeface="Times New Roman"/>
              </a:rPr>
              <a:t> SHCM </a:t>
            </a:r>
            <a:r>
              <a:rPr lang="en-US" sz="1900" b="1" dirty="0" err="1">
                <a:solidFill>
                  <a:srgbClr val="FF0000"/>
                </a:solidFill>
                <a:latin typeface="+mj-lt"/>
                <a:ea typeface="Calibri"/>
                <a:cs typeface="Times New Roman"/>
              </a:rPr>
              <a:t>phù</a:t>
            </a:r>
            <a:r>
              <a:rPr lang="en-US" sz="1900" b="1" dirty="0">
                <a:solidFill>
                  <a:srgbClr val="FF0000"/>
                </a:solidFill>
                <a:latin typeface="+mj-lt"/>
                <a:ea typeface="Calibri"/>
                <a:cs typeface="Times New Roman"/>
              </a:rPr>
              <a:t> </a:t>
            </a:r>
            <a:r>
              <a:rPr lang="en-US" sz="1900" b="1" dirty="0" err="1">
                <a:solidFill>
                  <a:srgbClr val="FF0000"/>
                </a:solidFill>
                <a:latin typeface="+mj-lt"/>
                <a:ea typeface="Calibri"/>
                <a:cs typeface="Times New Roman"/>
              </a:rPr>
              <a:t>hợp</a:t>
            </a:r>
            <a:r>
              <a:rPr lang="en-US" sz="1900" b="1" dirty="0">
                <a:solidFill>
                  <a:srgbClr val="FF0000"/>
                </a:solidFill>
                <a:latin typeface="+mj-lt"/>
                <a:ea typeface="Calibri"/>
                <a:cs typeface="Times New Roman"/>
              </a:rPr>
              <a:t> </a:t>
            </a:r>
            <a:r>
              <a:rPr lang="en-US" sz="1900" b="1" dirty="0" err="1">
                <a:solidFill>
                  <a:srgbClr val="FF0000"/>
                </a:solidFill>
                <a:latin typeface="+mj-lt"/>
                <a:ea typeface="Calibri"/>
                <a:cs typeface="Times New Roman"/>
              </a:rPr>
              <a:t>với</a:t>
            </a:r>
            <a:r>
              <a:rPr lang="en-US" sz="1900" b="1" dirty="0">
                <a:solidFill>
                  <a:srgbClr val="FF0000"/>
                </a:solidFill>
                <a:latin typeface="+mj-lt"/>
                <a:ea typeface="Calibri"/>
                <a:cs typeface="Times New Roman"/>
              </a:rPr>
              <a:t> </a:t>
            </a:r>
            <a:r>
              <a:rPr lang="en-US" sz="1900" b="1" dirty="0" err="1">
                <a:solidFill>
                  <a:srgbClr val="FF0000"/>
                </a:solidFill>
                <a:latin typeface="+mj-lt"/>
                <a:ea typeface="Calibri"/>
                <a:cs typeface="Times New Roman"/>
              </a:rPr>
              <a:t>điều</a:t>
            </a:r>
            <a:r>
              <a:rPr lang="en-US" sz="1900" b="1" dirty="0">
                <a:solidFill>
                  <a:srgbClr val="FF0000"/>
                </a:solidFill>
                <a:latin typeface="+mj-lt"/>
                <a:ea typeface="Calibri"/>
                <a:cs typeface="Times New Roman"/>
              </a:rPr>
              <a:t> </a:t>
            </a:r>
            <a:r>
              <a:rPr lang="en-US" sz="1900" b="1" dirty="0" err="1">
                <a:solidFill>
                  <a:srgbClr val="FF0000"/>
                </a:solidFill>
                <a:latin typeface="+mj-lt"/>
                <a:ea typeface="Calibri"/>
                <a:cs typeface="Times New Roman"/>
              </a:rPr>
              <a:t>kiện</a:t>
            </a:r>
            <a:r>
              <a:rPr lang="en-US" sz="1900" b="1" dirty="0">
                <a:solidFill>
                  <a:srgbClr val="FF0000"/>
                </a:solidFill>
                <a:latin typeface="+mj-lt"/>
                <a:ea typeface="Calibri"/>
                <a:cs typeface="Times New Roman"/>
              </a:rPr>
              <a:t> </a:t>
            </a:r>
            <a:r>
              <a:rPr lang="en-US" sz="1900" b="1" dirty="0" err="1">
                <a:solidFill>
                  <a:srgbClr val="FF0000"/>
                </a:solidFill>
                <a:latin typeface="+mj-lt"/>
                <a:ea typeface="Calibri"/>
                <a:cs typeface="Times New Roman"/>
              </a:rPr>
              <a:t>thực</a:t>
            </a:r>
            <a:r>
              <a:rPr lang="en-US" sz="1900" b="1" dirty="0">
                <a:solidFill>
                  <a:srgbClr val="FF0000"/>
                </a:solidFill>
                <a:latin typeface="+mj-lt"/>
                <a:ea typeface="Calibri"/>
                <a:cs typeface="Times New Roman"/>
              </a:rPr>
              <a:t> </a:t>
            </a:r>
            <a:r>
              <a:rPr lang="en-US" sz="1900" b="1" dirty="0" err="1">
                <a:solidFill>
                  <a:srgbClr val="FF0000"/>
                </a:solidFill>
                <a:latin typeface="+mj-lt"/>
                <a:ea typeface="Calibri"/>
                <a:cs typeface="Times New Roman"/>
              </a:rPr>
              <a:t>tế</a:t>
            </a:r>
            <a:r>
              <a:rPr lang="en-US" sz="1900" b="1" dirty="0">
                <a:solidFill>
                  <a:srgbClr val="FF0000"/>
                </a:solidFill>
                <a:latin typeface="+mj-lt"/>
                <a:ea typeface="Calibri"/>
                <a:cs typeface="Times New Roman"/>
              </a:rPr>
              <a:t> </a:t>
            </a:r>
            <a:r>
              <a:rPr lang="en-US" sz="1900" b="1" dirty="0" err="1">
                <a:solidFill>
                  <a:srgbClr val="FF0000"/>
                </a:solidFill>
                <a:latin typeface="+mj-lt"/>
                <a:ea typeface="Calibri"/>
                <a:cs typeface="Times New Roman"/>
              </a:rPr>
              <a:t>của</a:t>
            </a:r>
            <a:r>
              <a:rPr lang="en-US" sz="1900" b="1" dirty="0">
                <a:solidFill>
                  <a:srgbClr val="FF0000"/>
                </a:solidFill>
                <a:latin typeface="+mj-lt"/>
                <a:ea typeface="Calibri"/>
                <a:cs typeface="Times New Roman"/>
              </a:rPr>
              <a:t> </a:t>
            </a:r>
            <a:r>
              <a:rPr lang="en-US" sz="1900" b="1" dirty="0" err="1">
                <a:solidFill>
                  <a:srgbClr val="FF0000"/>
                </a:solidFill>
                <a:latin typeface="+mj-lt"/>
                <a:ea typeface="Calibri"/>
                <a:cs typeface="Times New Roman"/>
              </a:rPr>
              <a:t>trường</a:t>
            </a:r>
            <a:r>
              <a:rPr lang="en-US" sz="1900" b="1" dirty="0">
                <a:solidFill>
                  <a:srgbClr val="FF0000"/>
                </a:solidFill>
                <a:latin typeface="+mj-lt"/>
                <a:ea typeface="Calibri"/>
                <a:cs typeface="Times New Roman"/>
              </a:rPr>
              <a:t> </a:t>
            </a:r>
            <a:r>
              <a:rPr lang="en-US" sz="1900" b="1" dirty="0" err="1">
                <a:solidFill>
                  <a:srgbClr val="FF0000"/>
                </a:solidFill>
                <a:latin typeface="+mj-lt"/>
                <a:ea typeface="Calibri"/>
                <a:cs typeface="Times New Roman"/>
              </a:rPr>
              <a:t>mầm</a:t>
            </a:r>
            <a:r>
              <a:rPr lang="en-US" sz="1900" b="1" dirty="0">
                <a:solidFill>
                  <a:srgbClr val="FF0000"/>
                </a:solidFill>
                <a:latin typeface="+mj-lt"/>
                <a:ea typeface="Calibri"/>
                <a:cs typeface="Times New Roman"/>
              </a:rPr>
              <a:t> non</a:t>
            </a:r>
          </a:p>
        </p:txBody>
      </p:sp>
      <p:sp>
        <p:nvSpPr>
          <p:cNvPr id="14" name="Right Arrow 13"/>
          <p:cNvSpPr/>
          <p:nvPr/>
        </p:nvSpPr>
        <p:spPr>
          <a:xfrm>
            <a:off x="1192037" y="5903314"/>
            <a:ext cx="5658906" cy="53836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a:solidFill>
                  <a:schemeClr val="bg1"/>
                </a:solidFill>
                <a:cs typeface="Times New Roman" panose="02020603050405020304" pitchFamily="18" charset="0"/>
              </a:rPr>
              <a:t>Các</a:t>
            </a:r>
            <a:r>
              <a:rPr lang="en-US" sz="1500" b="1" dirty="0">
                <a:solidFill>
                  <a:schemeClr val="bg1"/>
                </a:solidFill>
                <a:cs typeface="Times New Roman" panose="02020603050405020304" pitchFamily="18" charset="0"/>
              </a:rPr>
              <a:t> </a:t>
            </a:r>
            <a:r>
              <a:rPr lang="en-US" sz="1500" b="1" dirty="0" err="1">
                <a:solidFill>
                  <a:schemeClr val="bg1"/>
                </a:solidFill>
                <a:cs typeface="Times New Roman" panose="02020603050405020304" pitchFamily="18" charset="0"/>
              </a:rPr>
              <a:t>nội</a:t>
            </a:r>
            <a:r>
              <a:rPr lang="en-US" sz="1500" b="1" dirty="0">
                <a:solidFill>
                  <a:schemeClr val="bg1"/>
                </a:solidFill>
                <a:cs typeface="Times New Roman" panose="02020603050405020304" pitchFamily="18" charset="0"/>
              </a:rPr>
              <a:t> dung </a:t>
            </a:r>
            <a:r>
              <a:rPr lang="en-US" sz="1500" b="1" dirty="0" err="1">
                <a:solidFill>
                  <a:schemeClr val="bg1"/>
                </a:solidFill>
                <a:cs typeface="Times New Roman" panose="02020603050405020304" pitchFamily="18" charset="0"/>
              </a:rPr>
              <a:t>cần</a:t>
            </a:r>
            <a:r>
              <a:rPr lang="en-US" sz="1500" b="1" dirty="0">
                <a:solidFill>
                  <a:schemeClr val="bg1"/>
                </a:solidFill>
                <a:cs typeface="Times New Roman" panose="02020603050405020304" pitchFamily="18" charset="0"/>
              </a:rPr>
              <a:t> </a:t>
            </a:r>
            <a:r>
              <a:rPr lang="en-US" sz="1500" b="1" dirty="0" err="1">
                <a:solidFill>
                  <a:schemeClr val="bg1"/>
                </a:solidFill>
                <a:cs typeface="Times New Roman" panose="02020603050405020304" pitchFamily="18" charset="0"/>
              </a:rPr>
              <a:t>có</a:t>
            </a:r>
            <a:r>
              <a:rPr lang="en-US" sz="1500" b="1" dirty="0">
                <a:solidFill>
                  <a:schemeClr val="bg1"/>
                </a:solidFill>
                <a:cs typeface="Times New Roman" panose="02020603050405020304" pitchFamily="18" charset="0"/>
              </a:rPr>
              <a:t> </a:t>
            </a:r>
            <a:r>
              <a:rPr lang="en-US" sz="1500" b="1" dirty="0" err="1">
                <a:solidFill>
                  <a:schemeClr val="bg1"/>
                </a:solidFill>
                <a:cs typeface="Times New Roman" panose="02020603050405020304" pitchFamily="18" charset="0"/>
              </a:rPr>
              <a:t>sự</a:t>
            </a:r>
            <a:r>
              <a:rPr lang="en-US" sz="1500" b="1" dirty="0">
                <a:solidFill>
                  <a:schemeClr val="bg1"/>
                </a:solidFill>
                <a:cs typeface="Times New Roman" panose="02020603050405020304" pitchFamily="18" charset="0"/>
              </a:rPr>
              <a:t> </a:t>
            </a:r>
            <a:r>
              <a:rPr lang="en-US" sz="1500" b="1" dirty="0" err="1">
                <a:solidFill>
                  <a:schemeClr val="bg1"/>
                </a:solidFill>
                <a:cs typeface="Times New Roman" panose="02020603050405020304" pitchFamily="18" charset="0"/>
              </a:rPr>
              <a:t>trao</a:t>
            </a:r>
            <a:r>
              <a:rPr lang="en-US" sz="1500" b="1" dirty="0">
                <a:solidFill>
                  <a:schemeClr val="bg1"/>
                </a:solidFill>
                <a:cs typeface="Times New Roman" panose="02020603050405020304" pitchFamily="18" charset="0"/>
              </a:rPr>
              <a:t> </a:t>
            </a:r>
            <a:r>
              <a:rPr lang="en-US" sz="1500" b="1" dirty="0" err="1">
                <a:solidFill>
                  <a:schemeClr val="bg1"/>
                </a:solidFill>
                <a:cs typeface="Times New Roman" panose="02020603050405020304" pitchFamily="18" charset="0"/>
              </a:rPr>
              <a:t>đổi</a:t>
            </a:r>
            <a:r>
              <a:rPr lang="en-US" sz="1500" b="1" dirty="0">
                <a:solidFill>
                  <a:schemeClr val="bg1"/>
                </a:solidFill>
                <a:cs typeface="Times New Roman" panose="02020603050405020304" pitchFamily="18" charset="0"/>
              </a:rPr>
              <a:t> </a:t>
            </a:r>
            <a:r>
              <a:rPr lang="en-US" sz="1500" b="1" dirty="0" err="1">
                <a:solidFill>
                  <a:schemeClr val="bg1"/>
                </a:solidFill>
                <a:cs typeface="Times New Roman" panose="02020603050405020304" pitchFamily="18" charset="0"/>
              </a:rPr>
              <a:t>thống</a:t>
            </a:r>
            <a:r>
              <a:rPr lang="en-US" sz="1500" b="1" dirty="0">
                <a:solidFill>
                  <a:schemeClr val="bg1"/>
                </a:solidFill>
                <a:cs typeface="Times New Roman" panose="02020603050405020304" pitchFamily="18" charset="0"/>
              </a:rPr>
              <a:t> </a:t>
            </a:r>
            <a:r>
              <a:rPr lang="en-US" sz="1500" b="1" dirty="0" err="1">
                <a:solidFill>
                  <a:schemeClr val="bg1"/>
                </a:solidFill>
                <a:cs typeface="Times New Roman" panose="02020603050405020304" pitchFamily="18" charset="0"/>
              </a:rPr>
              <a:t>nhất</a:t>
            </a:r>
            <a:r>
              <a:rPr lang="en-US" sz="1500" b="1" dirty="0">
                <a:solidFill>
                  <a:schemeClr val="bg1"/>
                </a:solidFill>
                <a:cs typeface="Times New Roman" panose="02020603050405020304" pitchFamily="18" charset="0"/>
              </a:rPr>
              <a:t> </a:t>
            </a:r>
            <a:r>
              <a:rPr lang="en-US" sz="1500" b="1" dirty="0" err="1">
                <a:solidFill>
                  <a:schemeClr val="bg1"/>
                </a:solidFill>
                <a:cs typeface="Times New Roman" panose="02020603050405020304" pitchFamily="18" charset="0"/>
              </a:rPr>
              <a:t>cao</a:t>
            </a:r>
            <a:endParaRPr lang="en-US" sz="1500" b="1" dirty="0">
              <a:solidFill>
                <a:schemeClr val="bg1"/>
              </a:solidFill>
              <a:cs typeface="Times New Roman" panose="02020603050405020304" pitchFamily="18" charset="0"/>
            </a:endParaRPr>
          </a:p>
        </p:txBody>
      </p:sp>
      <p:sp>
        <p:nvSpPr>
          <p:cNvPr id="3" name="Oval 2"/>
          <p:cNvSpPr/>
          <p:nvPr/>
        </p:nvSpPr>
        <p:spPr>
          <a:xfrm>
            <a:off x="6987788" y="5828058"/>
            <a:ext cx="1924493" cy="6888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Tập</a:t>
            </a:r>
            <a:r>
              <a:rPr lang="en-US" b="1" dirty="0"/>
              <a:t> </a:t>
            </a:r>
            <a:r>
              <a:rPr lang="en-US" b="1" dirty="0" err="1"/>
              <a:t>trung</a:t>
            </a:r>
            <a:endParaRPr lang="en-US" b="1" dirty="0"/>
          </a:p>
        </p:txBody>
      </p:sp>
      <p:sp>
        <p:nvSpPr>
          <p:cNvPr id="4" name="Rounded Rectangle 3"/>
          <p:cNvSpPr/>
          <p:nvPr/>
        </p:nvSpPr>
        <p:spPr>
          <a:xfrm>
            <a:off x="437093" y="2886319"/>
            <a:ext cx="3308095" cy="268513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b="1" dirty="0">
              <a:solidFill>
                <a:srgbClr val="0066FF"/>
              </a:solidFill>
              <a:ea typeface="Calibri"/>
              <a:cs typeface="Times New Roman"/>
            </a:endParaRPr>
          </a:p>
          <a:p>
            <a:pPr algn="just">
              <a:lnSpc>
                <a:spcPct val="130000"/>
              </a:lnSpc>
            </a:pPr>
            <a:r>
              <a:rPr lang="en-US" sz="2000" b="1" dirty="0" err="1">
                <a:solidFill>
                  <a:srgbClr val="0066FF"/>
                </a:solidFill>
                <a:ea typeface="Calibri"/>
                <a:cs typeface="Times New Roman"/>
              </a:rPr>
              <a:t>Hình</a:t>
            </a:r>
            <a:r>
              <a:rPr lang="en-US" sz="2000" b="1" dirty="0">
                <a:solidFill>
                  <a:srgbClr val="0066FF"/>
                </a:solidFill>
                <a:ea typeface="Calibri"/>
                <a:cs typeface="Times New Roman"/>
              </a:rPr>
              <a:t> </a:t>
            </a:r>
            <a:r>
              <a:rPr lang="en-US" sz="2000" b="1" dirty="0" err="1">
                <a:solidFill>
                  <a:srgbClr val="0066FF"/>
                </a:solidFill>
                <a:ea typeface="Calibri"/>
                <a:cs typeface="Times New Roman"/>
              </a:rPr>
              <a:t>thức</a:t>
            </a:r>
            <a:r>
              <a:rPr lang="en-US" sz="2000" b="1" dirty="0">
                <a:solidFill>
                  <a:srgbClr val="0066FF"/>
                </a:solidFill>
                <a:ea typeface="Calibri"/>
                <a:cs typeface="Times New Roman"/>
              </a:rPr>
              <a:t> SHCM </a:t>
            </a:r>
            <a:r>
              <a:rPr lang="en-US" sz="2000" b="1" dirty="0" err="1">
                <a:solidFill>
                  <a:srgbClr val="0066FF"/>
                </a:solidFill>
                <a:ea typeface="Calibri"/>
                <a:cs typeface="Times New Roman"/>
              </a:rPr>
              <a:t>theo</a:t>
            </a:r>
            <a:r>
              <a:rPr lang="en-US" sz="2000" b="1" dirty="0">
                <a:solidFill>
                  <a:srgbClr val="0066FF"/>
                </a:solidFill>
                <a:ea typeface="Calibri"/>
                <a:cs typeface="Times New Roman"/>
              </a:rPr>
              <a:t> </a:t>
            </a:r>
            <a:r>
              <a:rPr lang="en-US" sz="2000" b="1" dirty="0" err="1">
                <a:solidFill>
                  <a:srgbClr val="0066FF"/>
                </a:solidFill>
                <a:ea typeface="Calibri"/>
                <a:cs typeface="Times New Roman"/>
              </a:rPr>
              <a:t>quy</a:t>
            </a:r>
            <a:r>
              <a:rPr lang="en-US" sz="2000" b="1" dirty="0">
                <a:solidFill>
                  <a:srgbClr val="0066FF"/>
                </a:solidFill>
                <a:ea typeface="Calibri"/>
                <a:cs typeface="Times New Roman"/>
              </a:rPr>
              <a:t> </a:t>
            </a:r>
            <a:r>
              <a:rPr lang="en-US" sz="2000" b="1" dirty="0" err="1">
                <a:solidFill>
                  <a:srgbClr val="0066FF"/>
                </a:solidFill>
                <a:ea typeface="Calibri"/>
                <a:cs typeface="Times New Roman"/>
              </a:rPr>
              <a:t>mô</a:t>
            </a:r>
            <a:r>
              <a:rPr lang="en-US" sz="2000" b="1" dirty="0">
                <a:solidFill>
                  <a:srgbClr val="0066FF"/>
                </a:solidFill>
                <a:ea typeface="Calibri"/>
                <a:cs typeface="Times New Roman"/>
              </a:rPr>
              <a:t> </a:t>
            </a:r>
            <a:r>
              <a:rPr lang="en-US" sz="2000" b="1" dirty="0" err="1">
                <a:solidFill>
                  <a:srgbClr val="0066FF"/>
                </a:solidFill>
                <a:ea typeface="Calibri"/>
                <a:cs typeface="Times New Roman"/>
              </a:rPr>
              <a:t>tổ</a:t>
            </a:r>
            <a:r>
              <a:rPr lang="en-US" sz="2000" b="1" dirty="0">
                <a:solidFill>
                  <a:srgbClr val="0066FF"/>
                </a:solidFill>
                <a:ea typeface="Calibri"/>
                <a:cs typeface="Times New Roman"/>
              </a:rPr>
              <a:t> </a:t>
            </a:r>
            <a:r>
              <a:rPr lang="en-US" sz="2000" b="1" dirty="0" err="1">
                <a:solidFill>
                  <a:srgbClr val="0066FF"/>
                </a:solidFill>
                <a:ea typeface="Calibri"/>
                <a:cs typeface="Times New Roman"/>
              </a:rPr>
              <a:t>chức</a:t>
            </a:r>
            <a:r>
              <a:rPr lang="en-US" sz="2000" b="1" dirty="0">
                <a:solidFill>
                  <a:srgbClr val="0066FF"/>
                </a:solidFill>
                <a:ea typeface="Calibri"/>
                <a:cs typeface="Times New Roman"/>
              </a:rPr>
              <a:t>:</a:t>
            </a:r>
          </a:p>
          <a:p>
            <a:pPr algn="just">
              <a:lnSpc>
                <a:spcPct val="130000"/>
              </a:lnSpc>
            </a:pPr>
            <a:r>
              <a:rPr lang="en-US" sz="2000" b="1" dirty="0">
                <a:solidFill>
                  <a:schemeClr val="accent1">
                    <a:lumMod val="50000"/>
                  </a:schemeClr>
                </a:solidFill>
                <a:ea typeface="Calibri"/>
                <a:cs typeface="Times New Roman"/>
              </a:rPr>
              <a:t>-   SHCM </a:t>
            </a:r>
            <a:r>
              <a:rPr lang="en-US" sz="2000" b="1" dirty="0" err="1">
                <a:solidFill>
                  <a:schemeClr val="accent1">
                    <a:lumMod val="50000"/>
                  </a:schemeClr>
                </a:solidFill>
                <a:ea typeface="Calibri"/>
                <a:cs typeface="Times New Roman"/>
              </a:rPr>
              <a:t>cấp</a:t>
            </a:r>
            <a:r>
              <a:rPr lang="en-US" sz="2000" b="1" dirty="0">
                <a:solidFill>
                  <a:schemeClr val="accent1">
                    <a:lumMod val="50000"/>
                  </a:schemeClr>
                </a:solidFill>
                <a:ea typeface="Calibri"/>
                <a:cs typeface="Times New Roman"/>
              </a:rPr>
              <a:t> </a:t>
            </a:r>
            <a:r>
              <a:rPr lang="en-US" sz="2000" b="1" dirty="0" err="1">
                <a:solidFill>
                  <a:schemeClr val="accent1">
                    <a:lumMod val="50000"/>
                  </a:schemeClr>
                </a:solidFill>
                <a:ea typeface="Calibri"/>
                <a:cs typeface="Times New Roman"/>
              </a:rPr>
              <a:t>trường</a:t>
            </a:r>
            <a:r>
              <a:rPr lang="en-US" sz="2000" b="1" dirty="0">
                <a:solidFill>
                  <a:schemeClr val="accent1">
                    <a:lumMod val="50000"/>
                  </a:schemeClr>
                </a:solidFill>
                <a:ea typeface="Calibri"/>
                <a:cs typeface="Times New Roman"/>
              </a:rPr>
              <a:t>; </a:t>
            </a:r>
          </a:p>
          <a:p>
            <a:pPr algn="just">
              <a:lnSpc>
                <a:spcPct val="130000"/>
              </a:lnSpc>
            </a:pPr>
            <a:r>
              <a:rPr lang="en-US" sz="2000" b="1" dirty="0">
                <a:solidFill>
                  <a:schemeClr val="accent1">
                    <a:lumMod val="50000"/>
                  </a:schemeClr>
                </a:solidFill>
                <a:ea typeface="Calibri"/>
                <a:cs typeface="Times New Roman"/>
              </a:rPr>
              <a:t>-  SHCM </a:t>
            </a:r>
            <a:r>
              <a:rPr lang="en-US" sz="2000" b="1" dirty="0" err="1">
                <a:solidFill>
                  <a:schemeClr val="accent1">
                    <a:lumMod val="50000"/>
                  </a:schemeClr>
                </a:solidFill>
                <a:ea typeface="Calibri"/>
                <a:cs typeface="Times New Roman"/>
              </a:rPr>
              <a:t>cấp</a:t>
            </a:r>
            <a:r>
              <a:rPr lang="en-US" sz="2000" b="1" dirty="0">
                <a:solidFill>
                  <a:schemeClr val="accent1">
                    <a:lumMod val="50000"/>
                  </a:schemeClr>
                </a:solidFill>
                <a:ea typeface="Calibri"/>
                <a:cs typeface="Times New Roman"/>
              </a:rPr>
              <a:t> </a:t>
            </a:r>
            <a:r>
              <a:rPr lang="en-US" sz="2000" b="1" dirty="0" err="1">
                <a:solidFill>
                  <a:schemeClr val="accent1">
                    <a:lumMod val="50000"/>
                  </a:schemeClr>
                </a:solidFill>
                <a:ea typeface="Calibri"/>
                <a:cs typeface="Times New Roman"/>
              </a:rPr>
              <a:t>xã</a:t>
            </a:r>
            <a:r>
              <a:rPr lang="en-US" sz="2000" b="1" dirty="0">
                <a:solidFill>
                  <a:schemeClr val="accent1">
                    <a:lumMod val="50000"/>
                  </a:schemeClr>
                </a:solidFill>
                <a:ea typeface="Calibri"/>
                <a:cs typeface="Times New Roman"/>
              </a:rPr>
              <a:t>, </a:t>
            </a:r>
            <a:r>
              <a:rPr lang="en-US" sz="2000" b="1" dirty="0" err="1">
                <a:solidFill>
                  <a:schemeClr val="accent1">
                    <a:lumMod val="50000"/>
                  </a:schemeClr>
                </a:solidFill>
                <a:ea typeface="Calibri"/>
                <a:cs typeface="Times New Roman"/>
              </a:rPr>
              <a:t>cấp</a:t>
            </a:r>
            <a:r>
              <a:rPr lang="en-US" sz="2000" b="1" dirty="0">
                <a:solidFill>
                  <a:schemeClr val="accent1">
                    <a:lumMod val="50000"/>
                  </a:schemeClr>
                </a:solidFill>
                <a:ea typeface="Calibri"/>
                <a:cs typeface="Times New Roman"/>
              </a:rPr>
              <a:t> </a:t>
            </a:r>
            <a:r>
              <a:rPr lang="en-US" sz="2000" b="1" dirty="0" err="1">
                <a:solidFill>
                  <a:schemeClr val="accent1">
                    <a:lumMod val="50000"/>
                  </a:schemeClr>
                </a:solidFill>
                <a:ea typeface="Calibri"/>
                <a:cs typeface="Times New Roman"/>
              </a:rPr>
              <a:t>tỉnh</a:t>
            </a:r>
            <a:r>
              <a:rPr lang="en-US" sz="2000" b="1" dirty="0">
                <a:solidFill>
                  <a:schemeClr val="accent1">
                    <a:lumMod val="50000"/>
                  </a:schemeClr>
                </a:solidFill>
                <a:ea typeface="Calibri"/>
                <a:cs typeface="Times New Roman"/>
              </a:rPr>
              <a:t>; </a:t>
            </a:r>
            <a:r>
              <a:rPr lang="en-US" sz="2000" b="1" dirty="0" err="1">
                <a:solidFill>
                  <a:schemeClr val="accent1">
                    <a:lumMod val="50000"/>
                  </a:schemeClr>
                </a:solidFill>
                <a:ea typeface="Calibri"/>
                <a:cs typeface="Times New Roman"/>
              </a:rPr>
              <a:t>cụm</a:t>
            </a:r>
            <a:r>
              <a:rPr lang="en-US" sz="2000" b="1" dirty="0">
                <a:solidFill>
                  <a:schemeClr val="accent1">
                    <a:lumMod val="50000"/>
                  </a:schemeClr>
                </a:solidFill>
                <a:ea typeface="Calibri"/>
                <a:cs typeface="Times New Roman"/>
              </a:rPr>
              <a:t> </a:t>
            </a:r>
            <a:r>
              <a:rPr lang="en-US" sz="2000" b="1" dirty="0" err="1">
                <a:solidFill>
                  <a:schemeClr val="accent1">
                    <a:lumMod val="50000"/>
                  </a:schemeClr>
                </a:solidFill>
                <a:ea typeface="Calibri"/>
                <a:cs typeface="Times New Roman"/>
              </a:rPr>
              <a:t>trường</a:t>
            </a:r>
            <a:r>
              <a:rPr lang="en-US" sz="2000" b="1" dirty="0">
                <a:solidFill>
                  <a:schemeClr val="accent1">
                    <a:lumMod val="50000"/>
                  </a:schemeClr>
                </a:solidFill>
                <a:ea typeface="Calibri"/>
                <a:cs typeface="Times New Roman"/>
              </a:rPr>
              <a:t>.</a:t>
            </a:r>
            <a:endParaRPr lang="en-US" sz="2000" b="1" dirty="0">
              <a:solidFill>
                <a:schemeClr val="accent1">
                  <a:lumMod val="50000"/>
                </a:schemeClr>
              </a:solidFill>
            </a:endParaRPr>
          </a:p>
          <a:p>
            <a:pPr algn="ctr"/>
            <a:r>
              <a:rPr lang="en-US" sz="1700" b="1" dirty="0">
                <a:solidFill>
                  <a:srgbClr val="0066FF"/>
                </a:solidFill>
                <a:ea typeface="Calibri"/>
                <a:cs typeface="Times New Roman"/>
              </a:rPr>
              <a:t> </a:t>
            </a:r>
            <a:endParaRPr lang="en-US" sz="1700" dirty="0"/>
          </a:p>
        </p:txBody>
      </p:sp>
      <p:sp>
        <p:nvSpPr>
          <p:cNvPr id="21" name="Rounded Rectangle 20"/>
          <p:cNvSpPr/>
          <p:nvPr/>
        </p:nvSpPr>
        <p:spPr>
          <a:xfrm>
            <a:off x="4074655" y="2886320"/>
            <a:ext cx="3474463" cy="268513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tabLst>
                <a:tab pos="457200" algn="l"/>
              </a:tabLst>
            </a:pPr>
            <a:r>
              <a:rPr lang="en-US" sz="1700" b="1" dirty="0">
                <a:solidFill>
                  <a:srgbClr val="0066FF"/>
                </a:solidFill>
                <a:ea typeface="Calibri"/>
                <a:cs typeface="Times New Roman" panose="02020603050405020304" pitchFamily="18" charset="0"/>
              </a:rPr>
              <a:t> </a:t>
            </a:r>
            <a:r>
              <a:rPr lang="en-US" sz="1700" b="1" dirty="0" err="1">
                <a:solidFill>
                  <a:srgbClr val="0066FF"/>
                </a:solidFill>
                <a:ea typeface="Calibri"/>
                <a:cs typeface="Times New Roman" panose="02020603050405020304" pitchFamily="18" charset="0"/>
              </a:rPr>
              <a:t>Hình</a:t>
            </a:r>
            <a:r>
              <a:rPr lang="en-US" sz="1700" b="1" dirty="0">
                <a:solidFill>
                  <a:srgbClr val="0066FF"/>
                </a:solidFill>
                <a:ea typeface="Calibri"/>
                <a:cs typeface="Times New Roman" panose="02020603050405020304" pitchFamily="18" charset="0"/>
              </a:rPr>
              <a:t> </a:t>
            </a:r>
            <a:r>
              <a:rPr lang="en-US" sz="1700" b="1" dirty="0" err="1">
                <a:solidFill>
                  <a:srgbClr val="0066FF"/>
                </a:solidFill>
                <a:ea typeface="Calibri"/>
                <a:cs typeface="Times New Roman" panose="02020603050405020304" pitchFamily="18" charset="0"/>
              </a:rPr>
              <a:t>thức</a:t>
            </a:r>
            <a:r>
              <a:rPr lang="en-US" sz="1700" b="1" dirty="0">
                <a:solidFill>
                  <a:srgbClr val="0066FF"/>
                </a:solidFill>
                <a:ea typeface="Calibri"/>
                <a:cs typeface="Times New Roman" panose="02020603050405020304" pitchFamily="18" charset="0"/>
              </a:rPr>
              <a:t> SHCM </a:t>
            </a:r>
            <a:r>
              <a:rPr lang="en-US" sz="1700" b="1" dirty="0" err="1">
                <a:solidFill>
                  <a:srgbClr val="0066FF"/>
                </a:solidFill>
                <a:ea typeface="Calibri"/>
                <a:cs typeface="Times New Roman" panose="02020603050405020304" pitchFamily="18" charset="0"/>
              </a:rPr>
              <a:t>theo</a:t>
            </a:r>
            <a:r>
              <a:rPr lang="en-US" sz="1700" b="1" dirty="0">
                <a:solidFill>
                  <a:srgbClr val="0066FF"/>
                </a:solidFill>
                <a:ea typeface="Calibri"/>
                <a:cs typeface="Times New Roman" panose="02020603050405020304" pitchFamily="18" charset="0"/>
              </a:rPr>
              <a:t> </a:t>
            </a:r>
            <a:r>
              <a:rPr lang="en-US" sz="1700" b="1" dirty="0" err="1">
                <a:solidFill>
                  <a:srgbClr val="0066FF"/>
                </a:solidFill>
                <a:ea typeface="Calibri"/>
                <a:cs typeface="Times New Roman" panose="02020603050405020304" pitchFamily="18" charset="0"/>
              </a:rPr>
              <a:t>điều</a:t>
            </a:r>
            <a:r>
              <a:rPr lang="en-US" sz="1700" b="1" dirty="0">
                <a:solidFill>
                  <a:srgbClr val="0066FF"/>
                </a:solidFill>
                <a:ea typeface="Calibri"/>
                <a:cs typeface="Times New Roman" panose="02020603050405020304" pitchFamily="18" charset="0"/>
              </a:rPr>
              <a:t> </a:t>
            </a:r>
            <a:r>
              <a:rPr lang="en-US" sz="1700" b="1" dirty="0" err="1">
                <a:solidFill>
                  <a:srgbClr val="0066FF"/>
                </a:solidFill>
                <a:ea typeface="Calibri"/>
                <a:cs typeface="Times New Roman" panose="02020603050405020304" pitchFamily="18" charset="0"/>
              </a:rPr>
              <a:t>kiện</a:t>
            </a:r>
            <a:r>
              <a:rPr lang="en-US" sz="1700" b="1" dirty="0">
                <a:solidFill>
                  <a:srgbClr val="0066FF"/>
                </a:solidFill>
                <a:ea typeface="Calibri"/>
                <a:cs typeface="Times New Roman" panose="02020603050405020304" pitchFamily="18" charset="0"/>
              </a:rPr>
              <a:t> </a:t>
            </a:r>
            <a:r>
              <a:rPr lang="en-US" sz="1700" b="1" dirty="0" err="1">
                <a:solidFill>
                  <a:srgbClr val="0066FF"/>
                </a:solidFill>
                <a:ea typeface="Calibri"/>
                <a:cs typeface="Times New Roman" panose="02020603050405020304" pitchFamily="18" charset="0"/>
              </a:rPr>
              <a:t>tổ</a:t>
            </a:r>
            <a:r>
              <a:rPr lang="en-US" sz="1700" b="1" dirty="0">
                <a:solidFill>
                  <a:srgbClr val="0066FF"/>
                </a:solidFill>
                <a:ea typeface="Calibri"/>
                <a:cs typeface="Times New Roman" panose="02020603050405020304" pitchFamily="18" charset="0"/>
              </a:rPr>
              <a:t> </a:t>
            </a:r>
            <a:r>
              <a:rPr lang="en-US" sz="1700" b="1" dirty="0" err="1">
                <a:solidFill>
                  <a:srgbClr val="0066FF"/>
                </a:solidFill>
                <a:ea typeface="Calibri"/>
                <a:cs typeface="Times New Roman" panose="02020603050405020304" pitchFamily="18" charset="0"/>
              </a:rPr>
              <a:t>chức</a:t>
            </a:r>
            <a:r>
              <a:rPr lang="en-US" sz="1700" b="1" dirty="0">
                <a:solidFill>
                  <a:srgbClr val="0066FF"/>
                </a:solidFill>
                <a:ea typeface="Calibri"/>
                <a:cs typeface="Times New Roman" panose="02020603050405020304" pitchFamily="18" charset="0"/>
              </a:rPr>
              <a:t>:</a:t>
            </a:r>
          </a:p>
          <a:p>
            <a:pPr algn="just">
              <a:lnSpc>
                <a:spcPct val="120000"/>
              </a:lnSpc>
              <a:tabLst>
                <a:tab pos="457200" algn="l"/>
              </a:tabLst>
            </a:pPr>
            <a:r>
              <a:rPr lang="en-US" sz="1700" b="1" dirty="0">
                <a:solidFill>
                  <a:schemeClr val="accent1">
                    <a:lumMod val="50000"/>
                  </a:schemeClr>
                </a:solidFill>
                <a:ea typeface="Calibri"/>
                <a:cs typeface="Times New Roman" panose="02020603050405020304" pitchFamily="18" charset="0"/>
              </a:rPr>
              <a:t>- SHCM </a:t>
            </a:r>
            <a:r>
              <a:rPr lang="en-US" sz="1700" b="1" dirty="0" err="1">
                <a:solidFill>
                  <a:schemeClr val="accent1">
                    <a:lumMod val="50000"/>
                  </a:schemeClr>
                </a:solidFill>
                <a:ea typeface="Calibri"/>
                <a:cs typeface="Times New Roman" panose="02020603050405020304" pitchFamily="18" charset="0"/>
              </a:rPr>
              <a:t>trực</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tiếp</a:t>
            </a:r>
            <a:r>
              <a:rPr lang="en-US" sz="1700" b="1" dirty="0">
                <a:solidFill>
                  <a:schemeClr val="accent1">
                    <a:lumMod val="50000"/>
                  </a:schemeClr>
                </a:solidFill>
                <a:ea typeface="Calibri"/>
                <a:cs typeface="Times New Roman" panose="02020603050405020304" pitchFamily="18" charset="0"/>
              </a:rPr>
              <a:t>: offline, online (</a:t>
            </a:r>
            <a:r>
              <a:rPr lang="en-US" sz="1700" b="1" dirty="0" err="1">
                <a:solidFill>
                  <a:schemeClr val="accent1">
                    <a:lumMod val="50000"/>
                  </a:schemeClr>
                </a:solidFill>
                <a:ea typeface="Calibri"/>
                <a:cs typeface="Times New Roman" panose="02020603050405020304" pitchFamily="18" charset="0"/>
              </a:rPr>
              <a:t>trực</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tuyến</a:t>
            </a:r>
            <a:r>
              <a:rPr lang="en-US" sz="1700" b="1" dirty="0">
                <a:solidFill>
                  <a:schemeClr val="accent1">
                    <a:lumMod val="50000"/>
                  </a:schemeClr>
                </a:solidFill>
                <a:ea typeface="Calibri"/>
                <a:cs typeface="Times New Roman" panose="02020603050405020304" pitchFamily="18" charset="0"/>
              </a:rPr>
              <a:t>). </a:t>
            </a:r>
          </a:p>
          <a:p>
            <a:pPr algn="just">
              <a:lnSpc>
                <a:spcPct val="120000"/>
              </a:lnSpc>
              <a:tabLst>
                <a:tab pos="457200" algn="l"/>
              </a:tabLst>
            </a:pPr>
            <a:r>
              <a:rPr lang="en-US" sz="1700" b="1" dirty="0">
                <a:solidFill>
                  <a:schemeClr val="accent1">
                    <a:lumMod val="50000"/>
                  </a:schemeClr>
                </a:solidFill>
                <a:ea typeface="Calibri"/>
                <a:cs typeface="Times New Roman" panose="02020603050405020304" pitchFamily="18" charset="0"/>
              </a:rPr>
              <a:t>- SHCM </a:t>
            </a:r>
            <a:r>
              <a:rPr lang="en-US" sz="1700" b="1" dirty="0" err="1">
                <a:solidFill>
                  <a:schemeClr val="accent1">
                    <a:lumMod val="50000"/>
                  </a:schemeClr>
                </a:solidFill>
                <a:ea typeface="Calibri"/>
                <a:cs typeface="Times New Roman" panose="02020603050405020304" pitchFamily="18" charset="0"/>
              </a:rPr>
              <a:t>gián</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tiếp</a:t>
            </a:r>
            <a:r>
              <a:rPr lang="en-US" sz="1700" b="1" dirty="0">
                <a:solidFill>
                  <a:schemeClr val="accent1">
                    <a:lumMod val="50000"/>
                  </a:schemeClr>
                </a:solidFill>
                <a:ea typeface="Calibri"/>
                <a:cs typeface="Times New Roman" panose="02020603050405020304" pitchFamily="18" charset="0"/>
              </a:rPr>
              <a:t>.</a:t>
            </a:r>
          </a:p>
          <a:p>
            <a:pPr algn="just">
              <a:lnSpc>
                <a:spcPct val="120000"/>
              </a:lnSpc>
              <a:tabLst>
                <a:tab pos="457200" algn="l"/>
              </a:tabLst>
            </a:pPr>
            <a:r>
              <a:rPr lang="en-US" sz="1700" b="1" dirty="0">
                <a:solidFill>
                  <a:schemeClr val="accent1">
                    <a:lumMod val="50000"/>
                  </a:schemeClr>
                </a:solidFill>
                <a:ea typeface="Calibri"/>
                <a:cs typeface="Times New Roman" panose="02020603050405020304" pitchFamily="18" charset="0"/>
              </a:rPr>
              <a:t>- SHCM </a:t>
            </a:r>
            <a:r>
              <a:rPr lang="en-US" sz="1700" b="1" dirty="0" err="1">
                <a:solidFill>
                  <a:schemeClr val="accent1">
                    <a:lumMod val="50000"/>
                  </a:schemeClr>
                </a:solidFill>
                <a:ea typeface="Calibri"/>
                <a:cs typeface="Times New Roman" panose="02020603050405020304" pitchFamily="18" charset="0"/>
              </a:rPr>
              <a:t>kết</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hợp</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trực</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tiếp</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và</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gián</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tiếp</a:t>
            </a:r>
            <a:r>
              <a:rPr lang="en-US" sz="1700" b="1" dirty="0">
                <a:solidFill>
                  <a:schemeClr val="accent1">
                    <a:lumMod val="50000"/>
                  </a:schemeClr>
                </a:solidFill>
                <a:ea typeface="Calibri"/>
                <a:cs typeface="Times New Roman" panose="02020603050405020304" pitchFamily="18" charset="0"/>
              </a:rPr>
              <a:t>, online </a:t>
            </a:r>
            <a:r>
              <a:rPr lang="en-US" sz="1700" b="1" dirty="0" err="1">
                <a:solidFill>
                  <a:schemeClr val="accent1">
                    <a:lumMod val="50000"/>
                  </a:schemeClr>
                </a:solidFill>
                <a:ea typeface="Calibri"/>
                <a:cs typeface="Times New Roman" panose="02020603050405020304" pitchFamily="18" charset="0"/>
              </a:rPr>
              <a:t>và</a:t>
            </a:r>
            <a:r>
              <a:rPr lang="en-US" sz="1700" b="1" dirty="0">
                <a:solidFill>
                  <a:schemeClr val="accent1">
                    <a:lumMod val="50000"/>
                  </a:schemeClr>
                </a:solidFill>
                <a:ea typeface="Calibri"/>
                <a:cs typeface="Times New Roman" panose="02020603050405020304" pitchFamily="18" charset="0"/>
              </a:rPr>
              <a:t> offline).</a:t>
            </a:r>
            <a:endParaRPr lang="en-US" sz="1700" dirty="0"/>
          </a:p>
        </p:txBody>
      </p:sp>
      <p:sp>
        <p:nvSpPr>
          <p:cNvPr id="22" name="Rounded Rectangle 21"/>
          <p:cNvSpPr/>
          <p:nvPr/>
        </p:nvSpPr>
        <p:spPr>
          <a:xfrm>
            <a:off x="7907505" y="2886320"/>
            <a:ext cx="3894635" cy="268513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tabLst>
                <a:tab pos="457200" algn="l"/>
              </a:tabLst>
            </a:pPr>
            <a:r>
              <a:rPr lang="en-US" sz="1700" b="1" dirty="0" err="1">
                <a:solidFill>
                  <a:srgbClr val="0066FF"/>
                </a:solidFill>
                <a:ea typeface="Calibri"/>
                <a:cs typeface="Times New Roman" panose="02020603050405020304" pitchFamily="18" charset="0"/>
              </a:rPr>
              <a:t>Hình</a:t>
            </a:r>
            <a:r>
              <a:rPr lang="en-US" sz="1700" b="1" dirty="0">
                <a:solidFill>
                  <a:srgbClr val="0066FF"/>
                </a:solidFill>
                <a:ea typeface="Calibri"/>
                <a:cs typeface="Times New Roman" panose="02020603050405020304" pitchFamily="18" charset="0"/>
              </a:rPr>
              <a:t> </a:t>
            </a:r>
            <a:r>
              <a:rPr lang="en-US" sz="1700" b="1" dirty="0" err="1">
                <a:solidFill>
                  <a:srgbClr val="0066FF"/>
                </a:solidFill>
                <a:ea typeface="Calibri"/>
                <a:cs typeface="Times New Roman" panose="02020603050405020304" pitchFamily="18" charset="0"/>
              </a:rPr>
              <a:t>thức</a:t>
            </a:r>
            <a:r>
              <a:rPr lang="en-US" sz="1700" b="1" dirty="0">
                <a:solidFill>
                  <a:srgbClr val="0066FF"/>
                </a:solidFill>
                <a:ea typeface="Calibri"/>
                <a:cs typeface="Times New Roman" panose="02020603050405020304" pitchFamily="18" charset="0"/>
              </a:rPr>
              <a:t> SHCM </a:t>
            </a:r>
            <a:r>
              <a:rPr lang="en-US" sz="1700" b="1" dirty="0" err="1">
                <a:solidFill>
                  <a:srgbClr val="0066FF"/>
                </a:solidFill>
                <a:ea typeface="Calibri"/>
                <a:cs typeface="Times New Roman" panose="02020603050405020304" pitchFamily="18" charset="0"/>
              </a:rPr>
              <a:t>theo</a:t>
            </a:r>
            <a:r>
              <a:rPr lang="en-US" sz="1700" b="1" dirty="0">
                <a:solidFill>
                  <a:srgbClr val="0066FF"/>
                </a:solidFill>
                <a:ea typeface="Calibri"/>
                <a:cs typeface="Times New Roman" panose="02020603050405020304" pitchFamily="18" charset="0"/>
              </a:rPr>
              <a:t> </a:t>
            </a:r>
            <a:r>
              <a:rPr lang="en-US" sz="1700" b="1" dirty="0" err="1">
                <a:solidFill>
                  <a:srgbClr val="0066FF"/>
                </a:solidFill>
                <a:ea typeface="Calibri"/>
                <a:cs typeface="Times New Roman" panose="02020603050405020304" pitchFamily="18" charset="0"/>
              </a:rPr>
              <a:t>cách</a:t>
            </a:r>
            <a:r>
              <a:rPr lang="en-US" sz="1700" b="1" dirty="0">
                <a:solidFill>
                  <a:srgbClr val="0066FF"/>
                </a:solidFill>
                <a:ea typeface="Calibri"/>
                <a:cs typeface="Times New Roman" panose="02020603050405020304" pitchFamily="18" charset="0"/>
              </a:rPr>
              <a:t> </a:t>
            </a:r>
            <a:r>
              <a:rPr lang="en-US" sz="1700" b="1" dirty="0" err="1">
                <a:solidFill>
                  <a:srgbClr val="0066FF"/>
                </a:solidFill>
                <a:ea typeface="Calibri"/>
                <a:cs typeface="Times New Roman" panose="02020603050405020304" pitchFamily="18" charset="0"/>
              </a:rPr>
              <a:t>thức</a:t>
            </a:r>
            <a:r>
              <a:rPr lang="en-US" sz="1700" b="1" dirty="0">
                <a:solidFill>
                  <a:srgbClr val="0066FF"/>
                </a:solidFill>
                <a:ea typeface="Calibri"/>
                <a:cs typeface="Times New Roman" panose="02020603050405020304" pitchFamily="18" charset="0"/>
              </a:rPr>
              <a:t> </a:t>
            </a:r>
            <a:r>
              <a:rPr lang="en-US" sz="1700" b="1" dirty="0" err="1">
                <a:solidFill>
                  <a:srgbClr val="0066FF"/>
                </a:solidFill>
                <a:ea typeface="Calibri"/>
                <a:cs typeface="Times New Roman" panose="02020603050405020304" pitchFamily="18" charset="0"/>
              </a:rPr>
              <a:t>tổ</a:t>
            </a:r>
            <a:r>
              <a:rPr lang="en-US" sz="1700" b="1" dirty="0">
                <a:solidFill>
                  <a:srgbClr val="0066FF"/>
                </a:solidFill>
                <a:ea typeface="Calibri"/>
                <a:cs typeface="Times New Roman" panose="02020603050405020304" pitchFamily="18" charset="0"/>
              </a:rPr>
              <a:t> </a:t>
            </a:r>
            <a:r>
              <a:rPr lang="en-US" sz="1700" b="1" dirty="0" err="1">
                <a:solidFill>
                  <a:srgbClr val="0066FF"/>
                </a:solidFill>
                <a:ea typeface="Calibri"/>
                <a:cs typeface="Times New Roman" panose="02020603050405020304" pitchFamily="18" charset="0"/>
              </a:rPr>
              <a:t>chức</a:t>
            </a:r>
            <a:r>
              <a:rPr lang="en-US" sz="1700" b="1" dirty="0">
                <a:solidFill>
                  <a:srgbClr val="0066FF"/>
                </a:solidFill>
                <a:ea typeface="Calibri"/>
                <a:cs typeface="Times New Roman" panose="02020603050405020304" pitchFamily="18" charset="0"/>
              </a:rPr>
              <a:t>:</a:t>
            </a:r>
          </a:p>
          <a:p>
            <a:pPr algn="just">
              <a:lnSpc>
                <a:spcPct val="120000"/>
              </a:lnSpc>
              <a:tabLst>
                <a:tab pos="457200" algn="l"/>
              </a:tabLst>
            </a:pPr>
            <a:r>
              <a:rPr lang="en-US" sz="1700" b="1" dirty="0" err="1">
                <a:solidFill>
                  <a:schemeClr val="accent1">
                    <a:lumMod val="50000"/>
                  </a:schemeClr>
                </a:solidFill>
                <a:ea typeface="Calibri"/>
                <a:cs typeface="Times New Roman" panose="02020603050405020304" pitchFamily="18" charset="0"/>
              </a:rPr>
              <a:t>Bồi</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dưỡng</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tập</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huấn</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theo</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chuyên</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đề</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Hội</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thảo</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trao</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đổi</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thảo</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luận</a:t>
            </a:r>
            <a:r>
              <a:rPr lang="en-US" sz="1700" b="1" dirty="0">
                <a:solidFill>
                  <a:schemeClr val="accent1">
                    <a:lumMod val="50000"/>
                  </a:schemeClr>
                </a:solidFill>
                <a:ea typeface="Calibri"/>
                <a:cs typeface="Times New Roman" panose="02020603050405020304" pitchFamily="18" charset="0"/>
              </a:rPr>
              <a:t>;  Thao </a:t>
            </a:r>
            <a:r>
              <a:rPr lang="en-US" sz="1700" b="1" dirty="0" err="1">
                <a:solidFill>
                  <a:schemeClr val="accent1">
                    <a:lumMod val="50000"/>
                  </a:schemeClr>
                </a:solidFill>
                <a:ea typeface="Calibri"/>
                <a:cs typeface="Times New Roman" panose="02020603050405020304" pitchFamily="18" charset="0"/>
              </a:rPr>
              <a:t>giảng</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hội</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thi</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Nghiên</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cứu</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bài</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học</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Tham</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quan</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dự</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giờ</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Tự</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nghiên</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cứu</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tự</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bồi</a:t>
            </a:r>
            <a:r>
              <a:rPr lang="en-US" sz="1700" b="1" dirty="0">
                <a:solidFill>
                  <a:schemeClr val="accent1">
                    <a:lumMod val="50000"/>
                  </a:schemeClr>
                </a:solidFill>
                <a:ea typeface="Calibri"/>
                <a:cs typeface="Times New Roman" panose="02020603050405020304" pitchFamily="18" charset="0"/>
              </a:rPr>
              <a:t> </a:t>
            </a:r>
            <a:r>
              <a:rPr lang="en-US" sz="1700" b="1" dirty="0" err="1">
                <a:solidFill>
                  <a:schemeClr val="accent1">
                    <a:lumMod val="50000"/>
                  </a:schemeClr>
                </a:solidFill>
                <a:ea typeface="Calibri"/>
                <a:cs typeface="Times New Roman" panose="02020603050405020304" pitchFamily="18" charset="0"/>
              </a:rPr>
              <a:t>dưỡng</a:t>
            </a:r>
            <a:r>
              <a:rPr lang="en-US" sz="1700" b="1" dirty="0">
                <a:solidFill>
                  <a:schemeClr val="accent1">
                    <a:lumMod val="50000"/>
                  </a:schemeClr>
                </a:solidFill>
                <a:ea typeface="Calibri"/>
                <a:cs typeface="Times New Roman" panose="02020603050405020304" pitchFamily="18" charset="0"/>
              </a:rPr>
              <a:t>….</a:t>
            </a:r>
            <a:endParaRPr lang="en-US" sz="1700" dirty="0"/>
          </a:p>
        </p:txBody>
      </p:sp>
    </p:spTree>
    <p:extLst>
      <p:ext uri="{BB962C8B-B14F-4D97-AF65-F5344CB8AC3E}">
        <p14:creationId xmlns:p14="http://schemas.microsoft.com/office/powerpoint/2010/main" val="339749837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0" y="-2"/>
            <a:ext cx="12192000" cy="14057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16487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Rounded Corners 43">
            <a:extLst>
              <a:ext uri="{FF2B5EF4-FFF2-40B4-BE49-F238E27FC236}">
                <a16:creationId xmlns:a16="http://schemas.microsoft.com/office/drawing/2014/main" id="{B4CC4CB2-0F31-45F0-8F45-F8E26A48FE49}"/>
              </a:ext>
            </a:extLst>
          </p:cNvPr>
          <p:cNvSpPr/>
          <p:nvPr/>
        </p:nvSpPr>
        <p:spPr>
          <a:xfrm>
            <a:off x="191070" y="1451440"/>
            <a:ext cx="11778018" cy="5360841"/>
          </a:xfrm>
          <a:prstGeom prst="roundRect">
            <a:avLst>
              <a:gd name="adj" fmla="val 3319"/>
            </a:avLst>
          </a:prstGeom>
          <a:solidFill>
            <a:schemeClr val="accent5">
              <a:lumMod val="20000"/>
              <a:lumOff val="80000"/>
            </a:schemeClr>
          </a:solidFill>
          <a:ln>
            <a:solidFill>
              <a:srgbClr val="00A1DA"/>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lnSpc>
                <a:spcPct val="130000"/>
              </a:lnSpc>
              <a:spcAft>
                <a:spcPts val="800"/>
              </a:spcAft>
            </a:pPr>
            <a:r>
              <a:rPr kumimoji="0" lang="en-US" sz="2000" b="0" i="1" u="none" strike="noStrike" kern="1200" cap="none" spc="0" normalizeH="0" baseline="0" noProof="0" dirty="0">
                <a:ln>
                  <a:noFill/>
                </a:ln>
                <a:solidFill>
                  <a:prstClr val="black"/>
                </a:solidFill>
                <a:effectLst/>
                <a:uLnTx/>
                <a:uFillTx/>
                <a:latin typeface="Calibri" panose="020F0502020204030204"/>
                <a:ea typeface="Calibri"/>
                <a:cs typeface="Times New Roman" pitchFamily="18" charset="0"/>
              </a:rPr>
              <a:t>	</a:t>
            </a:r>
            <a:r>
              <a:rPr lang="en-US"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Linh </a:t>
            </a:r>
            <a:r>
              <a:rPr lang="en-US" sz="2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a:t>
            </a:r>
            <a:r>
              <a:rPr lang="en-US"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trí</a:t>
            </a:r>
            <a:r>
              <a:rPr lang="en-US"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a:t>
            </a:r>
            <a:r>
              <a:rPr lang="en-US"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436245" algn="just">
              <a:lnSpc>
                <a:spcPct val="130000"/>
              </a:lnSpc>
              <a:spcAft>
                <a:spcPts val="800"/>
              </a:spcAft>
            </a:pP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môn</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tổ</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chức</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môn</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linh</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tổ</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chức</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buổi</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riêng</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kết</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hợp</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họp</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Hội</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sư</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indent="436245" algn="just">
              <a:lnSpc>
                <a:spcPct val="130000"/>
              </a:lnSpc>
              <a:spcAft>
                <a:spcPts val="800"/>
              </a:spcAft>
            </a:pP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Sau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khi</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môn</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tổng</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hợp</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nội</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gửi</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lên</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làm</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căn</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cứ</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xây</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dựng</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kế</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hoạch</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tháng</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theo</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khai</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họp</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Hội</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sư</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lvl="0" indent="435610" algn="just">
              <a:lnSpc>
                <a:spcPct val="130000"/>
              </a:lnSpc>
              <a:spcAft>
                <a:spcPts val="800"/>
              </a:spcAft>
            </a:pP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tổ</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chức</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hợp</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lý</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giúp</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nội</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họp</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Hội</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sư</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bị</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chồng</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chéo</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cán</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bộ</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giáo</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viên</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nhân</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viên</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cũng</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chủ</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hơn</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tham</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mưu</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nội</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môn</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endParaRPr>
          </a:p>
        </p:txBody>
      </p:sp>
      <p:sp>
        <p:nvSpPr>
          <p:cNvPr id="17" name="Rounded Rectangle 16"/>
          <p:cNvSpPr/>
          <p:nvPr/>
        </p:nvSpPr>
        <p:spPr>
          <a:xfrm>
            <a:off x="12844" y="45719"/>
            <a:ext cx="11732933" cy="120256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itle 4"/>
          <p:cNvSpPr txBox="1">
            <a:spLocks noChangeArrowheads="1"/>
          </p:cNvSpPr>
          <p:nvPr/>
        </p:nvSpPr>
        <p:spPr>
          <a:xfrm>
            <a:off x="191070" y="35942"/>
            <a:ext cx="11425339" cy="1286127"/>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lvl="0" indent="450215" algn="just">
              <a:lnSpc>
                <a:spcPct val="130000"/>
              </a:lnSpc>
              <a:spcBef>
                <a:spcPts val="0"/>
              </a:spcBef>
              <a:spcAft>
                <a:spcPts val="800"/>
              </a:spcAft>
            </a:pPr>
            <a:r>
              <a:rPr lang="en-US" sz="28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3.2. </a:t>
            </a:r>
            <a:r>
              <a:rPr lang="vi-VN"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Hướng dẫn đổi mới và nâng cao hiệu quả sinh hoạt chuyên môn ở cơ sở giáo dục mầm non</a:t>
            </a:r>
            <a:endPar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en-ID" altLang="en-US" sz="22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58341678"/>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0" y="-1"/>
            <a:ext cx="12192000" cy="1081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16487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Rounded Corners 43">
            <a:extLst>
              <a:ext uri="{FF2B5EF4-FFF2-40B4-BE49-F238E27FC236}">
                <a16:creationId xmlns:a16="http://schemas.microsoft.com/office/drawing/2014/main" id="{B4CC4CB2-0F31-45F0-8F45-F8E26A48FE49}"/>
              </a:ext>
            </a:extLst>
          </p:cNvPr>
          <p:cNvSpPr/>
          <p:nvPr/>
        </p:nvSpPr>
        <p:spPr>
          <a:xfrm>
            <a:off x="191070" y="979170"/>
            <a:ext cx="11778018" cy="5833112"/>
          </a:xfrm>
          <a:prstGeom prst="roundRect">
            <a:avLst>
              <a:gd name="adj" fmla="val 3319"/>
            </a:avLst>
          </a:prstGeom>
          <a:solidFill>
            <a:schemeClr val="accent5">
              <a:lumMod val="20000"/>
              <a:lumOff val="80000"/>
            </a:schemeClr>
          </a:solidFill>
          <a:ln>
            <a:solidFill>
              <a:srgbClr val="00A1DA"/>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nSpc>
                <a:spcPct val="130000"/>
              </a:lnSpc>
              <a:spcAft>
                <a:spcPts val="800"/>
              </a:spcAft>
            </a:pPr>
            <a:r>
              <a:rPr lang="en-US" sz="2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Linh </a:t>
            </a:r>
            <a:r>
              <a:rPr lang="en-US" sz="2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2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endParaRPr lang="en-US" sz="23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457200" algn="just">
              <a:lnSpc>
                <a:spcPct val="130000"/>
              </a:lnSpc>
              <a:spcAft>
                <a:spcPts val="800"/>
              </a:spcAft>
            </a:pP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Tùy</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theo</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từng</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hoàn</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nội</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công</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mà</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SHCM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thay</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30000"/>
              </a:lnSpc>
              <a:spcAft>
                <a:spcPts val="800"/>
              </a:spcAft>
            </a:pP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tại</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phòng</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Hội</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hợp</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tập</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trung</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trực</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trao</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nội</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cần</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sử</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máy</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chiếu</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algn="just">
              <a:lnSpc>
                <a:spcPct val="130000"/>
              </a:lnSpc>
              <a:spcAft>
                <a:spcPts val="800"/>
              </a:spcAft>
            </a:pP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tại</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phòng</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nhóm</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lớp</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hợp</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tranh</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thủ</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họp</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sau</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giờ</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trả</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trẻ</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theo</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tổ</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nhóm</a:t>
            </a: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30000"/>
              </a:lnSpc>
              <a:spcAft>
                <a:spcPts val="800"/>
              </a:spcAft>
            </a:pPr>
            <a:r>
              <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Sinh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sân</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lưu</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nghệ</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ND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mục</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nghệ</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viên</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cụ</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SH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trao</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hoạch</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bổ</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sung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khu</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vực</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chơi</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trời</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chơi</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sân</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endParaRPr>
          </a:p>
        </p:txBody>
      </p:sp>
      <p:sp>
        <p:nvSpPr>
          <p:cNvPr id="17" name="Rounded Rectangle 16"/>
          <p:cNvSpPr/>
          <p:nvPr/>
        </p:nvSpPr>
        <p:spPr>
          <a:xfrm>
            <a:off x="12844" y="45719"/>
            <a:ext cx="11732933" cy="69723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itle 4"/>
          <p:cNvSpPr txBox="1">
            <a:spLocks noChangeArrowheads="1"/>
          </p:cNvSpPr>
          <p:nvPr/>
        </p:nvSpPr>
        <p:spPr>
          <a:xfrm>
            <a:off x="191070" y="35943"/>
            <a:ext cx="11425339" cy="1037496"/>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450215" algn="just" defTabSz="914400" rtl="0" eaLnBrk="1" fontAlgn="auto" latinLnBrk="0" hangingPunct="1">
              <a:lnSpc>
                <a:spcPct val="130000"/>
              </a:lnSpc>
              <a:spcBef>
                <a:spcPts val="0"/>
              </a:spcBef>
              <a:spcAft>
                <a:spcPts val="80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3.2. </a:t>
            </a: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Hướng dẫn đổi mới và nâng cao hiệu quả </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SHCM </a:t>
            </a: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ở cơ sở </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GDMN</a:t>
            </a:r>
          </a:p>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en-ID" altLang="en-US" sz="22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299454412"/>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0" y="-1"/>
            <a:ext cx="12192000" cy="1081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16487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Rounded Corners 43">
            <a:extLst>
              <a:ext uri="{FF2B5EF4-FFF2-40B4-BE49-F238E27FC236}">
                <a16:creationId xmlns:a16="http://schemas.microsoft.com/office/drawing/2014/main" id="{B4CC4CB2-0F31-45F0-8F45-F8E26A48FE49}"/>
              </a:ext>
            </a:extLst>
          </p:cNvPr>
          <p:cNvSpPr/>
          <p:nvPr/>
        </p:nvSpPr>
        <p:spPr>
          <a:xfrm>
            <a:off x="191070" y="925828"/>
            <a:ext cx="11778018" cy="5886453"/>
          </a:xfrm>
          <a:prstGeom prst="roundRect">
            <a:avLst>
              <a:gd name="adj" fmla="val 3468"/>
            </a:avLst>
          </a:prstGeom>
          <a:solidFill>
            <a:schemeClr val="accent5">
              <a:lumMod val="20000"/>
              <a:lumOff val="80000"/>
            </a:schemeClr>
          </a:solidFill>
          <a:ln>
            <a:solidFill>
              <a:srgbClr val="00A1DA"/>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lnSpc>
                <a:spcPct val="130000"/>
              </a:lnSpc>
              <a:spcAft>
                <a:spcPts val="800"/>
              </a:spcAft>
            </a:pP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buổi</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họp</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endPar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457200" algn="just">
              <a:lnSpc>
                <a:spcPct val="130000"/>
              </a:lnSpc>
              <a:spcAft>
                <a:spcPts val="800"/>
              </a:spcAft>
            </a:pP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khi</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vào</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tổ</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chức</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cho</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cán</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bộ</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giáo</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viên</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viên</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giao</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lưu</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nghệ</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hát</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múa</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trò</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diễn</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trang</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theo</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mà</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môn</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báo</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indent="450215" algn="just">
              <a:lnSpc>
                <a:spcPct val="130000"/>
              </a:lnSpc>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450215" algn="just">
              <a:lnSpc>
                <a:spcPct val="130000"/>
              </a:lnSpc>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khăn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soạn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thảo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nguyện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450215" algn="just">
              <a:lnSpc>
                <a:spcPct val="130000"/>
              </a:lnSpc>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sẻ</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450215" algn="just">
              <a:lnSpc>
                <a:spcPct val="130000"/>
              </a:lnSpc>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sẻ</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khăn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450215" algn="just">
              <a:lnSpc>
                <a:spcPct val="130000"/>
              </a:lnSpc>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sẻ</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khảo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450215" algn="just">
              <a:lnSpc>
                <a:spcPct val="130000"/>
              </a:lnSpc>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450215" algn="just">
              <a:lnSpc>
                <a:spcPct val="130000"/>
              </a:lnSpc>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Bốn</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endParaRPr>
          </a:p>
        </p:txBody>
      </p:sp>
      <p:sp>
        <p:nvSpPr>
          <p:cNvPr id="17" name="Rounded Rectangle 16"/>
          <p:cNvSpPr/>
          <p:nvPr/>
        </p:nvSpPr>
        <p:spPr>
          <a:xfrm>
            <a:off x="12844" y="45719"/>
            <a:ext cx="11732933" cy="69723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itle 4"/>
          <p:cNvSpPr txBox="1">
            <a:spLocks noChangeArrowheads="1"/>
          </p:cNvSpPr>
          <p:nvPr/>
        </p:nvSpPr>
        <p:spPr>
          <a:xfrm>
            <a:off x="191070" y="35943"/>
            <a:ext cx="11425339" cy="844165"/>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450215" algn="just" defTabSz="914400" rtl="0" eaLnBrk="1" fontAlgn="auto" latinLnBrk="0" hangingPunct="1">
              <a:lnSpc>
                <a:spcPct val="130000"/>
              </a:lnSpc>
              <a:spcBef>
                <a:spcPts val="0"/>
              </a:spcBef>
              <a:spcAft>
                <a:spcPts val="80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3.2. </a:t>
            </a: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Hướng dẫn đổi mới và nâng cao hiệu quả </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SHCM </a:t>
            </a: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ở cơ sở </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GD</a:t>
            </a:r>
          </a:p>
        </p:txBody>
      </p:sp>
    </p:spTree>
    <p:extLst>
      <p:ext uri="{BB962C8B-B14F-4D97-AF65-F5344CB8AC3E}">
        <p14:creationId xmlns:p14="http://schemas.microsoft.com/office/powerpoint/2010/main" val="3883010188"/>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0" y="-1"/>
            <a:ext cx="12192000" cy="1081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16487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Rounded Corners 43">
            <a:extLst>
              <a:ext uri="{FF2B5EF4-FFF2-40B4-BE49-F238E27FC236}">
                <a16:creationId xmlns:a16="http://schemas.microsoft.com/office/drawing/2014/main" id="{B4CC4CB2-0F31-45F0-8F45-F8E26A48FE49}"/>
              </a:ext>
            </a:extLst>
          </p:cNvPr>
          <p:cNvSpPr/>
          <p:nvPr/>
        </p:nvSpPr>
        <p:spPr>
          <a:xfrm>
            <a:off x="206991" y="1431159"/>
            <a:ext cx="11778018" cy="4447672"/>
          </a:xfrm>
          <a:prstGeom prst="roundRect">
            <a:avLst>
              <a:gd name="adj" fmla="val 3319"/>
            </a:avLst>
          </a:prstGeom>
          <a:solidFill>
            <a:schemeClr val="accent5">
              <a:lumMod val="20000"/>
              <a:lumOff val="80000"/>
            </a:schemeClr>
          </a:solidFill>
          <a:ln>
            <a:solidFill>
              <a:srgbClr val="00A1DA"/>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28625" algn="just" defTabSz="914400" rtl="0" eaLnBrk="1" fontAlgn="auto" latinLnBrk="0" hangingPunct="1">
              <a:lnSpc>
                <a:spcPct val="130000"/>
              </a:lnSpc>
              <a:spcBef>
                <a:spcPts val="0"/>
              </a:spcBef>
              <a:spcAft>
                <a:spcPts val="80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tham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lưu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diễn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nghệ</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góp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giúp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rèn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năngnghệ</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thuật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tin,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trước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đám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đông.Trình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lý</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hoạt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phú</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tế</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gũi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tâm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lý</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giúp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chia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sẻ</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tin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xuất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kiến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vụ</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thuận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huống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xảy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endParaRPr>
          </a:p>
        </p:txBody>
      </p:sp>
      <p:sp>
        <p:nvSpPr>
          <p:cNvPr id="17" name="Rounded Rectangle 16"/>
          <p:cNvSpPr/>
          <p:nvPr/>
        </p:nvSpPr>
        <p:spPr>
          <a:xfrm>
            <a:off x="12844" y="45719"/>
            <a:ext cx="11732933" cy="69723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itle 4"/>
          <p:cNvSpPr txBox="1">
            <a:spLocks noChangeArrowheads="1"/>
          </p:cNvSpPr>
          <p:nvPr/>
        </p:nvSpPr>
        <p:spPr>
          <a:xfrm>
            <a:off x="191070" y="35943"/>
            <a:ext cx="11425339" cy="1037496"/>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450215" algn="just" defTabSz="914400" rtl="0" eaLnBrk="1" fontAlgn="auto" latinLnBrk="0" hangingPunct="1">
              <a:lnSpc>
                <a:spcPct val="130000"/>
              </a:lnSpc>
              <a:spcBef>
                <a:spcPts val="0"/>
              </a:spcBef>
              <a:spcAft>
                <a:spcPts val="80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3.2. </a:t>
            </a: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Hướng dẫn đổi mới và nâng cao hiệu quả </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SHCM </a:t>
            </a: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ở cơ sở </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GDMN</a:t>
            </a:r>
          </a:p>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en-ID" altLang="en-US" sz="22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298661415"/>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0" y="-1"/>
            <a:ext cx="12192000" cy="1081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16487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Rounded Corners 43">
            <a:extLst>
              <a:ext uri="{FF2B5EF4-FFF2-40B4-BE49-F238E27FC236}">
                <a16:creationId xmlns:a16="http://schemas.microsoft.com/office/drawing/2014/main" id="{B4CC4CB2-0F31-45F0-8F45-F8E26A48FE49}"/>
              </a:ext>
            </a:extLst>
          </p:cNvPr>
          <p:cNvSpPr/>
          <p:nvPr/>
        </p:nvSpPr>
        <p:spPr>
          <a:xfrm>
            <a:off x="191070" y="1073439"/>
            <a:ext cx="11778018" cy="5510247"/>
          </a:xfrm>
          <a:prstGeom prst="roundRect">
            <a:avLst>
              <a:gd name="adj" fmla="val 3319"/>
            </a:avLst>
          </a:prstGeom>
          <a:solidFill>
            <a:schemeClr val="accent5">
              <a:lumMod val="20000"/>
              <a:lumOff val="80000"/>
            </a:schemeClr>
          </a:solidFill>
          <a:ln>
            <a:solidFill>
              <a:srgbClr val="00A1DA"/>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lnSpc>
                <a:spcPct val="130000"/>
              </a:lnSpc>
              <a:spcAft>
                <a:spcPts val="800"/>
              </a:spcAft>
            </a:pPr>
            <a:r>
              <a:rPr lang="en-US" sz="2800" b="1"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a:t>
            </a:r>
            <a:r>
              <a:rPr lang="en-US" sz="2800" b="1"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800" b="1"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800" b="1"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b="1"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ghi</a:t>
            </a:r>
            <a:r>
              <a:rPr lang="en-US" sz="2800" b="1"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chép</a:t>
            </a:r>
            <a:r>
              <a:rPr lang="en-US" sz="2800" b="1"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b="1"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800" b="1"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b="1"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800" b="1"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800" b="1"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2800" b="1"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b="1"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800" b="1"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sơ</a:t>
            </a:r>
            <a:r>
              <a:rPr lang="en-US" sz="2800" b="1"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sổ</a:t>
            </a:r>
            <a:r>
              <a:rPr lang="en-US" sz="2800" b="1"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sách</a:t>
            </a:r>
            <a:endPar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450215" algn="just">
              <a:lnSpc>
                <a:spcPct val="130000"/>
              </a:lnSpc>
              <a:spcAft>
                <a:spcPts val="800"/>
              </a:spcAft>
            </a:pP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thư</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ký</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tổ</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môn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thư</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ký</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môn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ghi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chép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buổi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buổi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bồi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thật</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cụ</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rõ</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ràng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đầy</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đủ</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tổ</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lvl="0" indent="450215" algn="just">
              <a:lnSpc>
                <a:spcPct val="130000"/>
              </a:lnSpc>
              <a:spcAft>
                <a:spcPts val="8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ký</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ghi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chép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đủ</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buổi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endParaRPr>
          </a:p>
        </p:txBody>
      </p:sp>
      <p:sp>
        <p:nvSpPr>
          <p:cNvPr id="17" name="Rounded Rectangle 16"/>
          <p:cNvSpPr/>
          <p:nvPr/>
        </p:nvSpPr>
        <p:spPr>
          <a:xfrm>
            <a:off x="12844" y="45719"/>
            <a:ext cx="11732933" cy="69723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itle 4"/>
          <p:cNvSpPr txBox="1">
            <a:spLocks noChangeArrowheads="1"/>
          </p:cNvSpPr>
          <p:nvPr/>
        </p:nvSpPr>
        <p:spPr>
          <a:xfrm>
            <a:off x="191070" y="35943"/>
            <a:ext cx="11425339" cy="1037496"/>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450215" algn="just" defTabSz="914400" rtl="0" eaLnBrk="1" fontAlgn="auto" latinLnBrk="0" hangingPunct="1">
              <a:lnSpc>
                <a:spcPct val="130000"/>
              </a:lnSpc>
              <a:spcBef>
                <a:spcPts val="0"/>
              </a:spcBef>
              <a:spcAft>
                <a:spcPts val="80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3.2. </a:t>
            </a: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Hướng dẫn đổi mới và nâng cao hiệu quả </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SHCM </a:t>
            </a: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ở cơ sở </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GDMN</a:t>
            </a:r>
          </a:p>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en-ID" altLang="en-US" sz="22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963076022"/>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0" y="-1"/>
            <a:ext cx="12192000" cy="1081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16487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Rounded Corners 43">
            <a:extLst>
              <a:ext uri="{FF2B5EF4-FFF2-40B4-BE49-F238E27FC236}">
                <a16:creationId xmlns:a16="http://schemas.microsoft.com/office/drawing/2014/main" id="{B4CC4CB2-0F31-45F0-8F45-F8E26A48FE49}"/>
              </a:ext>
            </a:extLst>
          </p:cNvPr>
          <p:cNvSpPr/>
          <p:nvPr/>
        </p:nvSpPr>
        <p:spPr>
          <a:xfrm>
            <a:off x="206991" y="1431159"/>
            <a:ext cx="11778018" cy="4447672"/>
          </a:xfrm>
          <a:prstGeom prst="roundRect">
            <a:avLst>
              <a:gd name="adj" fmla="val 3319"/>
            </a:avLst>
          </a:prstGeom>
          <a:solidFill>
            <a:schemeClr val="accent5">
              <a:lumMod val="20000"/>
              <a:lumOff val="80000"/>
            </a:schemeClr>
          </a:solidFill>
          <a:ln>
            <a:solidFill>
              <a:srgbClr val="00A1DA"/>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215" algn="just">
              <a:lnSpc>
                <a:spcPct val="130000"/>
              </a:lnSpc>
              <a:spcAft>
                <a:spcPts val="800"/>
              </a:spcAft>
            </a:pP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sẽ</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giúp</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hồ</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sơ</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sổ</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sách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giáo</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viên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nhà</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đảm</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bảo</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cấu</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trúc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nội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ghi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chép</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đều</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tin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tế</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chính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xác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đầy</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đủ</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tiện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bộ</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giáo</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viên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viên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theo</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dõi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đầy</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đủ</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nội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môn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mà</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nhà</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khai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endParaRPr>
          </a:p>
        </p:txBody>
      </p:sp>
      <p:sp>
        <p:nvSpPr>
          <p:cNvPr id="17" name="Rounded Rectangle 16"/>
          <p:cNvSpPr/>
          <p:nvPr/>
        </p:nvSpPr>
        <p:spPr>
          <a:xfrm>
            <a:off x="12844" y="45719"/>
            <a:ext cx="11732933" cy="69723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itle 4"/>
          <p:cNvSpPr txBox="1">
            <a:spLocks noChangeArrowheads="1"/>
          </p:cNvSpPr>
          <p:nvPr/>
        </p:nvSpPr>
        <p:spPr>
          <a:xfrm>
            <a:off x="191070" y="35943"/>
            <a:ext cx="11425339" cy="1037496"/>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450215" algn="just" defTabSz="914400" rtl="0" eaLnBrk="1" fontAlgn="auto" latinLnBrk="0" hangingPunct="1">
              <a:lnSpc>
                <a:spcPct val="130000"/>
              </a:lnSpc>
              <a:spcBef>
                <a:spcPts val="0"/>
              </a:spcBef>
              <a:spcAft>
                <a:spcPts val="80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3.2. </a:t>
            </a: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Hướng dẫn đổi mới và nâng cao hiệu quả </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SHCM </a:t>
            </a: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ở cơ sở </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GDMN</a:t>
            </a:r>
          </a:p>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en-ID" altLang="en-US" sz="22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010193595"/>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0" y="-1"/>
            <a:ext cx="12192000" cy="14208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a:extLst>
              <a:ext uri="{FF2B5EF4-FFF2-40B4-BE49-F238E27FC236}">
                <a16:creationId xmlns:a16="http://schemas.microsoft.com/office/drawing/2014/main" id="{F5E0BE8B-91E4-42B9-893E-3759D53E7692}"/>
              </a:ext>
            </a:extLst>
          </p:cNvPr>
          <p:cNvSpPr/>
          <p:nvPr/>
        </p:nvSpPr>
        <p:spPr>
          <a:xfrm>
            <a:off x="5816008" y="169942"/>
            <a:ext cx="6279589" cy="742641"/>
          </a:xfrm>
          <a:prstGeom prst="rect">
            <a:avLst/>
          </a:prstGeom>
          <a:no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algn="r">
              <a:tabLst>
                <a:tab pos="1090930" algn="l"/>
              </a:tabLst>
            </a:pPr>
            <a:r>
              <a:rPr lang="en-US" sz="1600" b="1" dirty="0" err="1">
                <a:solidFill>
                  <a:schemeClr val="bg1"/>
                </a:solidFill>
                <a:latin typeface="Times New Roman"/>
                <a:ea typeface="Times New Roman"/>
              </a:rPr>
              <a:t>Chuyên</a:t>
            </a:r>
            <a:r>
              <a:rPr lang="en-US" sz="1600" b="1" dirty="0">
                <a:solidFill>
                  <a:schemeClr val="bg1"/>
                </a:solidFill>
                <a:latin typeface="Times New Roman"/>
                <a:ea typeface="Times New Roman"/>
              </a:rPr>
              <a:t> </a:t>
            </a:r>
            <a:r>
              <a:rPr lang="en-US" sz="1600" b="1" dirty="0" err="1">
                <a:solidFill>
                  <a:schemeClr val="bg1"/>
                </a:solidFill>
                <a:latin typeface="Times New Roman"/>
                <a:ea typeface="Times New Roman"/>
              </a:rPr>
              <a:t>đề</a:t>
            </a:r>
            <a:r>
              <a:rPr lang="en-US" sz="1600" b="1" dirty="0">
                <a:solidFill>
                  <a:schemeClr val="bg1"/>
                </a:solidFill>
                <a:latin typeface="Times New Roman"/>
                <a:ea typeface="Times New Roman"/>
              </a:rPr>
              <a:t>:</a:t>
            </a:r>
            <a:endParaRPr lang="en-US" sz="1600" dirty="0">
              <a:solidFill>
                <a:schemeClr val="bg1"/>
              </a:solidFill>
              <a:latin typeface="Times New Roman"/>
              <a:ea typeface="Times New Roman"/>
            </a:endParaRPr>
          </a:p>
          <a:p>
            <a:pPr algn="r">
              <a:tabLst>
                <a:tab pos="1090930" algn="l"/>
              </a:tabLst>
            </a:pPr>
            <a:r>
              <a:rPr lang="en-US" sz="1600" b="1" dirty="0">
                <a:solidFill>
                  <a:schemeClr val="bg1"/>
                </a:solidFill>
                <a:latin typeface="Times New Roman"/>
                <a:ea typeface="Calibri"/>
                <a:cs typeface="Times New Roman"/>
              </a:rPr>
              <a:t>HƯỚNG DẪN SINH HOẠT CHUYÊN MÔN </a:t>
            </a:r>
            <a:endParaRPr lang="en-US" sz="1600" dirty="0">
              <a:solidFill>
                <a:schemeClr val="bg1"/>
              </a:solidFill>
              <a:latin typeface="Times New Roman"/>
              <a:ea typeface="Calibri"/>
              <a:cs typeface="Times New Roman"/>
            </a:endParaRPr>
          </a:p>
          <a:p>
            <a:pPr algn="r">
              <a:tabLst>
                <a:tab pos="1090930" algn="l"/>
              </a:tabLst>
            </a:pPr>
            <a:r>
              <a:rPr lang="en-US" sz="1600" b="1" dirty="0">
                <a:solidFill>
                  <a:schemeClr val="bg1"/>
                </a:solidFill>
                <a:latin typeface="Times New Roman"/>
                <a:ea typeface="Calibri"/>
                <a:cs typeface="Times New Roman"/>
              </a:rPr>
              <a:t>PHÙ HỢP VỚI ĐIỀU KIỆN THỰC TẾ CỦA TRƯỜNG MẦM NON</a:t>
            </a:r>
            <a:endParaRPr lang="en-US" sz="1600" dirty="0">
              <a:solidFill>
                <a:schemeClr val="bg1"/>
              </a:solidFill>
              <a:effectLst/>
              <a:latin typeface="Times New Roman"/>
              <a:ea typeface="Calibri"/>
              <a:cs typeface="Times New Roman"/>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23311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4" name="Group 83"/>
          <p:cNvGrpSpPr/>
          <p:nvPr/>
        </p:nvGrpSpPr>
        <p:grpSpPr>
          <a:xfrm>
            <a:off x="1190847" y="5228085"/>
            <a:ext cx="10022712" cy="1282681"/>
            <a:chOff x="3466593" y="5445457"/>
            <a:chExt cx="8503734" cy="1237341"/>
          </a:xfrm>
        </p:grpSpPr>
        <p:sp>
          <p:nvSpPr>
            <p:cNvPr id="51" name="Rectangle: Rounded Corners 50">
              <a:extLst>
                <a:ext uri="{FF2B5EF4-FFF2-40B4-BE49-F238E27FC236}">
                  <a16:creationId xmlns:a16="http://schemas.microsoft.com/office/drawing/2014/main" id="{E1F08A62-A271-4DED-AB38-9EBAD59D4E1E}"/>
                </a:ext>
              </a:extLst>
            </p:cNvPr>
            <p:cNvSpPr/>
            <p:nvPr/>
          </p:nvSpPr>
          <p:spPr>
            <a:xfrm>
              <a:off x="3466593" y="5445457"/>
              <a:ext cx="8503734" cy="1237341"/>
            </a:xfrm>
            <a:prstGeom prst="roundRect">
              <a:avLst>
                <a:gd name="adj" fmla="val 67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9" name="TextBox 18">
              <a:extLst>
                <a:ext uri="{FF2B5EF4-FFF2-40B4-BE49-F238E27FC236}">
                  <a16:creationId xmlns:a16="http://schemas.microsoft.com/office/drawing/2014/main" id="{3D1899AF-69F7-4603-AA72-EC875B36DF8E}"/>
                </a:ext>
              </a:extLst>
            </p:cNvPr>
            <p:cNvSpPr txBox="1"/>
            <p:nvPr/>
          </p:nvSpPr>
          <p:spPr>
            <a:xfrm>
              <a:off x="4586647" y="5510129"/>
              <a:ext cx="7303908" cy="1107996"/>
            </a:xfrm>
            <a:prstGeom prst="rect">
              <a:avLst/>
            </a:prstGeom>
            <a:noFill/>
          </p:spPr>
          <p:txBody>
            <a:bodyPr wrap="square">
              <a:spAutoFit/>
            </a:bodyPr>
            <a:lstStyle/>
            <a:p>
              <a:pPr algn="just"/>
              <a:endParaRPr lang="en-US" sz="2200" b="1" dirty="0">
                <a:latin typeface="Times New Roman"/>
                <a:ea typeface="Calibri"/>
              </a:endParaRPr>
            </a:p>
            <a:p>
              <a:pPr algn="ctr"/>
              <a:r>
                <a:rPr lang="en-US" sz="2200" b="1" dirty="0" err="1">
                  <a:latin typeface="Times New Roman"/>
                  <a:ea typeface="Calibri"/>
                </a:rPr>
                <a:t>Chủ</a:t>
              </a:r>
              <a:r>
                <a:rPr lang="en-US" sz="2200" b="1" dirty="0">
                  <a:latin typeface="Times New Roman"/>
                  <a:ea typeface="Calibri"/>
                </a:rPr>
                <a:t> </a:t>
              </a:r>
              <a:r>
                <a:rPr lang="en-US" sz="2200" b="1" dirty="0" err="1">
                  <a:latin typeface="Times New Roman"/>
                  <a:ea typeface="Calibri"/>
                </a:rPr>
                <a:t>động</a:t>
              </a:r>
              <a:r>
                <a:rPr lang="en-US" sz="2200" b="1" dirty="0">
                  <a:latin typeface="Times New Roman"/>
                  <a:ea typeface="Calibri"/>
                </a:rPr>
                <a:t>, </a:t>
              </a:r>
              <a:r>
                <a:rPr lang="en-US" sz="2200" b="1" dirty="0" err="1">
                  <a:latin typeface="Times New Roman"/>
                  <a:ea typeface="Calibri"/>
                </a:rPr>
                <a:t>tích</a:t>
              </a:r>
              <a:r>
                <a:rPr lang="en-US" sz="2200" b="1" dirty="0">
                  <a:latin typeface="Times New Roman"/>
                  <a:ea typeface="Calibri"/>
                </a:rPr>
                <a:t> </a:t>
              </a:r>
              <a:r>
                <a:rPr lang="en-US" sz="2200" b="1" dirty="0" err="1">
                  <a:latin typeface="Times New Roman"/>
                  <a:ea typeface="Calibri"/>
                </a:rPr>
                <a:t>cực</a:t>
              </a:r>
              <a:r>
                <a:rPr lang="en-US" sz="2200" b="1" dirty="0">
                  <a:latin typeface="Times New Roman"/>
                  <a:ea typeface="Calibri"/>
                </a:rPr>
                <a:t> </a:t>
              </a:r>
              <a:r>
                <a:rPr lang="en-US" sz="2200" b="1" dirty="0" err="1">
                  <a:latin typeface="Times New Roman"/>
                  <a:ea typeface="Calibri"/>
                </a:rPr>
                <a:t>trong</a:t>
              </a:r>
              <a:r>
                <a:rPr lang="en-US" sz="2200" b="1" dirty="0">
                  <a:latin typeface="Times New Roman"/>
                  <a:ea typeface="Calibri"/>
                </a:rPr>
                <a:t> </a:t>
              </a:r>
              <a:r>
                <a:rPr lang="en-US" sz="2200" b="1" dirty="0" err="1">
                  <a:latin typeface="Times New Roman"/>
                  <a:ea typeface="Calibri"/>
                </a:rPr>
                <a:t>tổ</a:t>
              </a:r>
              <a:r>
                <a:rPr lang="en-US" sz="2200" b="1" dirty="0">
                  <a:latin typeface="Times New Roman"/>
                  <a:ea typeface="Calibri"/>
                </a:rPr>
                <a:t> </a:t>
              </a:r>
              <a:r>
                <a:rPr lang="en-US" sz="2200" b="1" dirty="0" err="1">
                  <a:latin typeface="Times New Roman"/>
                  <a:ea typeface="Calibri"/>
                </a:rPr>
                <a:t>chức</a:t>
              </a:r>
              <a:r>
                <a:rPr lang="en-US" sz="2200" b="1" dirty="0">
                  <a:latin typeface="Times New Roman"/>
                  <a:ea typeface="Calibri"/>
                </a:rPr>
                <a:t>, </a:t>
              </a:r>
              <a:r>
                <a:rPr lang="en-US" sz="2200" b="1" dirty="0" err="1">
                  <a:latin typeface="Times New Roman"/>
                  <a:ea typeface="Calibri"/>
                </a:rPr>
                <a:t>thực</a:t>
              </a:r>
              <a:r>
                <a:rPr lang="en-US" sz="2200" b="1" dirty="0">
                  <a:latin typeface="Times New Roman"/>
                  <a:ea typeface="Calibri"/>
                </a:rPr>
                <a:t> </a:t>
              </a:r>
              <a:r>
                <a:rPr lang="en-US" sz="2200" b="1" dirty="0" err="1">
                  <a:latin typeface="Times New Roman"/>
                  <a:ea typeface="Calibri"/>
                </a:rPr>
                <a:t>hiện</a:t>
              </a:r>
              <a:r>
                <a:rPr lang="en-US" sz="2200" b="1" dirty="0">
                  <a:latin typeface="Times New Roman"/>
                  <a:ea typeface="Calibri"/>
                </a:rPr>
                <a:t> </a:t>
              </a:r>
              <a:r>
                <a:rPr lang="en-US" sz="2200" b="1" dirty="0" err="1">
                  <a:latin typeface="Times New Roman"/>
                  <a:ea typeface="Calibri"/>
                </a:rPr>
                <a:t>phát</a:t>
              </a:r>
              <a:r>
                <a:rPr lang="en-US" sz="2200" b="1" dirty="0">
                  <a:latin typeface="Times New Roman"/>
                  <a:ea typeface="Calibri"/>
                </a:rPr>
                <a:t> </a:t>
              </a:r>
              <a:r>
                <a:rPr lang="en-US" sz="2200" b="1" dirty="0" err="1">
                  <a:latin typeface="Times New Roman"/>
                  <a:ea typeface="Calibri"/>
                </a:rPr>
                <a:t>triển</a:t>
              </a:r>
              <a:r>
                <a:rPr lang="en-US" sz="2200" b="1" dirty="0">
                  <a:latin typeface="Times New Roman"/>
                  <a:ea typeface="Calibri"/>
                </a:rPr>
                <a:t> </a:t>
              </a:r>
              <a:r>
                <a:rPr lang="en-US" sz="2200" b="1" dirty="0" err="1">
                  <a:latin typeface="Times New Roman"/>
                  <a:ea typeface="Calibri"/>
                </a:rPr>
                <a:t>chuyên</a:t>
              </a:r>
              <a:r>
                <a:rPr lang="en-US" sz="2200" b="1" dirty="0">
                  <a:latin typeface="Times New Roman"/>
                  <a:ea typeface="Calibri"/>
                </a:rPr>
                <a:t> </a:t>
              </a:r>
              <a:r>
                <a:rPr lang="en-US" sz="2200" b="1" dirty="0" err="1">
                  <a:latin typeface="Times New Roman"/>
                  <a:ea typeface="Calibri"/>
                </a:rPr>
                <a:t>môn</a:t>
              </a:r>
              <a:r>
                <a:rPr lang="en-US" sz="2200" b="1" dirty="0">
                  <a:latin typeface="Times New Roman"/>
                  <a:ea typeface="Calibri"/>
                </a:rPr>
                <a:t> </a:t>
              </a:r>
              <a:r>
                <a:rPr lang="en-US" sz="2200" b="1" dirty="0" err="1">
                  <a:latin typeface="Times New Roman"/>
                  <a:ea typeface="Calibri"/>
                </a:rPr>
                <a:t>của</a:t>
              </a:r>
              <a:r>
                <a:rPr lang="en-US" sz="2200" b="1" dirty="0">
                  <a:latin typeface="Times New Roman"/>
                  <a:ea typeface="Calibri"/>
                </a:rPr>
                <a:t> </a:t>
              </a:r>
              <a:r>
                <a:rPr lang="en-US" sz="2200" b="1" dirty="0" err="1">
                  <a:latin typeface="Times New Roman"/>
                  <a:ea typeface="Calibri"/>
                </a:rPr>
                <a:t>bản</a:t>
              </a:r>
              <a:r>
                <a:rPr lang="en-US" sz="2200" b="1" dirty="0">
                  <a:latin typeface="Times New Roman"/>
                  <a:ea typeface="Calibri"/>
                </a:rPr>
                <a:t> </a:t>
              </a:r>
              <a:r>
                <a:rPr lang="en-US" sz="2200" b="1" dirty="0" err="1">
                  <a:latin typeface="Times New Roman"/>
                  <a:ea typeface="Calibri"/>
                </a:rPr>
                <a:t>thân</a:t>
              </a:r>
              <a:r>
                <a:rPr lang="en-US" sz="2200" b="1" dirty="0">
                  <a:latin typeface="Times New Roman"/>
                  <a:ea typeface="Calibri"/>
                </a:rPr>
                <a:t> </a:t>
              </a:r>
              <a:r>
                <a:rPr lang="en-US" sz="2200" b="1" dirty="0" err="1">
                  <a:latin typeface="Times New Roman"/>
                  <a:ea typeface="Calibri"/>
                </a:rPr>
                <a:t>và</a:t>
              </a:r>
              <a:r>
                <a:rPr lang="en-US" sz="2200" b="1" dirty="0">
                  <a:latin typeface="Times New Roman"/>
                  <a:ea typeface="Calibri"/>
                </a:rPr>
                <a:t> </a:t>
              </a:r>
              <a:r>
                <a:rPr lang="en-US" sz="2200" b="1" dirty="0" err="1">
                  <a:latin typeface="Times New Roman"/>
                  <a:ea typeface="Calibri"/>
                </a:rPr>
                <a:t>đồng</a:t>
              </a:r>
              <a:r>
                <a:rPr lang="en-US" sz="2200" b="1" dirty="0">
                  <a:latin typeface="Times New Roman"/>
                  <a:ea typeface="Calibri"/>
                </a:rPr>
                <a:t> </a:t>
              </a:r>
              <a:r>
                <a:rPr lang="en-US" sz="2200" b="1" dirty="0" err="1">
                  <a:latin typeface="Times New Roman"/>
                  <a:ea typeface="Calibri"/>
                </a:rPr>
                <a:t>nghiệp</a:t>
              </a:r>
              <a:r>
                <a:rPr lang="en-US" sz="2200" b="1" dirty="0">
                  <a:latin typeface="Times New Roman"/>
                  <a:ea typeface="Calibri"/>
                </a:rPr>
                <a:t> </a:t>
              </a:r>
              <a:r>
                <a:rPr lang="en-US" sz="2200" b="1" dirty="0" err="1">
                  <a:latin typeface="Times New Roman"/>
                  <a:ea typeface="Calibri"/>
                </a:rPr>
                <a:t>thông</a:t>
              </a:r>
              <a:r>
                <a:rPr lang="en-US" sz="2200" b="1" dirty="0">
                  <a:latin typeface="Times New Roman"/>
                  <a:ea typeface="Calibri"/>
                </a:rPr>
                <a:t> qua SHCM </a:t>
              </a:r>
              <a:r>
                <a:rPr lang="en-US" sz="2200" b="1" dirty="0" err="1">
                  <a:latin typeface="Times New Roman"/>
                  <a:ea typeface="Calibri"/>
                </a:rPr>
                <a:t>tại</a:t>
              </a:r>
              <a:r>
                <a:rPr lang="en-US" sz="2200" b="1" dirty="0">
                  <a:latin typeface="Times New Roman"/>
                  <a:ea typeface="Calibri"/>
                </a:rPr>
                <a:t> </a:t>
              </a:r>
              <a:r>
                <a:rPr lang="en-US" sz="2200" b="1" dirty="0" err="1">
                  <a:latin typeface="Times New Roman"/>
                  <a:ea typeface="Calibri"/>
                </a:rPr>
                <a:t>trường</a:t>
              </a:r>
              <a:r>
                <a:rPr lang="en-US" sz="2200" b="1" dirty="0">
                  <a:latin typeface="Times New Roman"/>
                  <a:ea typeface="Calibri"/>
                </a:rPr>
                <a:t> </a:t>
              </a:r>
              <a:r>
                <a:rPr lang="en-US" sz="2200" b="1" dirty="0" err="1">
                  <a:latin typeface="Times New Roman"/>
                  <a:ea typeface="Calibri"/>
                </a:rPr>
                <a:t>mầm</a:t>
              </a:r>
              <a:r>
                <a:rPr lang="en-US" sz="2200" b="1" dirty="0">
                  <a:latin typeface="Times New Roman"/>
                  <a:ea typeface="Calibri"/>
                </a:rPr>
                <a:t> non. </a:t>
              </a:r>
              <a:endParaRPr lang="en-US" sz="2200" b="1" dirty="0">
                <a:solidFill>
                  <a:prstClr val="black"/>
                </a:solidFill>
              </a:endParaRPr>
            </a:p>
          </p:txBody>
        </p:sp>
        <p:grpSp>
          <p:nvGrpSpPr>
            <p:cNvPr id="41" name="Group 40">
              <a:extLst>
                <a:ext uri="{FF2B5EF4-FFF2-40B4-BE49-F238E27FC236}">
                  <a16:creationId xmlns:a16="http://schemas.microsoft.com/office/drawing/2014/main" id="{A8F0EDC8-3423-4222-9B5D-B30CCC84C05E}"/>
                </a:ext>
              </a:extLst>
            </p:cNvPr>
            <p:cNvGrpSpPr/>
            <p:nvPr/>
          </p:nvGrpSpPr>
          <p:grpSpPr>
            <a:xfrm>
              <a:off x="3543774" y="5721537"/>
              <a:ext cx="951931" cy="889560"/>
              <a:chOff x="10448509" y="324719"/>
              <a:chExt cx="951931" cy="889560"/>
            </a:xfrm>
          </p:grpSpPr>
          <p:sp>
            <p:nvSpPr>
              <p:cNvPr id="42" name="132">
                <a:extLst>
                  <a:ext uri="{FF2B5EF4-FFF2-40B4-BE49-F238E27FC236}">
                    <a16:creationId xmlns:a16="http://schemas.microsoft.com/office/drawing/2014/main" id="{67F1F6D4-A366-4C37-A265-FFCCFB45F5CA}"/>
                  </a:ext>
                </a:extLst>
              </p:cNvPr>
              <p:cNvSpPr/>
              <p:nvPr/>
            </p:nvSpPr>
            <p:spPr>
              <a:xfrm>
                <a:off x="10448509" y="324719"/>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a:defRPr/>
                </a:pPr>
                <a:endParaRPr lang="zh-CN" altLang="en-US">
                  <a:solidFill>
                    <a:prstClr val="white"/>
                  </a:solidFill>
                </a:endParaRPr>
              </a:p>
            </p:txBody>
          </p:sp>
          <p:sp>
            <p:nvSpPr>
              <p:cNvPr id="43" name="133">
                <a:extLst>
                  <a:ext uri="{FF2B5EF4-FFF2-40B4-BE49-F238E27FC236}">
                    <a16:creationId xmlns:a16="http://schemas.microsoft.com/office/drawing/2014/main" id="{03A1BCCB-3806-49E3-879E-3D2AF689A1EC}"/>
                  </a:ext>
                </a:extLst>
              </p:cNvPr>
              <p:cNvSpPr/>
              <p:nvPr/>
            </p:nvSpPr>
            <p:spPr>
              <a:xfrm>
                <a:off x="10549778" y="425112"/>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a:defRPr/>
                </a:pPr>
                <a:endParaRPr lang="zh-CN" altLang="en-US">
                  <a:solidFill>
                    <a:prstClr val="white"/>
                  </a:solidFill>
                </a:endParaRPr>
              </a:p>
            </p:txBody>
          </p:sp>
          <p:grpSp>
            <p:nvGrpSpPr>
              <p:cNvPr id="44" name="46">
                <a:extLst>
                  <a:ext uri="{FF2B5EF4-FFF2-40B4-BE49-F238E27FC236}">
                    <a16:creationId xmlns:a16="http://schemas.microsoft.com/office/drawing/2014/main" id="{6CA48508-E0BE-44BF-BE11-7F64E85E03F6}"/>
                  </a:ext>
                </a:extLst>
              </p:cNvPr>
              <p:cNvGrpSpPr>
                <a:grpSpLocks/>
              </p:cNvGrpSpPr>
              <p:nvPr/>
            </p:nvGrpSpPr>
            <p:grpSpPr bwMode="auto">
              <a:xfrm>
                <a:off x="10724468" y="605134"/>
                <a:ext cx="675972" cy="593825"/>
                <a:chOff x="688976" y="7240588"/>
                <a:chExt cx="519113" cy="461963"/>
              </a:xfrm>
            </p:grpSpPr>
            <p:sp>
              <p:nvSpPr>
                <p:cNvPr id="45" name="64">
                  <a:extLst>
                    <a:ext uri="{FF2B5EF4-FFF2-40B4-BE49-F238E27FC236}">
                      <a16:creationId xmlns:a16="http://schemas.microsoft.com/office/drawing/2014/main" id="{D9789CCD-F7F6-4BB1-82BD-6AAE7E9E6636}"/>
                    </a:ext>
                  </a:extLst>
                </p:cNvPr>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a:solidFill>
                      <a:prstClr val="black"/>
                    </a:solidFill>
                  </a:endParaRPr>
                </a:p>
              </p:txBody>
            </p:sp>
            <p:sp>
              <p:nvSpPr>
                <p:cNvPr id="46" name="65">
                  <a:extLst>
                    <a:ext uri="{FF2B5EF4-FFF2-40B4-BE49-F238E27FC236}">
                      <a16:creationId xmlns:a16="http://schemas.microsoft.com/office/drawing/2014/main" id="{A9CE0714-8A61-46B1-A619-D14AE8C84225}"/>
                    </a:ext>
                  </a:extLst>
                </p:cNvPr>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solidFill>
                      <a:prstClr val="black"/>
                    </a:solidFill>
                  </a:endParaRPr>
                </a:p>
              </p:txBody>
            </p:sp>
            <p:sp>
              <p:nvSpPr>
                <p:cNvPr id="47" name="66">
                  <a:extLst>
                    <a:ext uri="{FF2B5EF4-FFF2-40B4-BE49-F238E27FC236}">
                      <a16:creationId xmlns:a16="http://schemas.microsoft.com/office/drawing/2014/main" id="{2FA6E1B5-6B0C-4321-A9F4-922EF4BE9143}"/>
                    </a:ext>
                  </a:extLst>
                </p:cNvPr>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solidFill>
                      <a:prstClr val="black"/>
                    </a:solidFill>
                  </a:endParaRPr>
                </a:p>
              </p:txBody>
            </p:sp>
          </p:grpSp>
        </p:grpSp>
      </p:grpSp>
      <p:grpSp>
        <p:nvGrpSpPr>
          <p:cNvPr id="83" name="Group 82"/>
          <p:cNvGrpSpPr/>
          <p:nvPr/>
        </p:nvGrpSpPr>
        <p:grpSpPr>
          <a:xfrm>
            <a:off x="1225597" y="4273990"/>
            <a:ext cx="10006946" cy="1037898"/>
            <a:chOff x="3466593" y="4289099"/>
            <a:chExt cx="8503734" cy="1037898"/>
          </a:xfrm>
        </p:grpSpPr>
        <p:sp>
          <p:nvSpPr>
            <p:cNvPr id="50" name="Rectangle: Rounded Corners 49">
              <a:extLst>
                <a:ext uri="{FF2B5EF4-FFF2-40B4-BE49-F238E27FC236}">
                  <a16:creationId xmlns:a16="http://schemas.microsoft.com/office/drawing/2014/main" id="{DFFC3F97-D1D6-45F1-A193-8336D287A583}"/>
                </a:ext>
              </a:extLst>
            </p:cNvPr>
            <p:cNvSpPr/>
            <p:nvPr/>
          </p:nvSpPr>
          <p:spPr>
            <a:xfrm>
              <a:off x="3466593" y="4289099"/>
              <a:ext cx="8503734" cy="1037898"/>
            </a:xfrm>
            <a:prstGeom prst="roundRect">
              <a:avLst>
                <a:gd name="adj" fmla="val 67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Times New Roman"/>
                  <a:cs typeface="Times New Roman"/>
                </a:rPr>
                <a:t>                   </a:t>
              </a:r>
              <a:r>
                <a:rPr lang="vi-VN" sz="2200" b="1" dirty="0">
                  <a:solidFill>
                    <a:schemeClr val="tx1"/>
                  </a:solidFill>
                  <a:latin typeface="Times New Roman"/>
                  <a:cs typeface="Times New Roman"/>
                </a:rPr>
                <a:t>Hướng dẫn đổi mới và nâng cao hiệu quả sinh hoạt chuyên môn ở cơ sở giáo dục mầm non</a:t>
              </a:r>
              <a:endParaRPr lang="en-US" sz="2200" b="1" dirty="0">
                <a:solidFill>
                  <a:schemeClr val="tx1"/>
                </a:solidFill>
                <a:latin typeface="Times New Roman"/>
                <a:cs typeface="Times New Roman"/>
              </a:endParaRPr>
            </a:p>
          </p:txBody>
        </p:sp>
        <p:grpSp>
          <p:nvGrpSpPr>
            <p:cNvPr id="34" name="Group 33">
              <a:extLst>
                <a:ext uri="{FF2B5EF4-FFF2-40B4-BE49-F238E27FC236}">
                  <a16:creationId xmlns:a16="http://schemas.microsoft.com/office/drawing/2014/main" id="{8CEEA314-8DB7-4D6B-A34A-CAEDCB3833DC}"/>
                </a:ext>
              </a:extLst>
            </p:cNvPr>
            <p:cNvGrpSpPr/>
            <p:nvPr/>
          </p:nvGrpSpPr>
          <p:grpSpPr>
            <a:xfrm>
              <a:off x="3549853" y="4290160"/>
              <a:ext cx="844685" cy="889560"/>
              <a:chOff x="9256280" y="288639"/>
              <a:chExt cx="844685" cy="889560"/>
            </a:xfrm>
          </p:grpSpPr>
          <p:sp>
            <p:nvSpPr>
              <p:cNvPr id="35" name="129">
                <a:extLst>
                  <a:ext uri="{FF2B5EF4-FFF2-40B4-BE49-F238E27FC236}">
                    <a16:creationId xmlns:a16="http://schemas.microsoft.com/office/drawing/2014/main" id="{B0FE7E92-C8B7-4B23-8C45-218CB08A33BA}"/>
                  </a:ext>
                </a:extLst>
              </p:cNvPr>
              <p:cNvSpPr/>
              <p:nvPr/>
            </p:nvSpPr>
            <p:spPr>
              <a:xfrm>
                <a:off x="9256280" y="288639"/>
                <a:ext cx="844685"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a:defRPr/>
                </a:pPr>
                <a:endParaRPr lang="zh-CN" altLang="en-US">
                  <a:solidFill>
                    <a:prstClr val="white"/>
                  </a:solidFill>
                </a:endParaRPr>
              </a:p>
            </p:txBody>
          </p:sp>
          <p:sp>
            <p:nvSpPr>
              <p:cNvPr id="36" name="30">
                <a:extLst>
                  <a:ext uri="{FF2B5EF4-FFF2-40B4-BE49-F238E27FC236}">
                    <a16:creationId xmlns:a16="http://schemas.microsoft.com/office/drawing/2014/main" id="{411D91A5-93D1-4E92-AEBF-5E8E37B95981}"/>
                  </a:ext>
                </a:extLst>
              </p:cNvPr>
              <p:cNvSpPr/>
              <p:nvPr/>
            </p:nvSpPr>
            <p:spPr>
              <a:xfrm>
                <a:off x="9357472" y="389032"/>
                <a:ext cx="634292" cy="688836"/>
              </a:xfrm>
              <a:prstGeom prst="ellipse">
                <a:avLst/>
              </a:prstGeom>
              <a:solidFill>
                <a:srgbClr val="009999"/>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a:defRPr/>
                </a:pPr>
                <a:endParaRPr lang="zh-CN" altLang="en-US">
                  <a:solidFill>
                    <a:prstClr val="white"/>
                  </a:solidFill>
                </a:endParaRPr>
              </a:p>
            </p:txBody>
          </p:sp>
          <p:grpSp>
            <p:nvGrpSpPr>
              <p:cNvPr id="37" name="142">
                <a:extLst>
                  <a:ext uri="{FF2B5EF4-FFF2-40B4-BE49-F238E27FC236}">
                    <a16:creationId xmlns:a16="http://schemas.microsoft.com/office/drawing/2014/main" id="{3E75A5A6-90E2-40BA-9DD2-D14AAD7B04D8}"/>
                  </a:ext>
                </a:extLst>
              </p:cNvPr>
              <p:cNvGrpSpPr>
                <a:grpSpLocks/>
              </p:cNvGrpSpPr>
              <p:nvPr/>
            </p:nvGrpSpPr>
            <p:grpSpPr bwMode="auto">
              <a:xfrm>
                <a:off x="9491635" y="536550"/>
                <a:ext cx="525608" cy="591324"/>
                <a:chOff x="5405438" y="6815138"/>
                <a:chExt cx="403515" cy="460375"/>
              </a:xfrm>
            </p:grpSpPr>
            <p:sp>
              <p:nvSpPr>
                <p:cNvPr id="38" name="61">
                  <a:extLst>
                    <a:ext uri="{FF2B5EF4-FFF2-40B4-BE49-F238E27FC236}">
                      <a16:creationId xmlns:a16="http://schemas.microsoft.com/office/drawing/2014/main" id="{FAF1F8C3-D7B8-4AA9-8B57-81BFAB45C96B}"/>
                    </a:ext>
                  </a:extLst>
                </p:cNvPr>
                <p:cNvSpPr>
                  <a:spLocks/>
                </p:cNvSpPr>
                <p:nvPr/>
              </p:nvSpPr>
              <p:spPr bwMode="auto">
                <a:xfrm>
                  <a:off x="5424487" y="6821488"/>
                  <a:ext cx="384466"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a:solidFill>
                      <a:prstClr val="black"/>
                    </a:solidFill>
                  </a:endParaRPr>
                </a:p>
              </p:txBody>
            </p:sp>
            <p:sp>
              <p:nvSpPr>
                <p:cNvPr id="39" name="62">
                  <a:extLst>
                    <a:ext uri="{FF2B5EF4-FFF2-40B4-BE49-F238E27FC236}">
                      <a16:creationId xmlns:a16="http://schemas.microsoft.com/office/drawing/2014/main" id="{4B23D96E-A792-4DE0-9E8C-A58DB36A22ED}"/>
                    </a:ext>
                  </a:extLst>
                </p:cNvPr>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solidFill>
                      <a:prstClr val="black"/>
                    </a:solidFill>
                  </a:endParaRPr>
                </a:p>
              </p:txBody>
            </p:sp>
            <p:sp>
              <p:nvSpPr>
                <p:cNvPr id="40" name="63">
                  <a:extLst>
                    <a:ext uri="{FF2B5EF4-FFF2-40B4-BE49-F238E27FC236}">
                      <a16:creationId xmlns:a16="http://schemas.microsoft.com/office/drawing/2014/main" id="{9AE3D75C-2520-4192-AA7B-71FA255A0FBB}"/>
                    </a:ext>
                  </a:extLst>
                </p:cNvPr>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solidFill>
                      <a:prstClr val="black"/>
                    </a:solidFill>
                  </a:endParaRPr>
                </a:p>
              </p:txBody>
            </p:sp>
          </p:grpSp>
        </p:grpSp>
        <p:sp>
          <p:nvSpPr>
            <p:cNvPr id="57" name="Rectangle 56"/>
            <p:cNvSpPr/>
            <p:nvPr/>
          </p:nvSpPr>
          <p:spPr>
            <a:xfrm>
              <a:off x="4571287" y="4458644"/>
              <a:ext cx="7303908" cy="430887"/>
            </a:xfrm>
            <a:prstGeom prst="rect">
              <a:avLst/>
            </a:prstGeom>
          </p:spPr>
          <p:txBody>
            <a:bodyPr wrap="square">
              <a:spAutoFit/>
            </a:bodyPr>
            <a:lstStyle/>
            <a:p>
              <a:pPr algn="just"/>
              <a:endParaRPr lang="en-US" sz="2200" b="1" dirty="0">
                <a:effectLst/>
                <a:latin typeface="Times New Roman"/>
                <a:ea typeface="Calibri"/>
                <a:cs typeface="Times New Roman"/>
              </a:endParaRPr>
            </a:p>
          </p:txBody>
        </p:sp>
      </p:grpSp>
      <p:grpSp>
        <p:nvGrpSpPr>
          <p:cNvPr id="62" name="Group 61"/>
          <p:cNvGrpSpPr/>
          <p:nvPr/>
        </p:nvGrpSpPr>
        <p:grpSpPr>
          <a:xfrm>
            <a:off x="1190847" y="1974644"/>
            <a:ext cx="10008042" cy="1037898"/>
            <a:chOff x="2331880" y="3749818"/>
            <a:chExt cx="8284517" cy="1037898"/>
          </a:xfrm>
        </p:grpSpPr>
        <p:grpSp>
          <p:nvGrpSpPr>
            <p:cNvPr id="63" name="Group 62"/>
            <p:cNvGrpSpPr/>
            <p:nvPr/>
          </p:nvGrpSpPr>
          <p:grpSpPr>
            <a:xfrm>
              <a:off x="2331880" y="3749818"/>
              <a:ext cx="8284517" cy="1037898"/>
              <a:chOff x="2331880" y="3749818"/>
              <a:chExt cx="8284517" cy="1037898"/>
            </a:xfrm>
          </p:grpSpPr>
          <p:sp>
            <p:nvSpPr>
              <p:cNvPr id="65" name="Rectangle: Rounded Corners 47">
                <a:extLst>
                  <a:ext uri="{FF2B5EF4-FFF2-40B4-BE49-F238E27FC236}">
                    <a16:creationId xmlns:a16="http://schemas.microsoft.com/office/drawing/2014/main" id="{F6504B7E-EA47-411D-B1C6-F8C523970F87}"/>
                  </a:ext>
                </a:extLst>
              </p:cNvPr>
              <p:cNvSpPr/>
              <p:nvPr/>
            </p:nvSpPr>
            <p:spPr>
              <a:xfrm>
                <a:off x="2331880" y="3749818"/>
                <a:ext cx="8284517" cy="1037898"/>
              </a:xfrm>
              <a:prstGeom prst="roundRect">
                <a:avLst>
                  <a:gd name="adj" fmla="val 67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grpSp>
            <p:nvGrpSpPr>
              <p:cNvPr id="66" name="Group 65"/>
              <p:cNvGrpSpPr/>
              <p:nvPr/>
            </p:nvGrpSpPr>
            <p:grpSpPr>
              <a:xfrm>
                <a:off x="2363834" y="3802621"/>
                <a:ext cx="929400" cy="889559"/>
                <a:chOff x="3578484" y="1791581"/>
                <a:chExt cx="929400" cy="889559"/>
              </a:xfrm>
            </p:grpSpPr>
            <p:sp>
              <p:nvSpPr>
                <p:cNvPr id="67" name="1">
                  <a:extLst>
                    <a:ext uri="{FF2B5EF4-FFF2-40B4-BE49-F238E27FC236}">
                      <a16:creationId xmlns:a16="http://schemas.microsoft.com/office/drawing/2014/main" id="{2050CE70-56B4-4F31-88AB-EFACFACC1251}"/>
                    </a:ext>
                  </a:extLst>
                </p:cNvPr>
                <p:cNvSpPr/>
                <p:nvPr/>
              </p:nvSpPr>
              <p:spPr>
                <a:xfrm>
                  <a:off x="3578484" y="1791581"/>
                  <a:ext cx="900737" cy="889559"/>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a:defRPr/>
                  </a:pPr>
                  <a:endParaRPr lang="zh-CN" altLang="en-US">
                    <a:solidFill>
                      <a:prstClr val="white"/>
                    </a:solidFill>
                  </a:endParaRPr>
                </a:p>
              </p:txBody>
            </p:sp>
            <p:grpSp>
              <p:nvGrpSpPr>
                <p:cNvPr id="68" name="Group 67"/>
                <p:cNvGrpSpPr/>
                <p:nvPr/>
              </p:nvGrpSpPr>
              <p:grpSpPr>
                <a:xfrm>
                  <a:off x="3675356" y="1869930"/>
                  <a:ext cx="832528" cy="748276"/>
                  <a:chOff x="3146401" y="2310837"/>
                  <a:chExt cx="832528" cy="748276"/>
                </a:xfrm>
              </p:grpSpPr>
              <p:sp>
                <p:nvSpPr>
                  <p:cNvPr id="69" name="2">
                    <a:extLst>
                      <a:ext uri="{FF2B5EF4-FFF2-40B4-BE49-F238E27FC236}">
                        <a16:creationId xmlns:a16="http://schemas.microsoft.com/office/drawing/2014/main" id="{F7649ECE-0ED5-4191-B78D-3C2A308BCBAE}"/>
                      </a:ext>
                    </a:extLst>
                  </p:cNvPr>
                  <p:cNvSpPr/>
                  <p:nvPr/>
                </p:nvSpPr>
                <p:spPr>
                  <a:xfrm>
                    <a:off x="3146401" y="2310837"/>
                    <a:ext cx="697491" cy="690085"/>
                  </a:xfrm>
                  <a:prstGeom prst="ellipse">
                    <a:avLst/>
                  </a:prstGeom>
                  <a:solidFill>
                    <a:srgbClr val="FF66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a:defRPr/>
                    </a:pPr>
                    <a:endParaRPr lang="zh-CN" altLang="en-US">
                      <a:solidFill>
                        <a:prstClr val="white"/>
                      </a:solidFill>
                    </a:endParaRPr>
                  </a:p>
                </p:txBody>
              </p:sp>
              <p:sp>
                <p:nvSpPr>
                  <p:cNvPr id="70" name="55">
                    <a:extLst>
                      <a:ext uri="{FF2B5EF4-FFF2-40B4-BE49-F238E27FC236}">
                        <a16:creationId xmlns:a16="http://schemas.microsoft.com/office/drawing/2014/main" id="{AE197173-5AA9-4C2B-8987-6433713A7AD8}"/>
                      </a:ext>
                    </a:extLst>
                  </p:cNvPr>
                  <p:cNvSpPr>
                    <a:spLocks/>
                  </p:cNvSpPr>
                  <p:nvPr/>
                </p:nvSpPr>
                <p:spPr bwMode="auto">
                  <a:xfrm>
                    <a:off x="3353062" y="2470627"/>
                    <a:ext cx="625867" cy="588486"/>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a:solidFill>
                        <a:prstClr val="black"/>
                      </a:solidFill>
                    </a:endParaRPr>
                  </a:p>
                </p:txBody>
              </p:sp>
              <p:sp>
                <p:nvSpPr>
                  <p:cNvPr id="71" name="6">
                    <a:extLst>
                      <a:ext uri="{FF2B5EF4-FFF2-40B4-BE49-F238E27FC236}">
                        <a16:creationId xmlns:a16="http://schemas.microsoft.com/office/drawing/2014/main" id="{88DED464-FE1E-45F8-A541-0B0D37341387}"/>
                      </a:ext>
                    </a:extLst>
                  </p:cNvPr>
                  <p:cNvSpPr>
                    <a:spLocks noEditPoints="1"/>
                  </p:cNvSpPr>
                  <p:nvPr/>
                </p:nvSpPr>
                <p:spPr bwMode="auto">
                  <a:xfrm>
                    <a:off x="3328275" y="2466540"/>
                    <a:ext cx="150787" cy="373935"/>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solidFill>
                        <a:prstClr val="black"/>
                      </a:solidFill>
                    </a:endParaRPr>
                  </a:p>
                </p:txBody>
              </p:sp>
              <p:sp>
                <p:nvSpPr>
                  <p:cNvPr id="72" name="57">
                    <a:extLst>
                      <a:ext uri="{FF2B5EF4-FFF2-40B4-BE49-F238E27FC236}">
                        <a16:creationId xmlns:a16="http://schemas.microsoft.com/office/drawing/2014/main" id="{9B3EAE4D-E703-4539-AE35-E572B8993FA4}"/>
                      </a:ext>
                    </a:extLst>
                  </p:cNvPr>
                  <p:cNvSpPr>
                    <a:spLocks/>
                  </p:cNvSpPr>
                  <p:nvPr/>
                </p:nvSpPr>
                <p:spPr bwMode="auto">
                  <a:xfrm>
                    <a:off x="3528637" y="2470627"/>
                    <a:ext cx="88820" cy="36984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solidFill>
                        <a:prstClr val="black"/>
                      </a:solidFill>
                    </a:endParaRPr>
                  </a:p>
                </p:txBody>
              </p:sp>
            </p:grpSp>
          </p:grpSp>
        </p:grpSp>
        <p:sp>
          <p:nvSpPr>
            <p:cNvPr id="64" name="TextBox 63"/>
            <p:cNvSpPr txBox="1"/>
            <p:nvPr/>
          </p:nvSpPr>
          <p:spPr>
            <a:xfrm>
              <a:off x="3438277" y="3835337"/>
              <a:ext cx="7178120" cy="769441"/>
            </a:xfrm>
            <a:prstGeom prst="rect">
              <a:avLst/>
            </a:prstGeom>
            <a:noFill/>
          </p:spPr>
          <p:txBody>
            <a:bodyPr wrap="square" rtlCol="0">
              <a:spAutoFit/>
            </a:bodyPr>
            <a:lstStyle/>
            <a:p>
              <a:pPr algn="ctr"/>
              <a:r>
                <a:rPr lang="en-US" sz="2200" b="1" dirty="0" err="1">
                  <a:latin typeface="Times New Roman"/>
                  <a:ea typeface="Calibri"/>
                </a:rPr>
                <a:t>Hiểu</a:t>
              </a:r>
              <a:r>
                <a:rPr lang="en-US" sz="2200" b="1" dirty="0">
                  <a:latin typeface="Times New Roman"/>
                  <a:ea typeface="Calibri"/>
                </a:rPr>
                <a:t> </a:t>
              </a:r>
              <a:r>
                <a:rPr lang="en-US" sz="2200" b="1" dirty="0" err="1">
                  <a:latin typeface="Times New Roman"/>
                  <a:ea typeface="Calibri"/>
                </a:rPr>
                <a:t>và</a:t>
              </a:r>
              <a:r>
                <a:rPr lang="en-US" sz="2200" b="1" dirty="0">
                  <a:latin typeface="Times New Roman"/>
                  <a:ea typeface="Calibri"/>
                </a:rPr>
                <a:t> </a:t>
              </a:r>
              <a:r>
                <a:rPr lang="en-US" sz="2200" b="1" dirty="0" err="1">
                  <a:latin typeface="Times New Roman"/>
                  <a:ea typeface="Calibri"/>
                </a:rPr>
                <a:t>phân</a:t>
              </a:r>
              <a:r>
                <a:rPr lang="en-US" sz="2200" b="1" dirty="0">
                  <a:latin typeface="Times New Roman"/>
                  <a:ea typeface="Calibri"/>
                </a:rPr>
                <a:t> </a:t>
              </a:r>
              <a:r>
                <a:rPr lang="en-US" sz="2200" b="1" dirty="0" err="1">
                  <a:latin typeface="Times New Roman"/>
                  <a:ea typeface="Calibri"/>
                </a:rPr>
                <a:t>tích</a:t>
              </a:r>
              <a:r>
                <a:rPr lang="en-US" sz="2200" b="1" dirty="0">
                  <a:latin typeface="Times New Roman"/>
                  <a:ea typeface="Calibri"/>
                </a:rPr>
                <a:t> </a:t>
              </a:r>
              <a:r>
                <a:rPr lang="en-US" sz="2200" b="1" dirty="0" err="1">
                  <a:latin typeface="Times New Roman"/>
                  <a:ea typeface="Calibri"/>
                </a:rPr>
                <a:t>được</a:t>
              </a:r>
              <a:r>
                <a:rPr lang="en-US" sz="2200" b="1" dirty="0">
                  <a:latin typeface="Times New Roman"/>
                  <a:ea typeface="Calibri"/>
                </a:rPr>
                <a:t> </a:t>
              </a:r>
              <a:r>
                <a:rPr lang="en-US" sz="2200" b="1" dirty="0" err="1">
                  <a:latin typeface="Times New Roman"/>
                  <a:ea typeface="Calibri"/>
                </a:rPr>
                <a:t>một</a:t>
              </a:r>
              <a:r>
                <a:rPr lang="en-US" sz="2200" b="1" dirty="0">
                  <a:latin typeface="Times New Roman"/>
                  <a:ea typeface="Calibri"/>
                </a:rPr>
                <a:t> </a:t>
              </a:r>
              <a:r>
                <a:rPr lang="en-US" sz="2200" b="1" dirty="0" err="1">
                  <a:latin typeface="Times New Roman"/>
                  <a:ea typeface="Calibri"/>
                </a:rPr>
                <a:t>số</a:t>
              </a:r>
              <a:r>
                <a:rPr lang="en-US" sz="2200" b="1" dirty="0">
                  <a:latin typeface="Times New Roman"/>
                  <a:ea typeface="Calibri"/>
                </a:rPr>
                <a:t> </a:t>
              </a:r>
              <a:r>
                <a:rPr lang="en-US" sz="2200" b="1" dirty="0" err="1">
                  <a:latin typeface="Times New Roman"/>
                  <a:ea typeface="Calibri"/>
                </a:rPr>
                <a:t>vấn</a:t>
              </a:r>
              <a:r>
                <a:rPr lang="en-US" sz="2200" b="1" dirty="0">
                  <a:latin typeface="Times New Roman"/>
                  <a:ea typeface="Calibri"/>
                </a:rPr>
                <a:t> </a:t>
              </a:r>
              <a:r>
                <a:rPr lang="en-US" sz="2200" b="1" dirty="0" err="1">
                  <a:latin typeface="Times New Roman"/>
                  <a:ea typeface="Calibri"/>
                </a:rPr>
                <a:t>đề</a:t>
              </a:r>
              <a:r>
                <a:rPr lang="en-US" sz="2200" b="1" dirty="0">
                  <a:latin typeface="Times New Roman"/>
                  <a:ea typeface="Calibri"/>
                </a:rPr>
                <a:t> </a:t>
              </a:r>
              <a:r>
                <a:rPr lang="en-US" sz="2200" b="1" dirty="0" err="1">
                  <a:latin typeface="Times New Roman"/>
                  <a:ea typeface="Calibri"/>
                </a:rPr>
                <a:t>chung</a:t>
              </a:r>
              <a:r>
                <a:rPr lang="en-US" sz="2200" b="1" dirty="0">
                  <a:latin typeface="Times New Roman"/>
                  <a:ea typeface="Calibri"/>
                </a:rPr>
                <a:t> </a:t>
              </a:r>
              <a:r>
                <a:rPr lang="en-US" sz="2200" b="1" dirty="0" err="1">
                  <a:latin typeface="Times New Roman"/>
                  <a:ea typeface="Calibri"/>
                </a:rPr>
                <a:t>về</a:t>
              </a:r>
              <a:r>
                <a:rPr lang="en-US" sz="2200" b="1" dirty="0">
                  <a:latin typeface="Times New Roman"/>
                  <a:ea typeface="Calibri"/>
                </a:rPr>
                <a:t> SHCM </a:t>
              </a:r>
              <a:r>
                <a:rPr lang="en-US" sz="2200" b="1" dirty="0" err="1">
                  <a:latin typeface="Times New Roman"/>
                  <a:ea typeface="Calibri"/>
                </a:rPr>
                <a:t>phù</a:t>
              </a:r>
              <a:r>
                <a:rPr lang="en-US" sz="2200" b="1" dirty="0">
                  <a:latin typeface="Times New Roman"/>
                  <a:ea typeface="Calibri"/>
                </a:rPr>
                <a:t> </a:t>
              </a:r>
              <a:r>
                <a:rPr lang="en-US" sz="2200" b="1" dirty="0" err="1">
                  <a:latin typeface="Times New Roman"/>
                  <a:ea typeface="Calibri"/>
                </a:rPr>
                <a:t>hợp</a:t>
              </a:r>
              <a:r>
                <a:rPr lang="en-US" sz="2200" b="1" dirty="0">
                  <a:latin typeface="Times New Roman"/>
                  <a:ea typeface="Calibri"/>
                </a:rPr>
                <a:t> </a:t>
              </a:r>
              <a:r>
                <a:rPr lang="en-US" sz="2200" b="1" dirty="0" err="1">
                  <a:latin typeface="Times New Roman"/>
                  <a:ea typeface="Calibri"/>
                </a:rPr>
                <a:t>với</a:t>
              </a:r>
              <a:r>
                <a:rPr lang="en-US" sz="2200" b="1" dirty="0">
                  <a:latin typeface="Times New Roman"/>
                  <a:ea typeface="Calibri"/>
                </a:rPr>
                <a:t> </a:t>
              </a:r>
              <a:r>
                <a:rPr lang="en-US" sz="2200" b="1" dirty="0" err="1">
                  <a:latin typeface="Times New Roman"/>
                  <a:ea typeface="Calibri"/>
                </a:rPr>
                <a:t>điều</a:t>
              </a:r>
              <a:r>
                <a:rPr lang="en-US" sz="2200" b="1" dirty="0">
                  <a:latin typeface="Times New Roman"/>
                  <a:ea typeface="Calibri"/>
                </a:rPr>
                <a:t> </a:t>
              </a:r>
              <a:r>
                <a:rPr lang="en-US" sz="2200" b="1" dirty="0" err="1">
                  <a:latin typeface="Times New Roman"/>
                  <a:ea typeface="Calibri"/>
                </a:rPr>
                <a:t>kiện</a:t>
              </a:r>
              <a:r>
                <a:rPr lang="en-US" sz="2200" b="1" dirty="0">
                  <a:latin typeface="Times New Roman"/>
                  <a:ea typeface="Calibri"/>
                </a:rPr>
                <a:t> </a:t>
              </a:r>
              <a:r>
                <a:rPr lang="en-US" sz="2200" b="1" dirty="0" err="1">
                  <a:latin typeface="Times New Roman"/>
                  <a:ea typeface="Calibri"/>
                </a:rPr>
                <a:t>thực</a:t>
              </a:r>
              <a:r>
                <a:rPr lang="en-US" sz="2200" b="1" dirty="0">
                  <a:latin typeface="Times New Roman"/>
                  <a:ea typeface="Calibri"/>
                </a:rPr>
                <a:t> </a:t>
              </a:r>
              <a:r>
                <a:rPr lang="en-US" sz="2200" b="1" dirty="0" err="1">
                  <a:latin typeface="Times New Roman"/>
                  <a:ea typeface="Calibri"/>
                </a:rPr>
                <a:t>tế</a:t>
              </a:r>
              <a:r>
                <a:rPr lang="en-US" sz="2200" b="1" dirty="0">
                  <a:latin typeface="Times New Roman"/>
                  <a:ea typeface="Calibri"/>
                </a:rPr>
                <a:t> </a:t>
              </a:r>
              <a:r>
                <a:rPr lang="en-US" sz="2200" b="1" dirty="0" err="1">
                  <a:latin typeface="Times New Roman"/>
                  <a:ea typeface="Calibri"/>
                </a:rPr>
                <a:t>của</a:t>
              </a:r>
              <a:r>
                <a:rPr lang="en-US" sz="2200" b="1" dirty="0">
                  <a:latin typeface="Times New Roman"/>
                  <a:ea typeface="Calibri"/>
                </a:rPr>
                <a:t> </a:t>
              </a:r>
              <a:r>
                <a:rPr lang="en-US" sz="2200" b="1" dirty="0" err="1">
                  <a:latin typeface="Times New Roman"/>
                  <a:ea typeface="Calibri"/>
                </a:rPr>
                <a:t>trường</a:t>
              </a:r>
              <a:r>
                <a:rPr lang="en-US" sz="2200" b="1" dirty="0">
                  <a:latin typeface="Times New Roman"/>
                  <a:ea typeface="Calibri"/>
                </a:rPr>
                <a:t> </a:t>
              </a:r>
              <a:r>
                <a:rPr lang="en-US" sz="2200" b="1" dirty="0" err="1">
                  <a:latin typeface="Times New Roman"/>
                  <a:ea typeface="Calibri"/>
                </a:rPr>
                <a:t>mầm</a:t>
              </a:r>
              <a:r>
                <a:rPr lang="en-US" sz="2200" b="1" dirty="0">
                  <a:latin typeface="Times New Roman"/>
                  <a:ea typeface="Calibri"/>
                </a:rPr>
                <a:t> non.</a:t>
              </a:r>
              <a:endParaRPr lang="en-US" sz="2200" b="1" dirty="0"/>
            </a:p>
          </p:txBody>
        </p:sp>
      </p:grpSp>
      <p:grpSp>
        <p:nvGrpSpPr>
          <p:cNvPr id="73" name="Group 72"/>
          <p:cNvGrpSpPr/>
          <p:nvPr/>
        </p:nvGrpSpPr>
        <p:grpSpPr>
          <a:xfrm>
            <a:off x="1190847" y="3097073"/>
            <a:ext cx="10006946" cy="1037898"/>
            <a:chOff x="3466593" y="3097073"/>
            <a:chExt cx="8503734" cy="1037898"/>
          </a:xfrm>
        </p:grpSpPr>
        <p:sp>
          <p:nvSpPr>
            <p:cNvPr id="74" name="Rectangle: Rounded Corners 48">
              <a:extLst>
                <a:ext uri="{FF2B5EF4-FFF2-40B4-BE49-F238E27FC236}">
                  <a16:creationId xmlns:a16="http://schemas.microsoft.com/office/drawing/2014/main" id="{6A160DE5-62AA-4DCF-8073-09C39DE16AD9}"/>
                </a:ext>
              </a:extLst>
            </p:cNvPr>
            <p:cNvSpPr/>
            <p:nvPr/>
          </p:nvSpPr>
          <p:spPr>
            <a:xfrm>
              <a:off x="3466593" y="3097073"/>
              <a:ext cx="8503734" cy="1037898"/>
            </a:xfrm>
            <a:prstGeom prst="roundRect">
              <a:avLst>
                <a:gd name="adj" fmla="val 67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grpSp>
          <p:nvGrpSpPr>
            <p:cNvPr id="75" name="Group 74">
              <a:extLst>
                <a:ext uri="{FF2B5EF4-FFF2-40B4-BE49-F238E27FC236}">
                  <a16:creationId xmlns:a16="http://schemas.microsoft.com/office/drawing/2014/main" id="{8190DB55-5642-4E39-83CC-909EA881AE4A}"/>
                </a:ext>
              </a:extLst>
            </p:cNvPr>
            <p:cNvGrpSpPr/>
            <p:nvPr/>
          </p:nvGrpSpPr>
          <p:grpSpPr>
            <a:xfrm>
              <a:off x="3573159" y="3173600"/>
              <a:ext cx="931600" cy="889560"/>
              <a:chOff x="8064053" y="295600"/>
              <a:chExt cx="931600" cy="889560"/>
            </a:xfrm>
          </p:grpSpPr>
          <p:sp>
            <p:nvSpPr>
              <p:cNvPr id="77" name="126">
                <a:extLst>
                  <a:ext uri="{FF2B5EF4-FFF2-40B4-BE49-F238E27FC236}">
                    <a16:creationId xmlns:a16="http://schemas.microsoft.com/office/drawing/2014/main" id="{AE259B81-9CF5-4BCB-92BF-D345FC6C9860}"/>
                  </a:ext>
                </a:extLst>
              </p:cNvPr>
              <p:cNvSpPr/>
              <p:nvPr/>
            </p:nvSpPr>
            <p:spPr>
              <a:xfrm>
                <a:off x="8064053" y="295600"/>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a:defRPr/>
                </a:pPr>
                <a:endParaRPr lang="zh-CN" altLang="en-US">
                  <a:solidFill>
                    <a:prstClr val="white"/>
                  </a:solidFill>
                </a:endParaRPr>
              </a:p>
            </p:txBody>
          </p:sp>
          <p:sp>
            <p:nvSpPr>
              <p:cNvPr id="78" name="127">
                <a:extLst>
                  <a:ext uri="{FF2B5EF4-FFF2-40B4-BE49-F238E27FC236}">
                    <a16:creationId xmlns:a16="http://schemas.microsoft.com/office/drawing/2014/main" id="{8089B060-8968-4B42-8210-4B768CD02A56}"/>
                  </a:ext>
                </a:extLst>
              </p:cNvPr>
              <p:cNvSpPr/>
              <p:nvPr/>
            </p:nvSpPr>
            <p:spPr>
              <a:xfrm>
                <a:off x="8165245" y="395133"/>
                <a:ext cx="698758" cy="690086"/>
              </a:xfrm>
              <a:prstGeom prst="ellipse">
                <a:avLst/>
              </a:prstGeom>
              <a:solidFill>
                <a:srgbClr val="00924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a:defRPr/>
                </a:pPr>
                <a:endParaRPr lang="zh-CN" altLang="en-US">
                  <a:solidFill>
                    <a:prstClr val="white"/>
                  </a:solidFill>
                </a:endParaRPr>
              </a:p>
            </p:txBody>
          </p:sp>
          <p:grpSp>
            <p:nvGrpSpPr>
              <p:cNvPr id="79" name="138">
                <a:extLst>
                  <a:ext uri="{FF2B5EF4-FFF2-40B4-BE49-F238E27FC236}">
                    <a16:creationId xmlns:a16="http://schemas.microsoft.com/office/drawing/2014/main" id="{B26165D6-62A4-4ADE-83CF-4052863E57BB}"/>
                  </a:ext>
                </a:extLst>
              </p:cNvPr>
              <p:cNvGrpSpPr>
                <a:grpSpLocks/>
              </p:cNvGrpSpPr>
              <p:nvPr/>
            </p:nvGrpSpPr>
            <p:grpSpPr bwMode="auto">
              <a:xfrm>
                <a:off x="8331074" y="538902"/>
                <a:ext cx="664579" cy="591324"/>
                <a:chOff x="952501" y="6013451"/>
                <a:chExt cx="511175" cy="460375"/>
              </a:xfrm>
            </p:grpSpPr>
            <p:sp>
              <p:nvSpPr>
                <p:cNvPr id="80" name="58">
                  <a:extLst>
                    <a:ext uri="{FF2B5EF4-FFF2-40B4-BE49-F238E27FC236}">
                      <a16:creationId xmlns:a16="http://schemas.microsoft.com/office/drawing/2014/main" id="{04A68747-B5FD-42F8-B9AA-A5C84541E030}"/>
                    </a:ext>
                  </a:extLst>
                </p:cNvPr>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a:solidFill>
                      <a:prstClr val="black"/>
                    </a:solidFill>
                  </a:endParaRPr>
                </a:p>
              </p:txBody>
            </p:sp>
            <p:sp>
              <p:nvSpPr>
                <p:cNvPr id="81" name="59">
                  <a:extLst>
                    <a:ext uri="{FF2B5EF4-FFF2-40B4-BE49-F238E27FC236}">
                      <a16:creationId xmlns:a16="http://schemas.microsoft.com/office/drawing/2014/main" id="{1D95DAB0-76F3-4D5F-A2BA-45BF3F0D5F32}"/>
                    </a:ext>
                  </a:extLst>
                </p:cNvPr>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solidFill>
                      <a:prstClr val="black"/>
                    </a:solidFill>
                  </a:endParaRPr>
                </a:p>
              </p:txBody>
            </p:sp>
            <p:sp>
              <p:nvSpPr>
                <p:cNvPr id="82" name="60">
                  <a:extLst>
                    <a:ext uri="{FF2B5EF4-FFF2-40B4-BE49-F238E27FC236}">
                      <a16:creationId xmlns:a16="http://schemas.microsoft.com/office/drawing/2014/main" id="{284B0257-745C-4AAB-902D-1D66A98DD183}"/>
                    </a:ext>
                  </a:extLst>
                </p:cNvPr>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solidFill>
                      <a:prstClr val="black"/>
                    </a:solidFill>
                  </a:endParaRPr>
                </a:p>
              </p:txBody>
            </p:sp>
          </p:grpSp>
        </p:grpSp>
        <p:sp>
          <p:nvSpPr>
            <p:cNvPr id="76" name="Rectangle 75"/>
            <p:cNvSpPr/>
            <p:nvPr/>
          </p:nvSpPr>
          <p:spPr>
            <a:xfrm>
              <a:off x="4586647" y="3251052"/>
              <a:ext cx="7303908" cy="769441"/>
            </a:xfrm>
            <a:prstGeom prst="rect">
              <a:avLst/>
            </a:prstGeom>
          </p:spPr>
          <p:txBody>
            <a:bodyPr wrap="square">
              <a:spAutoFit/>
            </a:bodyPr>
            <a:lstStyle/>
            <a:p>
              <a:pPr algn="ctr"/>
              <a:r>
                <a:rPr lang="en-US" sz="2200" b="1" dirty="0" err="1">
                  <a:latin typeface="Times New Roman"/>
                  <a:ea typeface="Calibri"/>
                  <a:cs typeface="Times New Roman"/>
                </a:rPr>
                <a:t>Phân</a:t>
              </a:r>
              <a:r>
                <a:rPr lang="en-US" sz="2200" b="1" dirty="0">
                  <a:latin typeface="Times New Roman"/>
                  <a:ea typeface="Calibri"/>
                  <a:cs typeface="Times New Roman"/>
                </a:rPr>
                <a:t> </a:t>
              </a:r>
              <a:r>
                <a:rPr lang="en-US" sz="2200" b="1" dirty="0" err="1">
                  <a:latin typeface="Times New Roman"/>
                  <a:ea typeface="Calibri"/>
                  <a:cs typeface="Times New Roman"/>
                </a:rPr>
                <a:t>tích</a:t>
              </a:r>
              <a:r>
                <a:rPr lang="en-US" sz="2200" b="1" dirty="0">
                  <a:latin typeface="Times New Roman"/>
                  <a:ea typeface="Calibri"/>
                  <a:cs typeface="Times New Roman"/>
                </a:rPr>
                <a:t> </a:t>
              </a:r>
              <a:r>
                <a:rPr lang="en-US" sz="2200" b="1" dirty="0" err="1">
                  <a:latin typeface="Times New Roman"/>
                  <a:ea typeface="Calibri"/>
                  <a:cs typeface="Times New Roman"/>
                </a:rPr>
                <a:t>và</a:t>
              </a:r>
              <a:r>
                <a:rPr lang="en-US" sz="2200" b="1" dirty="0">
                  <a:latin typeface="Times New Roman"/>
                  <a:ea typeface="Calibri"/>
                  <a:cs typeface="Times New Roman"/>
                </a:rPr>
                <a:t> </a:t>
              </a:r>
              <a:r>
                <a:rPr lang="en-US" sz="2200" b="1" dirty="0" err="1">
                  <a:latin typeface="Times New Roman"/>
                  <a:ea typeface="Calibri"/>
                  <a:cs typeface="Times New Roman"/>
                </a:rPr>
                <a:t>đánh</a:t>
              </a:r>
              <a:r>
                <a:rPr lang="en-US" sz="2200" b="1" dirty="0">
                  <a:latin typeface="Times New Roman"/>
                  <a:ea typeface="Calibri"/>
                  <a:cs typeface="Times New Roman"/>
                </a:rPr>
                <a:t> </a:t>
              </a:r>
              <a:r>
                <a:rPr lang="en-US" sz="2200" b="1" dirty="0" err="1">
                  <a:latin typeface="Times New Roman"/>
                  <a:ea typeface="Calibri"/>
                  <a:cs typeface="Times New Roman"/>
                </a:rPr>
                <a:t>giá</a:t>
              </a:r>
              <a:r>
                <a:rPr lang="en-US" sz="2200" b="1" dirty="0">
                  <a:latin typeface="Times New Roman"/>
                  <a:ea typeface="Calibri"/>
                  <a:cs typeface="Times New Roman"/>
                </a:rPr>
                <a:t> </a:t>
              </a:r>
              <a:r>
                <a:rPr lang="en-US" sz="2200" b="1" dirty="0" err="1">
                  <a:latin typeface="Times New Roman"/>
                  <a:ea typeface="Calibri"/>
                  <a:cs typeface="Times New Roman"/>
                </a:rPr>
                <a:t>được</a:t>
              </a:r>
              <a:r>
                <a:rPr lang="en-US" sz="2200" b="1" dirty="0">
                  <a:latin typeface="Times New Roman"/>
                  <a:ea typeface="Calibri"/>
                  <a:cs typeface="Times New Roman"/>
                </a:rPr>
                <a:t> </a:t>
              </a:r>
              <a:r>
                <a:rPr lang="en-US" sz="2200" b="1" dirty="0" err="1">
                  <a:latin typeface="Times New Roman"/>
                  <a:ea typeface="Calibri"/>
                  <a:cs typeface="Times New Roman"/>
                </a:rPr>
                <a:t>thực</a:t>
              </a:r>
              <a:r>
                <a:rPr lang="en-US" sz="2200" b="1" dirty="0">
                  <a:latin typeface="Times New Roman"/>
                  <a:ea typeface="Calibri"/>
                  <a:cs typeface="Times New Roman"/>
                </a:rPr>
                <a:t> </a:t>
              </a:r>
              <a:r>
                <a:rPr lang="en-US" sz="2200" b="1" dirty="0" err="1">
                  <a:latin typeface="Times New Roman"/>
                  <a:ea typeface="Calibri"/>
                  <a:cs typeface="Times New Roman"/>
                </a:rPr>
                <a:t>trạng</a:t>
              </a:r>
              <a:r>
                <a:rPr lang="en-US" sz="2200" b="1" dirty="0">
                  <a:latin typeface="Times New Roman"/>
                  <a:ea typeface="Calibri"/>
                  <a:cs typeface="Times New Roman"/>
                </a:rPr>
                <a:t> SHCM </a:t>
              </a:r>
              <a:r>
                <a:rPr lang="en-US" sz="2200" b="1" dirty="0" err="1">
                  <a:latin typeface="Times New Roman"/>
                  <a:ea typeface="Calibri"/>
                  <a:cs typeface="Times New Roman"/>
                </a:rPr>
                <a:t>của</a:t>
              </a:r>
              <a:r>
                <a:rPr lang="en-US" sz="2200" b="1" dirty="0">
                  <a:latin typeface="Times New Roman"/>
                  <a:ea typeface="Calibri"/>
                  <a:cs typeface="Times New Roman"/>
                </a:rPr>
                <a:t> </a:t>
              </a:r>
              <a:r>
                <a:rPr lang="en-US" sz="2200" b="1" dirty="0" err="1">
                  <a:latin typeface="Times New Roman"/>
                  <a:ea typeface="Calibri"/>
                  <a:cs typeface="Times New Roman"/>
                </a:rPr>
                <a:t>trường</a:t>
              </a:r>
              <a:r>
                <a:rPr lang="en-US" sz="2200" b="1" dirty="0">
                  <a:latin typeface="Times New Roman"/>
                  <a:ea typeface="Calibri"/>
                  <a:cs typeface="Times New Roman"/>
                </a:rPr>
                <a:t> </a:t>
              </a:r>
              <a:r>
                <a:rPr lang="en-US" sz="2200" b="1" dirty="0" err="1">
                  <a:latin typeface="Times New Roman"/>
                  <a:ea typeface="Calibri"/>
                  <a:cs typeface="Times New Roman"/>
                </a:rPr>
                <a:t>mầm</a:t>
              </a:r>
              <a:r>
                <a:rPr lang="en-US" sz="2200" b="1" dirty="0">
                  <a:latin typeface="Times New Roman"/>
                  <a:ea typeface="Calibri"/>
                  <a:cs typeface="Times New Roman"/>
                </a:rPr>
                <a:t> non </a:t>
              </a:r>
              <a:r>
                <a:rPr lang="en-US" sz="2200" b="1" dirty="0" err="1">
                  <a:latin typeface="Times New Roman"/>
                  <a:ea typeface="Calibri"/>
                  <a:cs typeface="Times New Roman"/>
                </a:rPr>
                <a:t>đang</a:t>
              </a:r>
              <a:r>
                <a:rPr lang="en-US" sz="2200" b="1" dirty="0">
                  <a:latin typeface="Times New Roman"/>
                  <a:ea typeface="Calibri"/>
                  <a:cs typeface="Times New Roman"/>
                </a:rPr>
                <a:t> </a:t>
              </a:r>
              <a:r>
                <a:rPr lang="en-US" sz="2200" b="1" dirty="0" err="1">
                  <a:latin typeface="Times New Roman"/>
                  <a:ea typeface="Calibri"/>
                  <a:cs typeface="Times New Roman"/>
                </a:rPr>
                <a:t>công</a:t>
              </a:r>
              <a:r>
                <a:rPr lang="en-US" sz="2200" b="1" dirty="0">
                  <a:latin typeface="Times New Roman"/>
                  <a:ea typeface="Calibri"/>
                  <a:cs typeface="Times New Roman"/>
                </a:rPr>
                <a:t> </a:t>
              </a:r>
              <a:r>
                <a:rPr lang="en-US" sz="2200" b="1" dirty="0" err="1">
                  <a:latin typeface="Times New Roman"/>
                  <a:ea typeface="Calibri"/>
                  <a:cs typeface="Times New Roman"/>
                </a:rPr>
                <a:t>tác</a:t>
              </a:r>
              <a:r>
                <a:rPr lang="en-US" sz="2200" b="1" dirty="0">
                  <a:latin typeface="Times New Roman"/>
                  <a:ea typeface="Calibri"/>
                  <a:cs typeface="Times New Roman"/>
                </a:rPr>
                <a:t>.</a:t>
              </a:r>
              <a:endParaRPr lang="en-US" sz="2200" b="1" dirty="0">
                <a:effectLst/>
                <a:latin typeface="Times New Roman"/>
                <a:ea typeface="Calibri"/>
                <a:cs typeface="Times New Roman"/>
              </a:endParaRPr>
            </a:p>
          </p:txBody>
        </p:sp>
      </p:grpSp>
      <p:sp>
        <p:nvSpPr>
          <p:cNvPr id="7" name="Pentagon 6"/>
          <p:cNvSpPr/>
          <p:nvPr/>
        </p:nvSpPr>
        <p:spPr>
          <a:xfrm>
            <a:off x="-36307" y="6320"/>
            <a:ext cx="3391851" cy="1567299"/>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rPr>
              <a:t>MỤC TIÊU</a:t>
            </a:r>
            <a:endParaRPr lang="en-US" sz="3000" dirty="0"/>
          </a:p>
        </p:txBody>
      </p:sp>
    </p:spTree>
    <p:extLst>
      <p:ext uri="{BB962C8B-B14F-4D97-AF65-F5344CB8AC3E}">
        <p14:creationId xmlns:p14="http://schemas.microsoft.com/office/powerpoint/2010/main" val="4268063114"/>
      </p:ext>
    </p:extLst>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lowchart: Alternate Process 40"/>
          <p:cNvSpPr/>
          <p:nvPr/>
        </p:nvSpPr>
        <p:spPr>
          <a:xfrm>
            <a:off x="9151435" y="2023299"/>
            <a:ext cx="2594343" cy="3405401"/>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42" name="Flowchart: Alternate Process 41"/>
          <p:cNvSpPr/>
          <p:nvPr/>
        </p:nvSpPr>
        <p:spPr>
          <a:xfrm>
            <a:off x="6294696" y="2017402"/>
            <a:ext cx="2594343" cy="3405401"/>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40" name="Flowchart: Alternate Process 39"/>
          <p:cNvSpPr/>
          <p:nvPr/>
        </p:nvSpPr>
        <p:spPr>
          <a:xfrm>
            <a:off x="3395444" y="2019761"/>
            <a:ext cx="2594343" cy="3405401"/>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4" name="Flowchart: Alternate Process 3"/>
          <p:cNvSpPr/>
          <p:nvPr/>
        </p:nvSpPr>
        <p:spPr>
          <a:xfrm>
            <a:off x="510363" y="2016223"/>
            <a:ext cx="2594343" cy="3405401"/>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itchFamily="18" charset="0"/>
            </a:endParaRPr>
          </a:p>
        </p:txBody>
      </p:sp>
      <p:sp>
        <p:nvSpPr>
          <p:cNvPr id="35" name="Rectangle 34">
            <a:extLst>
              <a:ext uri="{FF2B5EF4-FFF2-40B4-BE49-F238E27FC236}">
                <a16:creationId xmlns:a16="http://schemas.microsoft.com/office/drawing/2014/main" id="{80BD5F0B-5066-41B0-88BE-A9B646016BEE}"/>
              </a:ext>
            </a:extLst>
          </p:cNvPr>
          <p:cNvSpPr/>
          <p:nvPr/>
        </p:nvSpPr>
        <p:spPr>
          <a:xfrm>
            <a:off x="0" y="-1"/>
            <a:ext cx="12192000" cy="142083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Rounded Corners 21"/>
          <p:cNvSpPr/>
          <p:nvPr/>
        </p:nvSpPr>
        <p:spPr>
          <a:xfrm>
            <a:off x="6510346" y="5093017"/>
            <a:ext cx="2295525" cy="5318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chemeClr val="tx1"/>
              </a:solidFill>
            </a:endParaRPr>
          </a:p>
        </p:txBody>
      </p:sp>
      <p:sp>
        <p:nvSpPr>
          <p:cNvPr id="12296" name="TextBox 13"/>
          <p:cNvSpPr txBox="1">
            <a:spLocks noChangeArrowheads="1"/>
          </p:cNvSpPr>
          <p:nvPr/>
        </p:nvSpPr>
        <p:spPr bwMode="auto">
          <a:xfrm>
            <a:off x="1008970" y="5645169"/>
            <a:ext cx="160920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Open Sans" pitchFamily="34" charset="0"/>
              </a:defRPr>
            </a:lvl1pPr>
            <a:lvl2pPr marL="742950" indent="-285750">
              <a:lnSpc>
                <a:spcPct val="90000"/>
              </a:lnSpc>
              <a:spcBef>
                <a:spcPts val="500"/>
              </a:spcBef>
              <a:buFont typeface="Arial" charset="0"/>
              <a:buChar char="•"/>
              <a:defRPr sz="2400">
                <a:solidFill>
                  <a:schemeClr val="tx1"/>
                </a:solidFill>
                <a:latin typeface="Open Sans" pitchFamily="34" charset="0"/>
              </a:defRPr>
            </a:lvl2pPr>
            <a:lvl3pPr marL="1143000" indent="-228600">
              <a:lnSpc>
                <a:spcPct val="90000"/>
              </a:lnSpc>
              <a:spcBef>
                <a:spcPts val="500"/>
              </a:spcBef>
              <a:buFont typeface="Arial" charset="0"/>
              <a:buChar char="•"/>
              <a:defRPr sz="2000">
                <a:solidFill>
                  <a:schemeClr val="tx1"/>
                </a:solidFill>
                <a:latin typeface="Open Sans" pitchFamily="34" charset="0"/>
              </a:defRPr>
            </a:lvl3pPr>
            <a:lvl4pPr marL="1600200" indent="-228600">
              <a:lnSpc>
                <a:spcPct val="90000"/>
              </a:lnSpc>
              <a:spcBef>
                <a:spcPts val="500"/>
              </a:spcBef>
              <a:buFont typeface="Arial" charset="0"/>
              <a:buChar char="•"/>
              <a:defRPr>
                <a:solidFill>
                  <a:schemeClr val="tx1"/>
                </a:solidFill>
                <a:latin typeface="Open Sans" pitchFamily="34" charset="0"/>
              </a:defRPr>
            </a:lvl4pPr>
            <a:lvl5pPr marL="2057400" indent="-228600">
              <a:lnSpc>
                <a:spcPct val="90000"/>
              </a:lnSpc>
              <a:spcBef>
                <a:spcPts val="500"/>
              </a:spcBef>
              <a:buFont typeface="Arial" charset="0"/>
              <a:buChar char="•"/>
              <a:defRPr>
                <a:solidFill>
                  <a:schemeClr val="tx1"/>
                </a:solidFill>
                <a:latin typeface="Open Sans"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9pPr>
          </a:lstStyle>
          <a:p>
            <a:pPr algn="ctr" eaLnBrk="1" hangingPunct="1">
              <a:lnSpc>
                <a:spcPct val="100000"/>
              </a:lnSpc>
              <a:spcBef>
                <a:spcPct val="0"/>
              </a:spcBef>
              <a:buFontTx/>
              <a:buNone/>
            </a:pPr>
            <a:r>
              <a:rPr lang="en-ID" altLang="en-US" sz="1200" dirty="0" err="1"/>
              <a:t>Tích</a:t>
            </a:r>
            <a:r>
              <a:rPr lang="en-ID" altLang="en-US" sz="1200" dirty="0"/>
              <a:t> </a:t>
            </a:r>
            <a:r>
              <a:rPr lang="en-ID" altLang="en-US" sz="1200" dirty="0" err="1"/>
              <a:t>cực</a:t>
            </a:r>
            <a:r>
              <a:rPr lang="en-ID" altLang="en-US" sz="1200" dirty="0"/>
              <a:t>, </a:t>
            </a:r>
            <a:r>
              <a:rPr lang="en-ID" altLang="en-US" sz="1200" dirty="0" err="1"/>
              <a:t>chủ</a:t>
            </a:r>
            <a:r>
              <a:rPr lang="en-ID" altLang="en-US" sz="1200" dirty="0"/>
              <a:t> </a:t>
            </a:r>
            <a:r>
              <a:rPr lang="en-ID" altLang="en-US" sz="1200" dirty="0" err="1"/>
              <a:t>động</a:t>
            </a:r>
            <a:endParaRPr lang="en-ID" altLang="en-US" sz="1200" dirty="0"/>
          </a:p>
        </p:txBody>
      </p:sp>
      <p:sp>
        <p:nvSpPr>
          <p:cNvPr id="12299" name="TextBox 23"/>
          <p:cNvSpPr txBox="1">
            <a:spLocks noChangeArrowheads="1"/>
          </p:cNvSpPr>
          <p:nvPr/>
        </p:nvSpPr>
        <p:spPr bwMode="auto">
          <a:xfrm>
            <a:off x="6661158" y="5163347"/>
            <a:ext cx="1993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Open Sans" pitchFamily="34" charset="0"/>
              </a:defRPr>
            </a:lvl1pPr>
            <a:lvl2pPr marL="742950" indent="-285750">
              <a:lnSpc>
                <a:spcPct val="90000"/>
              </a:lnSpc>
              <a:spcBef>
                <a:spcPts val="500"/>
              </a:spcBef>
              <a:buFont typeface="Arial" charset="0"/>
              <a:buChar char="•"/>
              <a:defRPr sz="2400">
                <a:solidFill>
                  <a:schemeClr val="tx1"/>
                </a:solidFill>
                <a:latin typeface="Open Sans" pitchFamily="34" charset="0"/>
              </a:defRPr>
            </a:lvl2pPr>
            <a:lvl3pPr marL="1143000" indent="-228600">
              <a:lnSpc>
                <a:spcPct val="90000"/>
              </a:lnSpc>
              <a:spcBef>
                <a:spcPts val="500"/>
              </a:spcBef>
              <a:buFont typeface="Arial" charset="0"/>
              <a:buChar char="•"/>
              <a:defRPr sz="2000">
                <a:solidFill>
                  <a:schemeClr val="tx1"/>
                </a:solidFill>
                <a:latin typeface="Open Sans" pitchFamily="34" charset="0"/>
              </a:defRPr>
            </a:lvl3pPr>
            <a:lvl4pPr marL="1600200" indent="-228600">
              <a:lnSpc>
                <a:spcPct val="90000"/>
              </a:lnSpc>
              <a:spcBef>
                <a:spcPts val="500"/>
              </a:spcBef>
              <a:buFont typeface="Arial" charset="0"/>
              <a:buChar char="•"/>
              <a:defRPr>
                <a:solidFill>
                  <a:schemeClr val="tx1"/>
                </a:solidFill>
                <a:latin typeface="Open Sans" pitchFamily="34" charset="0"/>
              </a:defRPr>
            </a:lvl4pPr>
            <a:lvl5pPr marL="2057400" indent="-228600">
              <a:lnSpc>
                <a:spcPct val="90000"/>
              </a:lnSpc>
              <a:spcBef>
                <a:spcPts val="500"/>
              </a:spcBef>
              <a:buFont typeface="Arial" charset="0"/>
              <a:buChar char="•"/>
              <a:defRPr>
                <a:solidFill>
                  <a:schemeClr val="tx1"/>
                </a:solidFill>
                <a:latin typeface="Open Sans"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9pPr>
          </a:lstStyle>
          <a:p>
            <a:pPr algn="ctr" eaLnBrk="1" hangingPunct="1">
              <a:lnSpc>
                <a:spcPct val="100000"/>
              </a:lnSpc>
              <a:spcBef>
                <a:spcPct val="0"/>
              </a:spcBef>
              <a:buFontTx/>
              <a:buNone/>
            </a:pPr>
            <a:r>
              <a:rPr lang="en-ID" altLang="en-US" sz="1800" b="1" dirty="0" err="1">
                <a:solidFill>
                  <a:schemeClr val="bg2"/>
                </a:solidFill>
              </a:rPr>
              <a:t>Tổ</a:t>
            </a:r>
            <a:r>
              <a:rPr lang="en-ID" altLang="en-US" sz="1800" b="1" dirty="0">
                <a:solidFill>
                  <a:schemeClr val="bg2"/>
                </a:solidFill>
              </a:rPr>
              <a:t> </a:t>
            </a:r>
            <a:r>
              <a:rPr lang="en-ID" altLang="en-US" sz="1800" b="1" dirty="0" err="1">
                <a:solidFill>
                  <a:schemeClr val="bg2"/>
                </a:solidFill>
              </a:rPr>
              <a:t>trưởng</a:t>
            </a:r>
            <a:r>
              <a:rPr lang="en-ID" altLang="en-US" sz="1800" b="1" dirty="0">
                <a:solidFill>
                  <a:schemeClr val="bg2"/>
                </a:solidFill>
              </a:rPr>
              <a:t> CM</a:t>
            </a:r>
          </a:p>
        </p:txBody>
      </p:sp>
      <p:sp>
        <p:nvSpPr>
          <p:cNvPr id="12300" name="Rectangle 27"/>
          <p:cNvSpPr>
            <a:spLocks noChangeArrowheads="1"/>
          </p:cNvSpPr>
          <p:nvPr/>
        </p:nvSpPr>
        <p:spPr bwMode="auto">
          <a:xfrm>
            <a:off x="1419903" y="6185004"/>
            <a:ext cx="9652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charset="0"/>
              <a:buChar char="•"/>
              <a:defRPr sz="2800">
                <a:solidFill>
                  <a:schemeClr val="tx1"/>
                </a:solidFill>
                <a:latin typeface="Open Sans" pitchFamily="34" charset="0"/>
              </a:defRPr>
            </a:lvl1pPr>
            <a:lvl2pPr marL="742950" indent="-285750">
              <a:lnSpc>
                <a:spcPct val="90000"/>
              </a:lnSpc>
              <a:spcBef>
                <a:spcPts val="500"/>
              </a:spcBef>
              <a:buFont typeface="Arial" charset="0"/>
              <a:buChar char="•"/>
              <a:defRPr sz="2400">
                <a:solidFill>
                  <a:schemeClr val="tx1"/>
                </a:solidFill>
                <a:latin typeface="Open Sans" pitchFamily="34" charset="0"/>
              </a:defRPr>
            </a:lvl2pPr>
            <a:lvl3pPr marL="1143000" indent="-228600">
              <a:lnSpc>
                <a:spcPct val="90000"/>
              </a:lnSpc>
              <a:spcBef>
                <a:spcPts val="500"/>
              </a:spcBef>
              <a:buFont typeface="Arial" charset="0"/>
              <a:buChar char="•"/>
              <a:defRPr sz="2000">
                <a:solidFill>
                  <a:schemeClr val="tx1"/>
                </a:solidFill>
                <a:latin typeface="Open Sans" pitchFamily="34" charset="0"/>
              </a:defRPr>
            </a:lvl3pPr>
            <a:lvl4pPr marL="1600200" indent="-228600">
              <a:lnSpc>
                <a:spcPct val="90000"/>
              </a:lnSpc>
              <a:spcBef>
                <a:spcPts val="500"/>
              </a:spcBef>
              <a:buFont typeface="Arial" charset="0"/>
              <a:buChar char="•"/>
              <a:defRPr>
                <a:solidFill>
                  <a:schemeClr val="tx1"/>
                </a:solidFill>
                <a:latin typeface="Open Sans" pitchFamily="34" charset="0"/>
              </a:defRPr>
            </a:lvl4pPr>
            <a:lvl5pPr marL="2057400" indent="-228600">
              <a:lnSpc>
                <a:spcPct val="90000"/>
              </a:lnSpc>
              <a:spcBef>
                <a:spcPts val="500"/>
              </a:spcBef>
              <a:buFont typeface="Arial" charset="0"/>
              <a:buChar char="•"/>
              <a:defRPr>
                <a:solidFill>
                  <a:schemeClr val="tx1"/>
                </a:solidFill>
                <a:latin typeface="Open Sans"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9pPr>
          </a:lstStyle>
          <a:p>
            <a:pPr algn="ctr">
              <a:lnSpc>
                <a:spcPct val="150000"/>
              </a:lnSpc>
              <a:spcBef>
                <a:spcPct val="0"/>
              </a:spcBef>
              <a:buNone/>
            </a:pPr>
            <a:r>
              <a:rPr lang="en-US" sz="1600" spc="-30" dirty="0">
                <a:latin typeface="Times New Roman" pitchFamily="18" charset="0"/>
                <a:ea typeface="Calibri"/>
                <a:cs typeface="Times New Roman" pitchFamily="18" charset="0"/>
              </a:rPr>
              <a:t>SHCM </a:t>
            </a:r>
            <a:r>
              <a:rPr lang="en-US" sz="1600" spc="-30" dirty="0" err="1">
                <a:latin typeface="Times New Roman" pitchFamily="18" charset="0"/>
                <a:ea typeface="Calibri"/>
                <a:cs typeface="Times New Roman" pitchFamily="18" charset="0"/>
              </a:rPr>
              <a:t>là</a:t>
            </a:r>
            <a:r>
              <a:rPr lang="en-US" sz="1600" spc="-30" dirty="0">
                <a:latin typeface="Times New Roman" pitchFamily="18" charset="0"/>
                <a:ea typeface="Calibri"/>
                <a:cs typeface="Times New Roman" pitchFamily="18" charset="0"/>
              </a:rPr>
              <a:t> </a:t>
            </a:r>
            <a:r>
              <a:rPr lang="en-US" sz="1600" spc="-30" dirty="0" err="1">
                <a:latin typeface="Times New Roman" pitchFamily="18" charset="0"/>
                <a:ea typeface="Calibri"/>
                <a:cs typeface="Times New Roman" pitchFamily="18" charset="0"/>
              </a:rPr>
              <a:t>nhiệm</a:t>
            </a:r>
            <a:r>
              <a:rPr lang="en-US" sz="1600" spc="-30" dirty="0">
                <a:latin typeface="Times New Roman" pitchFamily="18" charset="0"/>
                <a:ea typeface="Calibri"/>
                <a:cs typeface="Times New Roman" pitchFamily="18" charset="0"/>
              </a:rPr>
              <a:t> </a:t>
            </a:r>
            <a:r>
              <a:rPr lang="en-US" sz="1600" spc="-30" dirty="0" err="1">
                <a:latin typeface="Times New Roman" pitchFamily="18" charset="0"/>
                <a:ea typeface="Calibri"/>
                <a:cs typeface="Times New Roman" pitchFamily="18" charset="0"/>
              </a:rPr>
              <a:t>vụ</a:t>
            </a:r>
            <a:r>
              <a:rPr lang="en-US" sz="1600" spc="-30" dirty="0">
                <a:latin typeface="Times New Roman" pitchFamily="18" charset="0"/>
                <a:ea typeface="Calibri"/>
                <a:cs typeface="Times New Roman" pitchFamily="18" charset="0"/>
              </a:rPr>
              <a:t> </a:t>
            </a:r>
            <a:r>
              <a:rPr lang="en-US" sz="1600" spc="-30" dirty="0" err="1">
                <a:latin typeface="Times New Roman" pitchFamily="18" charset="0"/>
                <a:ea typeface="Calibri"/>
                <a:cs typeface="Times New Roman" pitchFamily="18" charset="0"/>
              </a:rPr>
              <a:t>của</a:t>
            </a:r>
            <a:r>
              <a:rPr lang="en-US" sz="1600" spc="-30" dirty="0">
                <a:latin typeface="Times New Roman" pitchFamily="18" charset="0"/>
                <a:ea typeface="Calibri"/>
                <a:cs typeface="Times New Roman" pitchFamily="18" charset="0"/>
              </a:rPr>
              <a:t> </a:t>
            </a:r>
            <a:r>
              <a:rPr lang="en-US" sz="1600" spc="-30" dirty="0" err="1">
                <a:latin typeface="Times New Roman" pitchFamily="18" charset="0"/>
                <a:ea typeface="Calibri"/>
                <a:cs typeface="Times New Roman" pitchFamily="18" charset="0"/>
              </a:rPr>
              <a:t>toàn</a:t>
            </a:r>
            <a:r>
              <a:rPr lang="en-US" sz="1600" spc="-30" dirty="0">
                <a:latin typeface="Times New Roman" pitchFamily="18" charset="0"/>
                <a:ea typeface="Calibri"/>
                <a:cs typeface="Times New Roman" pitchFamily="18" charset="0"/>
              </a:rPr>
              <a:t> </a:t>
            </a:r>
            <a:r>
              <a:rPr lang="en-US" sz="1600" spc="-30" dirty="0" err="1">
                <a:latin typeface="Times New Roman" pitchFamily="18" charset="0"/>
                <a:ea typeface="Calibri"/>
                <a:cs typeface="Times New Roman" pitchFamily="18" charset="0"/>
              </a:rPr>
              <a:t>trường</a:t>
            </a:r>
            <a:r>
              <a:rPr lang="en-US" sz="1600" spc="-30" dirty="0">
                <a:latin typeface="Times New Roman" pitchFamily="18" charset="0"/>
                <a:ea typeface="Calibri"/>
                <a:cs typeface="Times New Roman" pitchFamily="18" charset="0"/>
              </a:rPr>
              <a:t>, </a:t>
            </a:r>
            <a:r>
              <a:rPr lang="en-US" sz="1600" spc="-30" dirty="0" err="1">
                <a:latin typeface="Times New Roman" pitchFamily="18" charset="0"/>
                <a:ea typeface="Calibri"/>
                <a:cs typeface="Times New Roman" pitchFamily="18" charset="0"/>
              </a:rPr>
              <a:t>cần</a:t>
            </a:r>
            <a:r>
              <a:rPr lang="en-US" sz="1600" spc="-30" dirty="0">
                <a:latin typeface="Times New Roman" pitchFamily="18" charset="0"/>
                <a:ea typeface="Calibri"/>
                <a:cs typeface="Times New Roman" pitchFamily="18" charset="0"/>
              </a:rPr>
              <a:t> </a:t>
            </a:r>
            <a:r>
              <a:rPr lang="en-US" sz="1600" spc="-30" dirty="0" err="1">
                <a:latin typeface="Times New Roman" pitchFamily="18" charset="0"/>
                <a:ea typeface="Calibri"/>
                <a:cs typeface="Times New Roman" pitchFamily="18" charset="0"/>
              </a:rPr>
              <a:t>sự</a:t>
            </a:r>
            <a:r>
              <a:rPr lang="en-US" sz="1600" spc="-30" dirty="0">
                <a:latin typeface="Times New Roman" pitchFamily="18" charset="0"/>
                <a:ea typeface="Calibri"/>
                <a:cs typeface="Times New Roman" pitchFamily="18" charset="0"/>
              </a:rPr>
              <a:t> </a:t>
            </a:r>
            <a:r>
              <a:rPr lang="en-US" sz="1600" spc="-30" dirty="0" err="1">
                <a:latin typeface="Times New Roman" pitchFamily="18" charset="0"/>
                <a:ea typeface="Calibri"/>
                <a:cs typeface="Times New Roman" pitchFamily="18" charset="0"/>
              </a:rPr>
              <a:t>tham</a:t>
            </a:r>
            <a:r>
              <a:rPr lang="en-US" sz="1600" spc="-30" dirty="0">
                <a:latin typeface="Times New Roman" pitchFamily="18" charset="0"/>
                <a:ea typeface="Calibri"/>
                <a:cs typeface="Times New Roman" pitchFamily="18" charset="0"/>
              </a:rPr>
              <a:t> </a:t>
            </a:r>
            <a:r>
              <a:rPr lang="en-US" sz="1600" spc="-30" dirty="0" err="1">
                <a:latin typeface="Times New Roman" pitchFamily="18" charset="0"/>
                <a:ea typeface="Calibri"/>
                <a:cs typeface="Times New Roman" pitchFamily="18" charset="0"/>
              </a:rPr>
              <a:t>gia</a:t>
            </a:r>
            <a:r>
              <a:rPr lang="en-US" sz="1600" spc="-30" dirty="0">
                <a:latin typeface="Times New Roman" pitchFamily="18" charset="0"/>
                <a:ea typeface="Calibri"/>
                <a:cs typeface="Times New Roman" pitchFamily="18" charset="0"/>
              </a:rPr>
              <a:t> </a:t>
            </a:r>
            <a:r>
              <a:rPr lang="en-US" sz="1600" spc="-30" dirty="0" err="1">
                <a:latin typeface="Times New Roman" pitchFamily="18" charset="0"/>
                <a:ea typeface="Calibri"/>
                <a:cs typeface="Times New Roman" pitchFamily="18" charset="0"/>
              </a:rPr>
              <a:t>tích</a:t>
            </a:r>
            <a:r>
              <a:rPr lang="en-US" sz="1600" spc="-30" dirty="0">
                <a:latin typeface="Times New Roman" pitchFamily="18" charset="0"/>
                <a:ea typeface="Calibri"/>
                <a:cs typeface="Times New Roman" pitchFamily="18" charset="0"/>
              </a:rPr>
              <a:t> </a:t>
            </a:r>
            <a:r>
              <a:rPr lang="en-US" sz="1600" spc="-30" dirty="0" err="1">
                <a:latin typeface="Times New Roman" pitchFamily="18" charset="0"/>
                <a:ea typeface="Calibri"/>
                <a:cs typeface="Times New Roman" pitchFamily="18" charset="0"/>
              </a:rPr>
              <a:t>cực</a:t>
            </a:r>
            <a:r>
              <a:rPr lang="en-US" sz="1600" spc="-30" dirty="0">
                <a:latin typeface="Times New Roman" pitchFamily="18" charset="0"/>
                <a:ea typeface="Calibri"/>
                <a:cs typeface="Times New Roman" pitchFamily="18" charset="0"/>
              </a:rPr>
              <a:t>, </a:t>
            </a:r>
            <a:r>
              <a:rPr lang="en-US" sz="1600" spc="-30" dirty="0" err="1">
                <a:latin typeface="Times New Roman" pitchFamily="18" charset="0"/>
                <a:ea typeface="Calibri"/>
                <a:cs typeface="Times New Roman" pitchFamily="18" charset="0"/>
              </a:rPr>
              <a:t>chủ</a:t>
            </a:r>
            <a:r>
              <a:rPr lang="en-US" sz="1600" spc="-30" dirty="0">
                <a:latin typeface="Times New Roman" pitchFamily="18" charset="0"/>
                <a:ea typeface="Calibri"/>
                <a:cs typeface="Times New Roman" pitchFamily="18" charset="0"/>
              </a:rPr>
              <a:t> </a:t>
            </a:r>
            <a:r>
              <a:rPr lang="en-US" sz="1600" spc="-30" dirty="0" err="1">
                <a:latin typeface="Times New Roman" pitchFamily="18" charset="0"/>
                <a:ea typeface="Calibri"/>
                <a:cs typeface="Times New Roman" pitchFamily="18" charset="0"/>
              </a:rPr>
              <a:t>động</a:t>
            </a:r>
            <a:r>
              <a:rPr lang="en-US" sz="1600" spc="-30" dirty="0">
                <a:latin typeface="Times New Roman" pitchFamily="18" charset="0"/>
                <a:ea typeface="Calibri"/>
                <a:cs typeface="Times New Roman" pitchFamily="18" charset="0"/>
              </a:rPr>
              <a:t> </a:t>
            </a:r>
            <a:r>
              <a:rPr lang="en-US" sz="1600" spc="-30" dirty="0" err="1">
                <a:latin typeface="Times New Roman" pitchFamily="18" charset="0"/>
                <a:ea typeface="Calibri"/>
                <a:cs typeface="Times New Roman" pitchFamily="18" charset="0"/>
              </a:rPr>
              <a:t>của</a:t>
            </a:r>
            <a:r>
              <a:rPr lang="en-US" sz="1600" spc="-30" dirty="0">
                <a:latin typeface="Times New Roman" pitchFamily="18" charset="0"/>
                <a:ea typeface="Calibri"/>
                <a:cs typeface="Times New Roman" pitchFamily="18" charset="0"/>
              </a:rPr>
              <a:t> </a:t>
            </a:r>
            <a:r>
              <a:rPr lang="en-US" sz="1600" spc="-30" dirty="0" err="1">
                <a:latin typeface="Times New Roman" pitchFamily="18" charset="0"/>
                <a:ea typeface="Calibri"/>
                <a:cs typeface="Times New Roman" pitchFamily="18" charset="0"/>
              </a:rPr>
              <a:t>tất</a:t>
            </a:r>
            <a:r>
              <a:rPr lang="en-US" sz="1600" spc="-30" dirty="0">
                <a:latin typeface="Times New Roman" pitchFamily="18" charset="0"/>
                <a:ea typeface="Calibri"/>
                <a:cs typeface="Times New Roman" pitchFamily="18" charset="0"/>
              </a:rPr>
              <a:t> </a:t>
            </a:r>
            <a:r>
              <a:rPr lang="en-US" sz="1600" spc="-30" dirty="0" err="1">
                <a:latin typeface="Times New Roman" pitchFamily="18" charset="0"/>
                <a:ea typeface="Calibri"/>
                <a:cs typeface="Times New Roman" pitchFamily="18" charset="0"/>
              </a:rPr>
              <a:t>cả</a:t>
            </a:r>
            <a:r>
              <a:rPr lang="en-US" sz="1600" spc="-30" dirty="0">
                <a:latin typeface="Times New Roman" pitchFamily="18" charset="0"/>
                <a:ea typeface="Calibri"/>
                <a:cs typeface="Times New Roman" pitchFamily="18" charset="0"/>
              </a:rPr>
              <a:t> </a:t>
            </a:r>
            <a:r>
              <a:rPr lang="en-US" sz="1600" spc="-30" dirty="0" err="1">
                <a:latin typeface="Times New Roman" pitchFamily="18" charset="0"/>
                <a:ea typeface="Calibri"/>
                <a:cs typeface="Times New Roman" pitchFamily="18" charset="0"/>
              </a:rPr>
              <a:t>thành</a:t>
            </a:r>
            <a:r>
              <a:rPr lang="en-US" sz="1600" spc="-30" dirty="0">
                <a:latin typeface="Times New Roman" pitchFamily="18" charset="0"/>
                <a:ea typeface="Calibri"/>
                <a:cs typeface="Times New Roman" pitchFamily="18" charset="0"/>
              </a:rPr>
              <a:t> </a:t>
            </a:r>
            <a:r>
              <a:rPr lang="en-US" sz="1600" spc="-30" dirty="0" err="1">
                <a:latin typeface="Times New Roman" pitchFamily="18" charset="0"/>
                <a:ea typeface="Calibri"/>
                <a:cs typeface="Times New Roman" pitchFamily="18" charset="0"/>
              </a:rPr>
              <a:t>viên</a:t>
            </a:r>
            <a:r>
              <a:rPr lang="en-US" sz="1600" spc="-30" dirty="0">
                <a:latin typeface="Times New Roman" pitchFamily="18" charset="0"/>
                <a:ea typeface="Calibri"/>
                <a:cs typeface="Times New Roman" pitchFamily="18" charset="0"/>
              </a:rPr>
              <a:t>.</a:t>
            </a:r>
            <a:endParaRPr lang="en-US" altLang="en-US" sz="1600" dirty="0"/>
          </a:p>
        </p:txBody>
      </p:sp>
      <p:sp>
        <p:nvSpPr>
          <p:cNvPr id="17" name="Rectangle: Rounded Corners 16"/>
          <p:cNvSpPr/>
          <p:nvPr/>
        </p:nvSpPr>
        <p:spPr>
          <a:xfrm>
            <a:off x="694808" y="5029219"/>
            <a:ext cx="2295525" cy="5318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solidFill>
                <a:schemeClr val="tx1"/>
              </a:solidFill>
              <a:latin typeface="Times New Roman" pitchFamily="18" charset="0"/>
              <a:cs typeface="Times New Roman" pitchFamily="18" charset="0"/>
            </a:endParaRPr>
          </a:p>
        </p:txBody>
      </p:sp>
      <p:sp>
        <p:nvSpPr>
          <p:cNvPr id="12302" name="TextBox 14"/>
          <p:cNvSpPr txBox="1">
            <a:spLocks noChangeArrowheads="1"/>
          </p:cNvSpPr>
          <p:nvPr/>
        </p:nvSpPr>
        <p:spPr bwMode="auto">
          <a:xfrm>
            <a:off x="877519" y="5110182"/>
            <a:ext cx="199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Open Sans" pitchFamily="34" charset="0"/>
              </a:defRPr>
            </a:lvl1pPr>
            <a:lvl2pPr marL="742950" indent="-285750">
              <a:lnSpc>
                <a:spcPct val="90000"/>
              </a:lnSpc>
              <a:spcBef>
                <a:spcPts val="500"/>
              </a:spcBef>
              <a:buFont typeface="Arial" charset="0"/>
              <a:buChar char="•"/>
              <a:defRPr sz="2400">
                <a:solidFill>
                  <a:schemeClr val="tx1"/>
                </a:solidFill>
                <a:latin typeface="Open Sans" pitchFamily="34" charset="0"/>
              </a:defRPr>
            </a:lvl2pPr>
            <a:lvl3pPr marL="1143000" indent="-228600">
              <a:lnSpc>
                <a:spcPct val="90000"/>
              </a:lnSpc>
              <a:spcBef>
                <a:spcPts val="500"/>
              </a:spcBef>
              <a:buFont typeface="Arial" charset="0"/>
              <a:buChar char="•"/>
              <a:defRPr sz="2000">
                <a:solidFill>
                  <a:schemeClr val="tx1"/>
                </a:solidFill>
                <a:latin typeface="Open Sans" pitchFamily="34" charset="0"/>
              </a:defRPr>
            </a:lvl3pPr>
            <a:lvl4pPr marL="1600200" indent="-228600">
              <a:lnSpc>
                <a:spcPct val="90000"/>
              </a:lnSpc>
              <a:spcBef>
                <a:spcPts val="500"/>
              </a:spcBef>
              <a:buFont typeface="Arial" charset="0"/>
              <a:buChar char="•"/>
              <a:defRPr>
                <a:solidFill>
                  <a:schemeClr val="tx1"/>
                </a:solidFill>
                <a:latin typeface="Open Sans" pitchFamily="34" charset="0"/>
              </a:defRPr>
            </a:lvl4pPr>
            <a:lvl5pPr marL="2057400" indent="-228600">
              <a:lnSpc>
                <a:spcPct val="90000"/>
              </a:lnSpc>
              <a:spcBef>
                <a:spcPts val="500"/>
              </a:spcBef>
              <a:buFont typeface="Arial" charset="0"/>
              <a:buChar char="•"/>
              <a:defRPr>
                <a:solidFill>
                  <a:schemeClr val="tx1"/>
                </a:solidFill>
                <a:latin typeface="Open Sans"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9pPr>
          </a:lstStyle>
          <a:p>
            <a:pPr algn="ctr" eaLnBrk="1" hangingPunct="1">
              <a:lnSpc>
                <a:spcPct val="100000"/>
              </a:lnSpc>
              <a:spcBef>
                <a:spcPct val="0"/>
              </a:spcBef>
              <a:buFontTx/>
              <a:buNone/>
            </a:pPr>
            <a:r>
              <a:rPr lang="en-ID" altLang="en-US" sz="1800" b="1" dirty="0" err="1">
                <a:solidFill>
                  <a:schemeClr val="bg2"/>
                </a:solidFill>
              </a:rPr>
              <a:t>Hiệu</a:t>
            </a:r>
            <a:r>
              <a:rPr lang="en-ID" altLang="en-US" sz="1800" b="1" dirty="0">
                <a:solidFill>
                  <a:schemeClr val="bg2"/>
                </a:solidFill>
              </a:rPr>
              <a:t> </a:t>
            </a:r>
            <a:r>
              <a:rPr lang="en-ID" altLang="en-US" sz="1800" b="1" dirty="0" err="1">
                <a:solidFill>
                  <a:schemeClr val="bg2"/>
                </a:solidFill>
              </a:rPr>
              <a:t>trưởng</a:t>
            </a:r>
            <a:endParaRPr lang="en-ID" altLang="en-US" sz="1800" b="1" dirty="0">
              <a:solidFill>
                <a:schemeClr val="bg2"/>
              </a:solidFill>
            </a:endParaRPr>
          </a:p>
        </p:txBody>
      </p:sp>
      <p:sp>
        <p:nvSpPr>
          <p:cNvPr id="21" name="Rectangle: Rounded Corners 20"/>
          <p:cNvSpPr/>
          <p:nvPr/>
        </p:nvSpPr>
        <p:spPr>
          <a:xfrm>
            <a:off x="3547345" y="5061118"/>
            <a:ext cx="2295525" cy="5318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chemeClr val="tx1"/>
              </a:solidFill>
            </a:endParaRPr>
          </a:p>
        </p:txBody>
      </p:sp>
      <p:sp>
        <p:nvSpPr>
          <p:cNvPr id="26" name="Rectangle: Rounded Corners 21"/>
          <p:cNvSpPr/>
          <p:nvPr/>
        </p:nvSpPr>
        <p:spPr>
          <a:xfrm>
            <a:off x="9320884" y="5096481"/>
            <a:ext cx="2295525" cy="5318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chemeClr val="tx1"/>
              </a:solidFill>
            </a:endParaRPr>
          </a:p>
        </p:txBody>
      </p:sp>
      <p:sp>
        <p:nvSpPr>
          <p:cNvPr id="27" name="TextBox 23"/>
          <p:cNvSpPr txBox="1">
            <a:spLocks noChangeArrowheads="1"/>
          </p:cNvSpPr>
          <p:nvPr/>
        </p:nvSpPr>
        <p:spPr bwMode="auto">
          <a:xfrm>
            <a:off x="9471696" y="5156178"/>
            <a:ext cx="1993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Open Sans" pitchFamily="34" charset="0"/>
              </a:defRPr>
            </a:lvl1pPr>
            <a:lvl2pPr marL="742950" indent="-285750">
              <a:lnSpc>
                <a:spcPct val="90000"/>
              </a:lnSpc>
              <a:spcBef>
                <a:spcPts val="500"/>
              </a:spcBef>
              <a:buFont typeface="Arial" charset="0"/>
              <a:buChar char="•"/>
              <a:defRPr sz="2400">
                <a:solidFill>
                  <a:schemeClr val="tx1"/>
                </a:solidFill>
                <a:latin typeface="Open Sans" pitchFamily="34" charset="0"/>
              </a:defRPr>
            </a:lvl2pPr>
            <a:lvl3pPr marL="1143000" indent="-228600">
              <a:lnSpc>
                <a:spcPct val="90000"/>
              </a:lnSpc>
              <a:spcBef>
                <a:spcPts val="500"/>
              </a:spcBef>
              <a:buFont typeface="Arial" charset="0"/>
              <a:buChar char="•"/>
              <a:defRPr sz="2000">
                <a:solidFill>
                  <a:schemeClr val="tx1"/>
                </a:solidFill>
                <a:latin typeface="Open Sans" pitchFamily="34" charset="0"/>
              </a:defRPr>
            </a:lvl3pPr>
            <a:lvl4pPr marL="1600200" indent="-228600">
              <a:lnSpc>
                <a:spcPct val="90000"/>
              </a:lnSpc>
              <a:spcBef>
                <a:spcPts val="500"/>
              </a:spcBef>
              <a:buFont typeface="Arial" charset="0"/>
              <a:buChar char="•"/>
              <a:defRPr>
                <a:solidFill>
                  <a:schemeClr val="tx1"/>
                </a:solidFill>
                <a:latin typeface="Open Sans" pitchFamily="34" charset="0"/>
              </a:defRPr>
            </a:lvl4pPr>
            <a:lvl5pPr marL="2057400" indent="-228600">
              <a:lnSpc>
                <a:spcPct val="90000"/>
              </a:lnSpc>
              <a:spcBef>
                <a:spcPts val="500"/>
              </a:spcBef>
              <a:buFont typeface="Arial" charset="0"/>
              <a:buChar char="•"/>
              <a:defRPr>
                <a:solidFill>
                  <a:schemeClr val="tx1"/>
                </a:solidFill>
                <a:latin typeface="Open Sans"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9pPr>
          </a:lstStyle>
          <a:p>
            <a:pPr algn="ctr" eaLnBrk="1" hangingPunct="1">
              <a:lnSpc>
                <a:spcPct val="100000"/>
              </a:lnSpc>
              <a:spcBef>
                <a:spcPct val="0"/>
              </a:spcBef>
              <a:buFontTx/>
              <a:buNone/>
            </a:pPr>
            <a:r>
              <a:rPr lang="en-ID" altLang="en-US" sz="1800" b="1" dirty="0">
                <a:solidFill>
                  <a:schemeClr val="bg2"/>
                </a:solidFill>
              </a:rPr>
              <a:t>GVNV</a:t>
            </a:r>
          </a:p>
        </p:txBody>
      </p:sp>
      <p:sp>
        <p:nvSpPr>
          <p:cNvPr id="30" name="TextBox 29"/>
          <p:cNvSpPr txBox="1"/>
          <p:nvPr/>
        </p:nvSpPr>
        <p:spPr>
          <a:xfrm>
            <a:off x="3502968" y="2114624"/>
            <a:ext cx="2384277" cy="2862322"/>
          </a:xfrm>
          <a:prstGeom prst="rect">
            <a:avLst/>
          </a:prstGeom>
          <a:noFill/>
        </p:spPr>
        <p:txBody>
          <a:bodyPr wrap="square" rtlCol="0">
            <a:spAutoFit/>
          </a:bodyPr>
          <a:lstStyle/>
          <a:p>
            <a:pPr algn="just"/>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Tham</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mưu</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Hiệu</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trưởng</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bồi</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dưỡng</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đội</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ngũ</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cụ</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thể</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hóa</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nhiệm</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vụ</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chuyên</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môn</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nhu</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cầu</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đề</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xuất</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của</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GVNV;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hỗ</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trợ</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tổ</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trưởng</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CM, GVNV;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kiểm</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tra</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đánh</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giá</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thường</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xuyên</a:t>
            </a:r>
            <a:endParaRPr lang="en-US" sz="20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634398" y="2208054"/>
            <a:ext cx="2384277" cy="2554545"/>
          </a:xfrm>
          <a:prstGeom prst="rect">
            <a:avLst/>
          </a:prstGeom>
          <a:noFill/>
        </p:spPr>
        <p:txBody>
          <a:bodyPr wrap="square" rtlCol="0">
            <a:spAutoFit/>
          </a:bodyPr>
          <a:lstStyle/>
          <a:p>
            <a:pPr algn="just"/>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Chỉ</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đạo</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định</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hướng</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chung</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về</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SHCM;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tham</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mưu</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các</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cấp</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lãnh</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đạo</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đầu</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tư</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các</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nguồn</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lực</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phát</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huy</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vai</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trò</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của</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cá</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nhân</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và</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trí</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tuệ</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tập</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thể</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tiếp</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thu</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ý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kiến</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GVNV </a:t>
            </a:r>
            <a:endParaRPr lang="en-US" sz="20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2" name="TextBox 13"/>
          <p:cNvSpPr txBox="1">
            <a:spLocks noChangeArrowheads="1"/>
          </p:cNvSpPr>
          <p:nvPr/>
        </p:nvSpPr>
        <p:spPr bwMode="auto">
          <a:xfrm>
            <a:off x="3745189" y="5680606"/>
            <a:ext cx="1609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Open Sans" pitchFamily="34" charset="0"/>
              </a:defRPr>
            </a:lvl1pPr>
            <a:lvl2pPr marL="742950" indent="-285750">
              <a:lnSpc>
                <a:spcPct val="90000"/>
              </a:lnSpc>
              <a:spcBef>
                <a:spcPts val="500"/>
              </a:spcBef>
              <a:buFont typeface="Arial" charset="0"/>
              <a:buChar char="•"/>
              <a:defRPr sz="2400">
                <a:solidFill>
                  <a:schemeClr val="tx1"/>
                </a:solidFill>
                <a:latin typeface="Open Sans" pitchFamily="34" charset="0"/>
              </a:defRPr>
            </a:lvl2pPr>
            <a:lvl3pPr marL="1143000" indent="-228600">
              <a:lnSpc>
                <a:spcPct val="90000"/>
              </a:lnSpc>
              <a:spcBef>
                <a:spcPts val="500"/>
              </a:spcBef>
              <a:buFont typeface="Arial" charset="0"/>
              <a:buChar char="•"/>
              <a:defRPr sz="2000">
                <a:solidFill>
                  <a:schemeClr val="tx1"/>
                </a:solidFill>
                <a:latin typeface="Open Sans" pitchFamily="34" charset="0"/>
              </a:defRPr>
            </a:lvl3pPr>
            <a:lvl4pPr marL="1600200" indent="-228600">
              <a:lnSpc>
                <a:spcPct val="90000"/>
              </a:lnSpc>
              <a:spcBef>
                <a:spcPts val="500"/>
              </a:spcBef>
              <a:buFont typeface="Arial" charset="0"/>
              <a:buChar char="•"/>
              <a:defRPr>
                <a:solidFill>
                  <a:schemeClr val="tx1"/>
                </a:solidFill>
                <a:latin typeface="Open Sans" pitchFamily="34" charset="0"/>
              </a:defRPr>
            </a:lvl4pPr>
            <a:lvl5pPr marL="2057400" indent="-228600">
              <a:lnSpc>
                <a:spcPct val="90000"/>
              </a:lnSpc>
              <a:spcBef>
                <a:spcPts val="500"/>
              </a:spcBef>
              <a:buFont typeface="Arial" charset="0"/>
              <a:buChar char="•"/>
              <a:defRPr>
                <a:solidFill>
                  <a:schemeClr val="tx1"/>
                </a:solidFill>
                <a:latin typeface="Open Sans"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9pPr>
          </a:lstStyle>
          <a:p>
            <a:pPr algn="ctr">
              <a:lnSpc>
                <a:spcPct val="100000"/>
              </a:lnSpc>
              <a:spcBef>
                <a:spcPct val="0"/>
              </a:spcBef>
              <a:buNone/>
            </a:pPr>
            <a:r>
              <a:rPr lang="en-ID" altLang="en-US" sz="1200" dirty="0" err="1"/>
              <a:t>Tích</a:t>
            </a:r>
            <a:r>
              <a:rPr lang="en-ID" altLang="en-US" sz="1200" dirty="0"/>
              <a:t> </a:t>
            </a:r>
            <a:r>
              <a:rPr lang="en-ID" altLang="en-US" sz="1200" dirty="0" err="1"/>
              <a:t>cực</a:t>
            </a:r>
            <a:r>
              <a:rPr lang="en-ID" altLang="en-US" sz="1200" dirty="0"/>
              <a:t>, </a:t>
            </a:r>
            <a:r>
              <a:rPr lang="en-ID" altLang="en-US" sz="1200" dirty="0" err="1"/>
              <a:t>chủ</a:t>
            </a:r>
            <a:r>
              <a:rPr lang="en-ID" altLang="en-US" sz="1200" dirty="0"/>
              <a:t> </a:t>
            </a:r>
            <a:r>
              <a:rPr lang="en-ID" altLang="en-US" sz="1200" dirty="0" err="1"/>
              <a:t>động</a:t>
            </a:r>
            <a:endParaRPr lang="en-ID" altLang="en-US" sz="1200" dirty="0"/>
          </a:p>
        </p:txBody>
      </p:sp>
      <p:sp>
        <p:nvSpPr>
          <p:cNvPr id="33" name="TextBox 13"/>
          <p:cNvSpPr txBox="1">
            <a:spLocks noChangeArrowheads="1"/>
          </p:cNvSpPr>
          <p:nvPr/>
        </p:nvSpPr>
        <p:spPr bwMode="auto">
          <a:xfrm>
            <a:off x="6906728" y="5684144"/>
            <a:ext cx="1609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Open Sans" pitchFamily="34" charset="0"/>
              </a:defRPr>
            </a:lvl1pPr>
            <a:lvl2pPr marL="742950" indent="-285750">
              <a:lnSpc>
                <a:spcPct val="90000"/>
              </a:lnSpc>
              <a:spcBef>
                <a:spcPts val="500"/>
              </a:spcBef>
              <a:buFont typeface="Arial" charset="0"/>
              <a:buChar char="•"/>
              <a:defRPr sz="2400">
                <a:solidFill>
                  <a:schemeClr val="tx1"/>
                </a:solidFill>
                <a:latin typeface="Open Sans" pitchFamily="34" charset="0"/>
              </a:defRPr>
            </a:lvl2pPr>
            <a:lvl3pPr marL="1143000" indent="-228600">
              <a:lnSpc>
                <a:spcPct val="90000"/>
              </a:lnSpc>
              <a:spcBef>
                <a:spcPts val="500"/>
              </a:spcBef>
              <a:buFont typeface="Arial" charset="0"/>
              <a:buChar char="•"/>
              <a:defRPr sz="2000">
                <a:solidFill>
                  <a:schemeClr val="tx1"/>
                </a:solidFill>
                <a:latin typeface="Open Sans" pitchFamily="34" charset="0"/>
              </a:defRPr>
            </a:lvl3pPr>
            <a:lvl4pPr marL="1600200" indent="-228600">
              <a:lnSpc>
                <a:spcPct val="90000"/>
              </a:lnSpc>
              <a:spcBef>
                <a:spcPts val="500"/>
              </a:spcBef>
              <a:buFont typeface="Arial" charset="0"/>
              <a:buChar char="•"/>
              <a:defRPr>
                <a:solidFill>
                  <a:schemeClr val="tx1"/>
                </a:solidFill>
                <a:latin typeface="Open Sans" pitchFamily="34" charset="0"/>
              </a:defRPr>
            </a:lvl4pPr>
            <a:lvl5pPr marL="2057400" indent="-228600">
              <a:lnSpc>
                <a:spcPct val="90000"/>
              </a:lnSpc>
              <a:spcBef>
                <a:spcPts val="500"/>
              </a:spcBef>
              <a:buFont typeface="Arial" charset="0"/>
              <a:buChar char="•"/>
              <a:defRPr>
                <a:solidFill>
                  <a:schemeClr val="tx1"/>
                </a:solidFill>
                <a:latin typeface="Open Sans"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9pPr>
          </a:lstStyle>
          <a:p>
            <a:pPr algn="ctr">
              <a:lnSpc>
                <a:spcPct val="100000"/>
              </a:lnSpc>
              <a:spcBef>
                <a:spcPct val="0"/>
              </a:spcBef>
              <a:buNone/>
            </a:pPr>
            <a:r>
              <a:rPr lang="en-ID" altLang="en-US" sz="1200" dirty="0" err="1"/>
              <a:t>Tích</a:t>
            </a:r>
            <a:r>
              <a:rPr lang="en-ID" altLang="en-US" sz="1200" dirty="0"/>
              <a:t> </a:t>
            </a:r>
            <a:r>
              <a:rPr lang="en-ID" altLang="en-US" sz="1200" dirty="0" err="1"/>
              <a:t>cực</a:t>
            </a:r>
            <a:r>
              <a:rPr lang="en-ID" altLang="en-US" sz="1200" dirty="0"/>
              <a:t>, </a:t>
            </a:r>
            <a:r>
              <a:rPr lang="en-ID" altLang="en-US" sz="1200" dirty="0" err="1"/>
              <a:t>chủ</a:t>
            </a:r>
            <a:r>
              <a:rPr lang="en-ID" altLang="en-US" sz="1200" dirty="0"/>
              <a:t> </a:t>
            </a:r>
            <a:r>
              <a:rPr lang="en-ID" altLang="en-US" sz="1200" dirty="0" err="1"/>
              <a:t>động</a:t>
            </a:r>
            <a:endParaRPr lang="en-ID" altLang="en-US" sz="1200" dirty="0"/>
          </a:p>
        </p:txBody>
      </p:sp>
      <p:sp>
        <p:nvSpPr>
          <p:cNvPr id="34" name="TextBox 13"/>
          <p:cNvSpPr txBox="1">
            <a:spLocks noChangeArrowheads="1"/>
          </p:cNvSpPr>
          <p:nvPr/>
        </p:nvSpPr>
        <p:spPr bwMode="auto">
          <a:xfrm>
            <a:off x="9642947" y="5666416"/>
            <a:ext cx="1609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Open Sans" pitchFamily="34" charset="0"/>
              </a:defRPr>
            </a:lvl1pPr>
            <a:lvl2pPr marL="742950" indent="-285750">
              <a:lnSpc>
                <a:spcPct val="90000"/>
              </a:lnSpc>
              <a:spcBef>
                <a:spcPts val="500"/>
              </a:spcBef>
              <a:buFont typeface="Arial" charset="0"/>
              <a:buChar char="•"/>
              <a:defRPr sz="2400">
                <a:solidFill>
                  <a:schemeClr val="tx1"/>
                </a:solidFill>
                <a:latin typeface="Open Sans" pitchFamily="34" charset="0"/>
              </a:defRPr>
            </a:lvl2pPr>
            <a:lvl3pPr marL="1143000" indent="-228600">
              <a:lnSpc>
                <a:spcPct val="90000"/>
              </a:lnSpc>
              <a:spcBef>
                <a:spcPts val="500"/>
              </a:spcBef>
              <a:buFont typeface="Arial" charset="0"/>
              <a:buChar char="•"/>
              <a:defRPr sz="2000">
                <a:solidFill>
                  <a:schemeClr val="tx1"/>
                </a:solidFill>
                <a:latin typeface="Open Sans" pitchFamily="34" charset="0"/>
              </a:defRPr>
            </a:lvl3pPr>
            <a:lvl4pPr marL="1600200" indent="-228600">
              <a:lnSpc>
                <a:spcPct val="90000"/>
              </a:lnSpc>
              <a:spcBef>
                <a:spcPts val="500"/>
              </a:spcBef>
              <a:buFont typeface="Arial" charset="0"/>
              <a:buChar char="•"/>
              <a:defRPr>
                <a:solidFill>
                  <a:schemeClr val="tx1"/>
                </a:solidFill>
                <a:latin typeface="Open Sans" pitchFamily="34" charset="0"/>
              </a:defRPr>
            </a:lvl4pPr>
            <a:lvl5pPr marL="2057400" indent="-228600">
              <a:lnSpc>
                <a:spcPct val="90000"/>
              </a:lnSpc>
              <a:spcBef>
                <a:spcPts val="500"/>
              </a:spcBef>
              <a:buFont typeface="Arial" charset="0"/>
              <a:buChar char="•"/>
              <a:defRPr>
                <a:solidFill>
                  <a:schemeClr val="tx1"/>
                </a:solidFill>
                <a:latin typeface="Open Sans"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9pPr>
          </a:lstStyle>
          <a:p>
            <a:pPr algn="ctr">
              <a:lnSpc>
                <a:spcPct val="100000"/>
              </a:lnSpc>
              <a:spcBef>
                <a:spcPct val="0"/>
              </a:spcBef>
              <a:buNone/>
            </a:pPr>
            <a:r>
              <a:rPr lang="en-ID" altLang="en-US" sz="1200" dirty="0" err="1"/>
              <a:t>Tích</a:t>
            </a:r>
            <a:r>
              <a:rPr lang="en-ID" altLang="en-US" sz="1200" dirty="0"/>
              <a:t> </a:t>
            </a:r>
            <a:r>
              <a:rPr lang="en-ID" altLang="en-US" sz="1200" dirty="0" err="1"/>
              <a:t>cực</a:t>
            </a:r>
            <a:r>
              <a:rPr lang="en-ID" altLang="en-US" sz="1200" dirty="0"/>
              <a:t>, </a:t>
            </a:r>
            <a:r>
              <a:rPr lang="en-ID" altLang="en-US" sz="1200" dirty="0" err="1"/>
              <a:t>chủ</a:t>
            </a:r>
            <a:r>
              <a:rPr lang="en-ID" altLang="en-US" sz="1200" dirty="0"/>
              <a:t> </a:t>
            </a:r>
            <a:r>
              <a:rPr lang="en-ID" altLang="en-US" sz="1200" dirty="0" err="1"/>
              <a:t>động</a:t>
            </a:r>
            <a:endParaRPr lang="en-ID" altLang="en-US" sz="1200" dirty="0"/>
          </a:p>
        </p:txBody>
      </p:sp>
      <p:sp>
        <p:nvSpPr>
          <p:cNvPr id="43" name="TextBox 42"/>
          <p:cNvSpPr txBox="1"/>
          <p:nvPr/>
        </p:nvSpPr>
        <p:spPr>
          <a:xfrm>
            <a:off x="6409315" y="2235125"/>
            <a:ext cx="2384277" cy="2862322"/>
          </a:xfrm>
          <a:prstGeom prst="rect">
            <a:avLst/>
          </a:prstGeom>
          <a:noFill/>
        </p:spPr>
        <p:txBody>
          <a:bodyPr wrap="square" rtlCol="0">
            <a:spAutoFit/>
          </a:bodyPr>
          <a:lstStyle/>
          <a:p>
            <a:pPr algn="just"/>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Cầu</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nối</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giữa</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GVNV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với</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BGH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nhà</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trường</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hướng</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dẫn</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triển</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khai</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nhiệm</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vụ</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chuyên</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môn</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trong</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tổ</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tổng</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hợp</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các</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ý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kiến</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đề</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xuất</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của</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GVNV,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kiến</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nghị</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tham</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mưu</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với</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BGH</a:t>
            </a:r>
            <a:endParaRPr lang="en-US" sz="20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4" name="TextBox 43"/>
          <p:cNvSpPr txBox="1"/>
          <p:nvPr/>
        </p:nvSpPr>
        <p:spPr>
          <a:xfrm>
            <a:off x="9255412" y="2202897"/>
            <a:ext cx="2384277" cy="2554545"/>
          </a:xfrm>
          <a:prstGeom prst="rect">
            <a:avLst/>
          </a:prstGeom>
          <a:noFill/>
        </p:spPr>
        <p:txBody>
          <a:bodyPr wrap="square" rtlCol="0">
            <a:spAutoFit/>
          </a:bodyPr>
          <a:lstStyle/>
          <a:p>
            <a:pPr algn="just"/>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Nghiêm</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túc</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thực</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hiện</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tự</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nghiên</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cứu</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học</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tập</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nâng</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cao</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năng</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lực</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mạnh</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dạn</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đề</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xuất</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đóng</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góp</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ý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kiến</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nâng</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cao</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công</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tác</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phối</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hợp</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với</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các</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đồng</a:t>
            </a:r>
            <a:r>
              <a:rPr lang="en-US" sz="2000" dirty="0">
                <a:solidFill>
                  <a:schemeClr val="accent1">
                    <a:lumMod val="50000"/>
                  </a:schemeClr>
                </a:solidFill>
                <a:latin typeface="Times New Roman" panose="02020603050405020304" pitchFamily="18" charset="0"/>
                <a:ea typeface="Calibri"/>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ea typeface="Calibri"/>
                <a:cs typeface="Times New Roman" panose="02020603050405020304" pitchFamily="18" charset="0"/>
              </a:rPr>
              <a:t>nghiệp</a:t>
            </a:r>
            <a:endParaRPr lang="en-US" sz="20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5" name="Pentagon 44"/>
          <p:cNvSpPr/>
          <p:nvPr/>
        </p:nvSpPr>
        <p:spPr>
          <a:xfrm>
            <a:off x="-25644" y="321"/>
            <a:ext cx="3885263" cy="1567299"/>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rPr>
              <a:t>NỘI DUNG 3</a:t>
            </a:r>
            <a:endParaRPr lang="en-US" sz="3000" dirty="0"/>
          </a:p>
        </p:txBody>
      </p:sp>
      <p:sp>
        <p:nvSpPr>
          <p:cNvPr id="28" name="Rounded Rectangle 27"/>
          <p:cNvSpPr/>
          <p:nvPr/>
        </p:nvSpPr>
        <p:spPr>
          <a:xfrm>
            <a:off x="3745188" y="319655"/>
            <a:ext cx="8000589" cy="92863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4"/>
          <p:cNvSpPr txBox="1">
            <a:spLocks noChangeArrowheads="1"/>
          </p:cNvSpPr>
          <p:nvPr/>
        </p:nvSpPr>
        <p:spPr>
          <a:xfrm>
            <a:off x="3881782" y="359793"/>
            <a:ext cx="7734627" cy="827088"/>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nSpc>
                <a:spcPct val="110000"/>
              </a:lnSpc>
            </a:pPr>
            <a:r>
              <a:rPr lang="en-US" sz="2200" b="1" dirty="0" err="1">
                <a:solidFill>
                  <a:schemeClr val="bg1"/>
                </a:solidFill>
                <a:latin typeface="Times New Roman" panose="02020603050405020304" pitchFamily="18" charset="0"/>
                <a:ea typeface="Calibri"/>
                <a:cs typeface="Times New Roman" panose="02020603050405020304" pitchFamily="18" charset="0"/>
              </a:rPr>
              <a:t>Hoạt</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động</a:t>
            </a:r>
            <a:r>
              <a:rPr lang="en-US" sz="2200" b="1" dirty="0">
                <a:solidFill>
                  <a:schemeClr val="bg1"/>
                </a:solidFill>
                <a:latin typeface="Times New Roman" panose="02020603050405020304" pitchFamily="18" charset="0"/>
                <a:ea typeface="Calibri"/>
                <a:cs typeface="Times New Roman" panose="02020603050405020304" pitchFamily="18" charset="0"/>
              </a:rPr>
              <a:t> 3.3: </a:t>
            </a:r>
            <a:r>
              <a:rPr lang="en-US" sz="2200" b="1" dirty="0" err="1">
                <a:solidFill>
                  <a:schemeClr val="bg1"/>
                </a:solidFill>
                <a:latin typeface="Times New Roman" panose="02020603050405020304" pitchFamily="18" charset="0"/>
                <a:ea typeface="Calibri"/>
                <a:cs typeface="Times New Roman" panose="02020603050405020304" pitchFamily="18" charset="0"/>
              </a:rPr>
              <a:t>Tổ</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chức</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chỉ</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đạo</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và</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thực</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hiện</a:t>
            </a:r>
            <a:r>
              <a:rPr lang="x-none" sz="2200" dirty="0">
                <a:solidFill>
                  <a:schemeClr val="bg1"/>
                </a:solidFill>
                <a:latin typeface="Times New Roman" panose="02020603050405020304" pitchFamily="18" charset="0"/>
                <a:ea typeface="Calibri"/>
                <a:cs typeface="Times New Roman" panose="02020603050405020304" pitchFamily="18" charset="0"/>
              </a:rPr>
              <a:t> </a:t>
            </a:r>
            <a:r>
              <a:rPr lang="en-US" sz="2200" b="1" dirty="0">
                <a:solidFill>
                  <a:schemeClr val="bg1"/>
                </a:solidFill>
                <a:latin typeface="Times New Roman" panose="02020603050405020304" pitchFamily="18" charset="0"/>
                <a:ea typeface="Calibri"/>
                <a:cs typeface="Times New Roman" panose="02020603050405020304" pitchFamily="18" charset="0"/>
              </a:rPr>
              <a:t>SHCM </a:t>
            </a:r>
            <a:r>
              <a:rPr lang="en-US" sz="2200" b="1" dirty="0" err="1">
                <a:solidFill>
                  <a:schemeClr val="bg1"/>
                </a:solidFill>
                <a:latin typeface="Times New Roman" panose="02020603050405020304" pitchFamily="18" charset="0"/>
                <a:ea typeface="Calibri"/>
                <a:cs typeface="Times New Roman" panose="02020603050405020304" pitchFamily="18" charset="0"/>
              </a:rPr>
              <a:t>phù</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hợp</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với</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điều</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kiện</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thực</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tế</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của</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trường</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mầm</a:t>
            </a:r>
            <a:r>
              <a:rPr lang="en-US" sz="2200" b="1" dirty="0">
                <a:solidFill>
                  <a:schemeClr val="bg1"/>
                </a:solidFill>
                <a:latin typeface="Times New Roman" panose="02020603050405020304" pitchFamily="18" charset="0"/>
                <a:ea typeface="Calibri"/>
                <a:cs typeface="Times New Roman" panose="02020603050405020304" pitchFamily="18" charset="0"/>
              </a:rPr>
              <a:t> non </a:t>
            </a:r>
            <a:endParaRPr lang="en-US" sz="2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10000"/>
              </a:lnSpc>
            </a:pPr>
            <a:endParaRPr lang="en-ID" altLang="en-US" sz="2200" dirty="0">
              <a:solidFill>
                <a:schemeClr val="bg1"/>
              </a:solidFill>
              <a:latin typeface="Times New Roman" panose="02020603050405020304" pitchFamily="18" charset="0"/>
              <a:cs typeface="Times New Roman" panose="02020603050405020304" pitchFamily="18" charset="0"/>
            </a:endParaRPr>
          </a:p>
        </p:txBody>
      </p:sp>
      <p:sp>
        <p:nvSpPr>
          <p:cNvPr id="36" name="TextBox 14"/>
          <p:cNvSpPr txBox="1">
            <a:spLocks noChangeArrowheads="1"/>
          </p:cNvSpPr>
          <p:nvPr/>
        </p:nvSpPr>
        <p:spPr bwMode="auto">
          <a:xfrm>
            <a:off x="3692654" y="5142080"/>
            <a:ext cx="19939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Open Sans" pitchFamily="34" charset="0"/>
              </a:defRPr>
            </a:lvl1pPr>
            <a:lvl2pPr marL="742950" indent="-285750">
              <a:lnSpc>
                <a:spcPct val="90000"/>
              </a:lnSpc>
              <a:spcBef>
                <a:spcPts val="500"/>
              </a:spcBef>
              <a:buFont typeface="Arial" charset="0"/>
              <a:buChar char="•"/>
              <a:defRPr sz="2400">
                <a:solidFill>
                  <a:schemeClr val="tx1"/>
                </a:solidFill>
                <a:latin typeface="Open Sans" pitchFamily="34" charset="0"/>
              </a:defRPr>
            </a:lvl2pPr>
            <a:lvl3pPr marL="1143000" indent="-228600">
              <a:lnSpc>
                <a:spcPct val="90000"/>
              </a:lnSpc>
              <a:spcBef>
                <a:spcPts val="500"/>
              </a:spcBef>
              <a:buFont typeface="Arial" charset="0"/>
              <a:buChar char="•"/>
              <a:defRPr sz="2000">
                <a:solidFill>
                  <a:schemeClr val="tx1"/>
                </a:solidFill>
                <a:latin typeface="Open Sans" pitchFamily="34" charset="0"/>
              </a:defRPr>
            </a:lvl3pPr>
            <a:lvl4pPr marL="1600200" indent="-228600">
              <a:lnSpc>
                <a:spcPct val="90000"/>
              </a:lnSpc>
              <a:spcBef>
                <a:spcPts val="500"/>
              </a:spcBef>
              <a:buFont typeface="Arial" charset="0"/>
              <a:buChar char="•"/>
              <a:defRPr>
                <a:solidFill>
                  <a:schemeClr val="tx1"/>
                </a:solidFill>
                <a:latin typeface="Open Sans" pitchFamily="34" charset="0"/>
              </a:defRPr>
            </a:lvl4pPr>
            <a:lvl5pPr marL="2057400" indent="-228600">
              <a:lnSpc>
                <a:spcPct val="90000"/>
              </a:lnSpc>
              <a:spcBef>
                <a:spcPts val="500"/>
              </a:spcBef>
              <a:buFont typeface="Arial" charset="0"/>
              <a:buChar char="•"/>
              <a:defRPr>
                <a:solidFill>
                  <a:schemeClr val="tx1"/>
                </a:solidFill>
                <a:latin typeface="Open Sans"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Open Sans" pitchFamily="34" charset="0"/>
              </a:defRPr>
            </a:lvl9pPr>
          </a:lstStyle>
          <a:p>
            <a:pPr algn="ctr" eaLnBrk="1" hangingPunct="1">
              <a:lnSpc>
                <a:spcPct val="100000"/>
              </a:lnSpc>
              <a:spcBef>
                <a:spcPct val="0"/>
              </a:spcBef>
              <a:buFontTx/>
              <a:buNone/>
            </a:pPr>
            <a:r>
              <a:rPr lang="en-ID" altLang="en-US" sz="1700" b="1" dirty="0" err="1">
                <a:solidFill>
                  <a:schemeClr val="bg2"/>
                </a:solidFill>
              </a:rPr>
              <a:t>Phó</a:t>
            </a:r>
            <a:r>
              <a:rPr lang="en-ID" altLang="en-US" sz="1700" b="1" dirty="0">
                <a:solidFill>
                  <a:schemeClr val="bg2"/>
                </a:solidFill>
              </a:rPr>
              <a:t> </a:t>
            </a:r>
            <a:r>
              <a:rPr lang="en-ID" altLang="en-US" sz="1700" b="1" dirty="0" err="1">
                <a:solidFill>
                  <a:schemeClr val="bg2"/>
                </a:solidFill>
              </a:rPr>
              <a:t>Hiệu</a:t>
            </a:r>
            <a:r>
              <a:rPr lang="en-ID" altLang="en-US" sz="1700" b="1" dirty="0">
                <a:solidFill>
                  <a:schemeClr val="bg2"/>
                </a:solidFill>
              </a:rPr>
              <a:t> </a:t>
            </a:r>
            <a:r>
              <a:rPr lang="en-ID" altLang="en-US" sz="1700" b="1" dirty="0" err="1">
                <a:solidFill>
                  <a:schemeClr val="bg2"/>
                </a:solidFill>
              </a:rPr>
              <a:t>trưởng</a:t>
            </a:r>
            <a:endParaRPr lang="en-ID" altLang="en-US" sz="1700" b="1" dirty="0">
              <a:solidFill>
                <a:schemeClr val="bg2"/>
              </a:solidFill>
            </a:endParaRPr>
          </a:p>
        </p:txBody>
      </p:sp>
    </p:spTree>
    <p:extLst>
      <p:ext uri="{BB962C8B-B14F-4D97-AF65-F5344CB8AC3E}">
        <p14:creationId xmlns:p14="http://schemas.microsoft.com/office/powerpoint/2010/main" val="179291377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00"/>
                                        </p:tgtEl>
                                        <p:attrNameLst>
                                          <p:attrName>style.visibility</p:attrName>
                                        </p:attrNameLst>
                                      </p:cBhvr>
                                      <p:to>
                                        <p:strVal val="visible"/>
                                      </p:to>
                                    </p:set>
                                    <p:animEffect transition="in" filter="fade">
                                      <p:cBhvr>
                                        <p:cTn id="7" dur="500"/>
                                        <p:tgtEl>
                                          <p:spTgt spid="123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6"/>
                                        </p:tgtEl>
                                        <p:attrNameLst>
                                          <p:attrName>style.visibility</p:attrName>
                                        </p:attrNameLst>
                                      </p:cBhvr>
                                      <p:to>
                                        <p:strVal val="visible"/>
                                      </p:to>
                                    </p:set>
                                    <p:animEffect transition="in" filter="fade">
                                      <p:cBhvr>
                                        <p:cTn id="10" dur="500"/>
                                        <p:tgtEl>
                                          <p:spTgt spid="1229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300" grpId="0"/>
      <p:bldP spid="32" grpId="0"/>
      <p:bldP spid="33" grpId="0"/>
      <p:bldP spid="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0" y="-2"/>
            <a:ext cx="12192000" cy="14057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16487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Rounded Corners 43">
            <a:extLst>
              <a:ext uri="{FF2B5EF4-FFF2-40B4-BE49-F238E27FC236}">
                <a16:creationId xmlns:a16="http://schemas.microsoft.com/office/drawing/2014/main" id="{B4CC4CB2-0F31-45F0-8F45-F8E26A48FE49}"/>
              </a:ext>
            </a:extLst>
          </p:cNvPr>
          <p:cNvSpPr/>
          <p:nvPr/>
        </p:nvSpPr>
        <p:spPr>
          <a:xfrm>
            <a:off x="191070" y="1645920"/>
            <a:ext cx="11778018" cy="5029199"/>
          </a:xfrm>
          <a:prstGeom prst="roundRect">
            <a:avLst>
              <a:gd name="adj" fmla="val 3319"/>
            </a:avLst>
          </a:prstGeom>
          <a:solidFill>
            <a:schemeClr val="accent5">
              <a:lumMod val="20000"/>
              <a:lumOff val="80000"/>
            </a:schemeClr>
          </a:solidFill>
          <a:ln>
            <a:solidFill>
              <a:srgbClr val="00A1DA"/>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i="1" dirty="0">
                <a:solidFill>
                  <a:schemeClr val="tx1"/>
                </a:solidFill>
                <a:latin typeface="Times New Roman" panose="02020603050405020304" pitchFamily="18" charset="0"/>
                <a:ea typeface="Calibri"/>
                <a:cs typeface="Times New Roman" panose="02020603050405020304" pitchFamily="18" charset="0"/>
              </a:rPr>
              <a:t>	</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b="1" dirty="0">
                <a:solidFill>
                  <a:srgbClr val="FF0000"/>
                </a:solidFill>
                <a:latin typeface="Times New Roman" panose="02020603050405020304" pitchFamily="18" charset="0"/>
                <a:ea typeface="Calibri"/>
                <a:cs typeface="Times New Roman" panose="02020603050405020304" pitchFamily="18" charset="0"/>
              </a:rPr>
              <a:t>Quan </a:t>
            </a:r>
            <a:r>
              <a:rPr lang="en-US" sz="2400" b="1" dirty="0" err="1">
                <a:solidFill>
                  <a:srgbClr val="FF0000"/>
                </a:solidFill>
                <a:latin typeface="Times New Roman" panose="02020603050405020304" pitchFamily="18" charset="0"/>
                <a:ea typeface="Calibri"/>
                <a:cs typeface="Times New Roman" panose="02020603050405020304" pitchFamily="18" charset="0"/>
              </a:rPr>
              <a:t>điểm</a:t>
            </a:r>
            <a:r>
              <a:rPr lang="en-US" sz="2400" b="1" dirty="0">
                <a:solidFill>
                  <a:srgbClr val="FF0000"/>
                </a:solidFill>
                <a:latin typeface="Times New Roman" panose="02020603050405020304" pitchFamily="18" charset="0"/>
                <a:ea typeface="Calibri"/>
                <a:cs typeface="Times New Roman" panose="02020603050405020304" pitchFamily="18" charset="0"/>
              </a:rPr>
              <a:t> </a:t>
            </a:r>
            <a:r>
              <a:rPr lang="en-US" sz="2400" b="1" dirty="0" err="1">
                <a:solidFill>
                  <a:srgbClr val="FF0000"/>
                </a:solidFill>
                <a:latin typeface="Times New Roman" panose="02020603050405020304" pitchFamily="18" charset="0"/>
                <a:ea typeface="Calibri"/>
                <a:cs typeface="Times New Roman" panose="02020603050405020304" pitchFamily="18" charset="0"/>
              </a:rPr>
              <a:t>chỉ</a:t>
            </a:r>
            <a:r>
              <a:rPr lang="en-US" sz="2400" b="1" dirty="0">
                <a:solidFill>
                  <a:srgbClr val="FF0000"/>
                </a:solidFill>
                <a:latin typeface="Times New Roman" panose="02020603050405020304" pitchFamily="18" charset="0"/>
                <a:ea typeface="Calibri"/>
                <a:cs typeface="Times New Roman" panose="02020603050405020304" pitchFamily="18" charset="0"/>
              </a:rPr>
              <a:t> </a:t>
            </a:r>
            <a:r>
              <a:rPr lang="en-US" sz="2400" b="1" dirty="0" err="1">
                <a:solidFill>
                  <a:srgbClr val="FF0000"/>
                </a:solidFill>
                <a:latin typeface="Times New Roman" panose="02020603050405020304" pitchFamily="18" charset="0"/>
                <a:ea typeface="Calibri"/>
                <a:cs typeface="Times New Roman" panose="02020603050405020304" pitchFamily="18" charset="0"/>
              </a:rPr>
              <a:t>đạo</a:t>
            </a:r>
            <a:r>
              <a:rPr lang="en-US" sz="2400" b="1" dirty="0">
                <a:solidFill>
                  <a:srgbClr val="FF0000"/>
                </a:solidFill>
                <a:latin typeface="Times New Roman" panose="02020603050405020304" pitchFamily="18" charset="0"/>
                <a:ea typeface="Calibri"/>
                <a:cs typeface="Times New Roman" panose="02020603050405020304" pitchFamily="18" charset="0"/>
              </a:rPr>
              <a:t>:</a:t>
            </a:r>
            <a:endParaRPr lang="en-US" sz="2400" dirty="0">
              <a:solidFill>
                <a:schemeClr val="tx1"/>
              </a:solidFill>
              <a:latin typeface="Times New Roman" panose="02020603050405020304" pitchFamily="18" charset="0"/>
              <a:ea typeface="Calibri"/>
              <a:cs typeface="Times New Roman" panose="02020603050405020304" pitchFamily="18" charset="0"/>
            </a:endParaRPr>
          </a:p>
          <a:p>
            <a:pPr marL="342900" indent="-342900" algn="just">
              <a:lnSpc>
                <a:spcPct val="120000"/>
              </a:lnSpc>
              <a:buFont typeface="Arial" charset="0"/>
              <a:buChar char="•"/>
            </a:pPr>
            <a:r>
              <a:rPr lang="en-US" sz="2400" dirty="0" err="1">
                <a:solidFill>
                  <a:srgbClr val="FF0000"/>
                </a:solidFill>
                <a:latin typeface="Times New Roman" panose="02020603050405020304" pitchFamily="18" charset="0"/>
                <a:ea typeface="Calibri"/>
                <a:cs typeface="Times New Roman" panose="02020603050405020304" pitchFamily="18" charset="0"/>
              </a:rPr>
              <a:t>Không</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tách</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rời</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với</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các</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nhiệm</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vụ</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khác</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của</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nhà</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trường</a:t>
            </a:r>
            <a:r>
              <a:rPr lang="en-US" sz="2400" dirty="0">
                <a:solidFill>
                  <a:schemeClr val="tx1"/>
                </a:solidFill>
                <a:latin typeface="Times New Roman" panose="02020603050405020304" pitchFamily="18" charset="0"/>
                <a:ea typeface="Calibri"/>
                <a:cs typeface="Times New Roman" panose="02020603050405020304" pitchFamily="18" charset="0"/>
              </a:rPr>
              <a:t>.</a:t>
            </a:r>
          </a:p>
          <a:p>
            <a:pPr marL="342900" indent="-342900" algn="just">
              <a:lnSpc>
                <a:spcPct val="120000"/>
              </a:lnSpc>
              <a:buFont typeface="Arial" charset="0"/>
              <a:buChar char="•"/>
            </a:pPr>
            <a:r>
              <a:rPr lang="en-US" sz="2400" dirty="0" err="1">
                <a:solidFill>
                  <a:srgbClr val="FF0000"/>
                </a:solidFill>
                <a:latin typeface="Times New Roman" panose="02020603050405020304" pitchFamily="18" charset="0"/>
                <a:ea typeface="Calibri"/>
                <a:cs typeface="Times New Roman" panose="02020603050405020304" pitchFamily="18" charset="0"/>
              </a:rPr>
              <a:t>Không</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phát</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sinh</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thêm</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hồ</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sơ</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sổ</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sách</a:t>
            </a:r>
            <a:r>
              <a:rPr lang="en-US" sz="2400" dirty="0">
                <a:solidFill>
                  <a:schemeClr val="tx1"/>
                </a:solidFill>
                <a:latin typeface="Times New Roman" panose="02020603050405020304" pitchFamily="18" charset="0"/>
                <a:ea typeface="Calibri"/>
                <a:cs typeface="Times New Roman" panose="02020603050405020304" pitchFamily="18" charset="0"/>
              </a:rPr>
              <a:t> so </a:t>
            </a:r>
            <a:r>
              <a:rPr lang="en-US" sz="2400" dirty="0" err="1">
                <a:solidFill>
                  <a:schemeClr val="tx1"/>
                </a:solidFill>
                <a:latin typeface="Times New Roman" panose="02020603050405020304" pitchFamily="18" charset="0"/>
                <a:ea typeface="Calibri"/>
                <a:cs typeface="Times New Roman" panose="02020603050405020304" pitchFamily="18" charset="0"/>
              </a:rPr>
              <a:t>với</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quy</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định</a:t>
            </a:r>
            <a:r>
              <a:rPr lang="en-US" sz="2400" dirty="0">
                <a:solidFill>
                  <a:schemeClr val="tx1"/>
                </a:solidFill>
                <a:latin typeface="Times New Roman" panose="02020603050405020304" pitchFamily="18" charset="0"/>
                <a:ea typeface="Calibri"/>
                <a:cs typeface="Times New Roman" panose="02020603050405020304" pitchFamily="18" charset="0"/>
              </a:rPr>
              <a:t>.</a:t>
            </a:r>
          </a:p>
          <a:p>
            <a:pPr marL="342900" indent="-342900" algn="just">
              <a:lnSpc>
                <a:spcPct val="120000"/>
              </a:lnSpc>
              <a:buFont typeface="Arial" charset="0"/>
              <a:buChar char="•"/>
            </a:pPr>
            <a:r>
              <a:rPr lang="en-US" sz="2400" dirty="0" err="1">
                <a:solidFill>
                  <a:schemeClr val="tx1"/>
                </a:solidFill>
                <a:latin typeface="Times New Roman" panose="02020603050405020304" pitchFamily="18" charset="0"/>
                <a:ea typeface="Calibri"/>
                <a:cs typeface="Times New Roman" panose="02020603050405020304" pitchFamily="18" charset="0"/>
              </a:rPr>
              <a:t>Kế</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hoạch</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hoạt</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động</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của</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tổ</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phải</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căn</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cứ</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theo</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Kế</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hoạch</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năm</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học</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của</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nhà</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trường</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cụ</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thể</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hóa</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các</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hoạt</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động</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tổ</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một</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cách</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ngắn</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gọn</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rõ</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ràng</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dễ</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hiểu</a:t>
            </a:r>
            <a:r>
              <a:rPr lang="en-US" sz="2400" dirty="0">
                <a:solidFill>
                  <a:schemeClr val="tx1"/>
                </a:solidFill>
                <a:latin typeface="Times New Roman" panose="02020603050405020304" pitchFamily="18" charset="0"/>
                <a:ea typeface="Calibri"/>
                <a:cs typeface="Times New Roman" panose="02020603050405020304" pitchFamily="18" charset="0"/>
              </a:rPr>
              <a:t>. </a:t>
            </a:r>
          </a:p>
          <a:p>
            <a:pPr marL="342900" indent="-342900" algn="just">
              <a:lnSpc>
                <a:spcPct val="120000"/>
              </a:lnSpc>
              <a:buFont typeface="Arial" charset="0"/>
              <a:buChar char="•"/>
            </a:pPr>
            <a:r>
              <a:rPr lang="en-US" sz="2400" dirty="0" err="1">
                <a:solidFill>
                  <a:schemeClr val="tx1"/>
                </a:solidFill>
                <a:latin typeface="Times New Roman" panose="02020603050405020304" pitchFamily="18" charset="0"/>
                <a:ea typeface="Calibri"/>
                <a:cs typeface="Times New Roman" panose="02020603050405020304" pitchFamily="18" charset="0"/>
              </a:rPr>
              <a:t>Sổ</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ghi</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chép</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nội</a:t>
            </a:r>
            <a:r>
              <a:rPr lang="en-US" sz="2400" dirty="0">
                <a:solidFill>
                  <a:schemeClr val="tx1"/>
                </a:solidFill>
                <a:latin typeface="Times New Roman" panose="02020603050405020304" pitchFamily="18" charset="0"/>
                <a:ea typeface="Calibri"/>
                <a:cs typeface="Times New Roman" panose="02020603050405020304" pitchFamily="18" charset="0"/>
              </a:rPr>
              <a:t> dung SHCM </a:t>
            </a:r>
            <a:r>
              <a:rPr lang="en-US" sz="2400" dirty="0" err="1">
                <a:solidFill>
                  <a:schemeClr val="tx1"/>
                </a:solidFill>
                <a:latin typeface="Times New Roman" panose="02020603050405020304" pitchFamily="18" charset="0"/>
                <a:ea typeface="Calibri"/>
                <a:cs typeface="Times New Roman" panose="02020603050405020304" pitchFamily="18" charset="0"/>
              </a:rPr>
              <a:t>của</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tổ</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có</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thể</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vắn</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tắt</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chủ</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đề</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chuyên</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đề</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kèm</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tài</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liệu</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hoặc</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cụ</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thể</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hóa</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hoạt</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động</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hướng</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dẫn</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bồi</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dưỡng</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mới</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tùy</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theo</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mỗi</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hoạt</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động</a:t>
            </a:r>
            <a:r>
              <a:rPr lang="en-US" sz="2400" dirty="0">
                <a:solidFill>
                  <a:schemeClr val="tx1"/>
                </a:solidFill>
                <a:latin typeface="Times New Roman" panose="02020603050405020304" pitchFamily="18" charset="0"/>
                <a:ea typeface="Calibri"/>
                <a:cs typeface="Times New Roman" panose="02020603050405020304" pitchFamily="18" charset="0"/>
              </a:rPr>
              <a:t> SHCM. </a:t>
            </a:r>
          </a:p>
          <a:p>
            <a:pPr marL="342900" indent="-342900" algn="just">
              <a:lnSpc>
                <a:spcPct val="120000"/>
              </a:lnSpc>
              <a:buFont typeface="Arial" charset="0"/>
              <a:buChar char="•"/>
            </a:pPr>
            <a:r>
              <a:rPr lang="en-US" sz="2400" dirty="0" err="1">
                <a:solidFill>
                  <a:schemeClr val="tx1"/>
                </a:solidFill>
                <a:latin typeface="Times New Roman" panose="02020603050405020304" pitchFamily="18" charset="0"/>
                <a:ea typeface="Calibri"/>
                <a:cs typeface="Times New Roman" panose="02020603050405020304" pitchFamily="18" charset="0"/>
              </a:rPr>
              <a:t>Nhà</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trường</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có</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thể</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tự</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chủ</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linh</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hoạt</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trong</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việc</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xây</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dựng</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kế</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hoạch</a:t>
            </a:r>
            <a:r>
              <a:rPr lang="en-US" sz="2400" dirty="0">
                <a:solidFill>
                  <a:schemeClr val="tx1"/>
                </a:solidFill>
                <a:latin typeface="Times New Roman" panose="02020603050405020304" pitchFamily="18" charset="0"/>
                <a:ea typeface="Calibri"/>
                <a:cs typeface="Times New Roman" panose="02020603050405020304" pitchFamily="18" charset="0"/>
              </a:rPr>
              <a:t> SHCM </a:t>
            </a:r>
            <a:r>
              <a:rPr lang="en-US" sz="2400" dirty="0" err="1">
                <a:solidFill>
                  <a:schemeClr val="tx1"/>
                </a:solidFill>
                <a:latin typeface="Times New Roman" panose="02020603050405020304" pitchFamily="18" charset="0"/>
                <a:ea typeface="Calibri"/>
                <a:cs typeface="Times New Roman" panose="02020603050405020304" pitchFamily="18" charset="0"/>
              </a:rPr>
              <a:t>cùng</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với</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kế</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hoạch</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năm</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học</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kế</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hoạch</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chuyên</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môn</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của</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phó</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Hiệu</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trưởng</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hoặc</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kế</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hoạch</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của</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tổ</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chuyên</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môn</a:t>
            </a:r>
            <a:r>
              <a:rPr lang="en-US" sz="2400" dirty="0">
                <a:solidFill>
                  <a:schemeClr val="tx1"/>
                </a:solidFill>
                <a:latin typeface="Times New Roman" panose="02020603050405020304" pitchFamily="18" charset="0"/>
                <a:ea typeface="Calibri"/>
                <a:cs typeface="Times New Roman" panose="02020603050405020304" pitchFamily="18" charset="0"/>
              </a:rPr>
              <a:t>. </a:t>
            </a:r>
          </a:p>
          <a:p>
            <a:pPr marL="342900" indent="-342900" algn="just">
              <a:lnSpc>
                <a:spcPct val="120000"/>
              </a:lnSpc>
              <a:buFont typeface="Arial" charset="0"/>
              <a:buChar char="•"/>
            </a:pPr>
            <a:r>
              <a:rPr lang="en-US" sz="2400" dirty="0" err="1">
                <a:solidFill>
                  <a:schemeClr val="tx1"/>
                </a:solidFill>
                <a:latin typeface="Times New Roman" panose="02020603050405020304" pitchFamily="18" charset="0"/>
                <a:ea typeface="Calibri"/>
                <a:cs typeface="Times New Roman" panose="02020603050405020304" pitchFamily="18" charset="0"/>
              </a:rPr>
              <a:t>Đẩy</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chemeClr val="tx1"/>
                </a:solidFill>
                <a:latin typeface="Times New Roman" panose="02020603050405020304" pitchFamily="18" charset="0"/>
                <a:ea typeface="Calibri"/>
                <a:cs typeface="Times New Roman" panose="02020603050405020304" pitchFamily="18" charset="0"/>
              </a:rPr>
              <a:t>mạnh</a:t>
            </a:r>
            <a:r>
              <a:rPr lang="en-US" sz="2400" dirty="0">
                <a:solidFill>
                  <a:schemeClr val="tx1"/>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ứng</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dụng</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công</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nghệ</a:t>
            </a:r>
            <a:r>
              <a:rPr lang="en-US" sz="2400" dirty="0">
                <a:solidFill>
                  <a:srgbClr val="FF0000"/>
                </a:solidFill>
                <a:latin typeface="Times New Roman" panose="02020603050405020304" pitchFamily="18" charset="0"/>
                <a:ea typeface="Calibri"/>
                <a:cs typeface="Times New Roman" panose="02020603050405020304" pitchFamily="18" charset="0"/>
              </a:rPr>
              <a:t> </a:t>
            </a:r>
            <a:r>
              <a:rPr lang="en-US" sz="2400" dirty="0" err="1">
                <a:solidFill>
                  <a:srgbClr val="FF0000"/>
                </a:solidFill>
                <a:latin typeface="Times New Roman" panose="02020603050405020304" pitchFamily="18" charset="0"/>
                <a:ea typeface="Calibri"/>
                <a:cs typeface="Times New Roman" panose="02020603050405020304" pitchFamily="18" charset="0"/>
              </a:rPr>
              <a:t>thông</a:t>
            </a:r>
            <a:r>
              <a:rPr lang="en-US" sz="2400" dirty="0">
                <a:solidFill>
                  <a:srgbClr val="FF0000"/>
                </a:solidFill>
                <a:latin typeface="Times New Roman" panose="02020603050405020304" pitchFamily="18" charset="0"/>
                <a:ea typeface="Calibri"/>
                <a:cs typeface="Times New Roman" panose="02020603050405020304" pitchFamily="18" charset="0"/>
              </a:rPr>
              <a:t> tin </a:t>
            </a:r>
            <a:r>
              <a:rPr lang="en-US" sz="2400" dirty="0" err="1">
                <a:solidFill>
                  <a:schemeClr val="tx1"/>
                </a:solidFill>
                <a:latin typeface="Times New Roman" panose="02020603050405020304" pitchFamily="18" charset="0"/>
                <a:ea typeface="Calibri"/>
                <a:cs typeface="Times New Roman" panose="02020603050405020304" pitchFamily="18" charset="0"/>
              </a:rPr>
              <a:t>trong</a:t>
            </a:r>
            <a:r>
              <a:rPr lang="en-US" sz="2400" dirty="0">
                <a:solidFill>
                  <a:schemeClr val="tx1"/>
                </a:solidFill>
                <a:latin typeface="Times New Roman" panose="02020603050405020304" pitchFamily="18" charset="0"/>
                <a:ea typeface="Calibri"/>
                <a:cs typeface="Times New Roman" panose="02020603050405020304" pitchFamily="18" charset="0"/>
              </a:rPr>
              <a:t> SHCM.</a:t>
            </a:r>
            <a:endParaRPr lang="en-US" sz="2400" dirty="0">
              <a:solidFill>
                <a:schemeClr val="tx1"/>
              </a:solidFill>
              <a:effectLst/>
              <a:latin typeface="Times New Roman" panose="02020603050405020304" pitchFamily="18" charset="0"/>
              <a:ea typeface="Calibri"/>
              <a:cs typeface="Times New Roman" panose="02020603050405020304" pitchFamily="18" charset="0"/>
            </a:endParaRPr>
          </a:p>
        </p:txBody>
      </p:sp>
      <p:sp>
        <p:nvSpPr>
          <p:cNvPr id="16" name="Pentagon 15"/>
          <p:cNvSpPr/>
          <p:nvPr/>
        </p:nvSpPr>
        <p:spPr>
          <a:xfrm>
            <a:off x="-25644" y="321"/>
            <a:ext cx="3885263" cy="1567299"/>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rPr>
              <a:t>NỘI DUNG 3</a:t>
            </a:r>
            <a:endParaRPr lang="en-US" sz="3000" dirty="0"/>
          </a:p>
        </p:txBody>
      </p:sp>
      <p:sp>
        <p:nvSpPr>
          <p:cNvPr id="17" name="Rounded Rectangle 16"/>
          <p:cNvSpPr/>
          <p:nvPr/>
        </p:nvSpPr>
        <p:spPr>
          <a:xfrm>
            <a:off x="3745188" y="319655"/>
            <a:ext cx="8000589" cy="92863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4"/>
          <p:cNvSpPr txBox="1">
            <a:spLocks noChangeArrowheads="1"/>
          </p:cNvSpPr>
          <p:nvPr/>
        </p:nvSpPr>
        <p:spPr>
          <a:xfrm>
            <a:off x="3881782" y="359793"/>
            <a:ext cx="7734627" cy="827088"/>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nSpc>
                <a:spcPct val="110000"/>
              </a:lnSpc>
            </a:pPr>
            <a:r>
              <a:rPr lang="en-US" sz="2200" b="1" dirty="0" err="1">
                <a:solidFill>
                  <a:schemeClr val="bg1"/>
                </a:solidFill>
                <a:latin typeface="Times New Roman" panose="02020603050405020304" pitchFamily="18" charset="0"/>
                <a:ea typeface="Calibri"/>
                <a:cs typeface="Times New Roman" panose="02020603050405020304" pitchFamily="18" charset="0"/>
              </a:rPr>
              <a:t>Hoạt</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động</a:t>
            </a:r>
            <a:r>
              <a:rPr lang="en-US" sz="2200" b="1" dirty="0">
                <a:solidFill>
                  <a:schemeClr val="bg1"/>
                </a:solidFill>
                <a:latin typeface="Times New Roman" panose="02020603050405020304" pitchFamily="18" charset="0"/>
                <a:ea typeface="Calibri"/>
                <a:cs typeface="Times New Roman" panose="02020603050405020304" pitchFamily="18" charset="0"/>
              </a:rPr>
              <a:t> 3.3: </a:t>
            </a:r>
            <a:r>
              <a:rPr lang="en-US" sz="2200" b="1" dirty="0" err="1">
                <a:solidFill>
                  <a:schemeClr val="bg1"/>
                </a:solidFill>
                <a:latin typeface="Times New Roman" panose="02020603050405020304" pitchFamily="18" charset="0"/>
                <a:ea typeface="Calibri"/>
                <a:cs typeface="Times New Roman" panose="02020603050405020304" pitchFamily="18" charset="0"/>
              </a:rPr>
              <a:t>Tổ</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chức</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chỉ</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đạo</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và</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thực</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hiện</a:t>
            </a:r>
            <a:r>
              <a:rPr lang="x-none" sz="2200" dirty="0">
                <a:solidFill>
                  <a:schemeClr val="bg1"/>
                </a:solidFill>
                <a:latin typeface="Times New Roman" panose="02020603050405020304" pitchFamily="18" charset="0"/>
                <a:ea typeface="Calibri"/>
                <a:cs typeface="Times New Roman" panose="02020603050405020304" pitchFamily="18" charset="0"/>
              </a:rPr>
              <a:t> </a:t>
            </a:r>
            <a:r>
              <a:rPr lang="en-US" sz="2200" b="1" dirty="0">
                <a:solidFill>
                  <a:schemeClr val="bg1"/>
                </a:solidFill>
                <a:latin typeface="Times New Roman" panose="02020603050405020304" pitchFamily="18" charset="0"/>
                <a:ea typeface="Calibri"/>
                <a:cs typeface="Times New Roman" panose="02020603050405020304" pitchFamily="18" charset="0"/>
              </a:rPr>
              <a:t>SHCM </a:t>
            </a:r>
            <a:r>
              <a:rPr lang="en-US" sz="2200" b="1" dirty="0" err="1">
                <a:solidFill>
                  <a:schemeClr val="bg1"/>
                </a:solidFill>
                <a:latin typeface="Times New Roman" panose="02020603050405020304" pitchFamily="18" charset="0"/>
                <a:ea typeface="Calibri"/>
                <a:cs typeface="Times New Roman" panose="02020603050405020304" pitchFamily="18" charset="0"/>
              </a:rPr>
              <a:t>phù</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hợp</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với</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điều</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kiện</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thực</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tế</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của</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trường</a:t>
            </a:r>
            <a:r>
              <a:rPr lang="en-US" sz="2200" b="1" dirty="0">
                <a:solidFill>
                  <a:schemeClr val="bg1"/>
                </a:solidFill>
                <a:latin typeface="Times New Roman" panose="02020603050405020304" pitchFamily="18" charset="0"/>
                <a:ea typeface="Calibri"/>
                <a:cs typeface="Times New Roman" panose="02020603050405020304" pitchFamily="18" charset="0"/>
              </a:rPr>
              <a:t> </a:t>
            </a:r>
            <a:r>
              <a:rPr lang="en-US" sz="2200" b="1" dirty="0" err="1">
                <a:solidFill>
                  <a:schemeClr val="bg1"/>
                </a:solidFill>
                <a:latin typeface="Times New Roman" panose="02020603050405020304" pitchFamily="18" charset="0"/>
                <a:ea typeface="Calibri"/>
                <a:cs typeface="Times New Roman" panose="02020603050405020304" pitchFamily="18" charset="0"/>
              </a:rPr>
              <a:t>mầm</a:t>
            </a:r>
            <a:r>
              <a:rPr lang="en-US" sz="2200" b="1" dirty="0">
                <a:solidFill>
                  <a:schemeClr val="bg1"/>
                </a:solidFill>
                <a:latin typeface="Times New Roman" panose="02020603050405020304" pitchFamily="18" charset="0"/>
                <a:ea typeface="Calibri"/>
                <a:cs typeface="Times New Roman" panose="02020603050405020304" pitchFamily="18" charset="0"/>
              </a:rPr>
              <a:t> non </a:t>
            </a:r>
            <a:endParaRPr lang="en-US" sz="2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10000"/>
              </a:lnSpc>
            </a:pPr>
            <a:endParaRPr lang="en-ID" altLang="en-US" sz="2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393048"/>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E630DA90-69B0-44B7-9713-E544DC9B4F19}"/>
              </a:ext>
            </a:extLst>
          </p:cNvPr>
          <p:cNvCxnSpPr>
            <a:cxnSpLocks/>
          </p:cNvCxnSpPr>
          <p:nvPr/>
        </p:nvCxnSpPr>
        <p:spPr>
          <a:xfrm flipH="1">
            <a:off x="-27706" y="-141892"/>
            <a:ext cx="3666834" cy="192641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C970D35-F2F2-4BB3-A9E9-0B57175E171B}"/>
              </a:ext>
            </a:extLst>
          </p:cNvPr>
          <p:cNvSpPr/>
          <p:nvPr/>
        </p:nvSpPr>
        <p:spPr>
          <a:xfrm>
            <a:off x="-26584" y="1374763"/>
            <a:ext cx="12206644" cy="35872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3200" b="1" i="0" u="none" strike="noStrike" kern="1200" cap="none" spc="0" normalizeH="0" baseline="0" noProof="0" dirty="0">
                <a:ln>
                  <a:noFill/>
                </a:ln>
                <a:solidFill>
                  <a:prstClr val="white"/>
                </a:solidFill>
                <a:effectLst/>
                <a:uLnTx/>
                <a:uFillTx/>
                <a:latin typeface="Times New Roman"/>
                <a:ea typeface="Times New Roman"/>
                <a:cs typeface="+mn-cs"/>
              </a:rPr>
              <a:t> </a:t>
            </a:r>
            <a:r>
              <a:rPr lang="en-US" sz="3600" b="1" dirty="0">
                <a:solidFill>
                  <a:schemeClr val="bg1"/>
                </a:solidFill>
                <a:latin typeface="Times New Roman" panose="02020603050405020304" pitchFamily="18" charset="0"/>
                <a:cs typeface="Times New Roman" panose="02020603050405020304" pitchFamily="18" charset="0"/>
              </a:rPr>
              <a:t>SH CHUYÊN MÔN THEO NGHIÊN CỨU BÀI HỌC</a:t>
            </a:r>
          </a:p>
          <a:p>
            <a:pPr lvl="0" algn="ctr">
              <a:defRPr/>
            </a:pPr>
            <a:r>
              <a:rPr lang="en-US" sz="3600" b="1" dirty="0">
                <a:solidFill>
                  <a:schemeClr val="bg1"/>
                </a:solidFill>
                <a:latin typeface="Times New Roman" panose="02020603050405020304" pitchFamily="18" charset="0"/>
                <a:cs typeface="Times New Roman" panose="02020603050405020304" pitchFamily="18" charset="0"/>
              </a:rPr>
              <a:t>(TỔ CHUYÊN MÔN)</a:t>
            </a:r>
          </a:p>
        </p:txBody>
      </p:sp>
      <p:sp>
        <p:nvSpPr>
          <p:cNvPr id="15" name="Rectangle 14">
            <a:extLst>
              <a:ext uri="{FF2B5EF4-FFF2-40B4-BE49-F238E27FC236}">
                <a16:creationId xmlns:a16="http://schemas.microsoft.com/office/drawing/2014/main" id="{6DD7BB38-B8C9-47E6-8F7C-A1742129B463}"/>
              </a:ext>
            </a:extLst>
          </p:cNvPr>
          <p:cNvSpPr/>
          <p:nvPr/>
        </p:nvSpPr>
        <p:spPr>
          <a:xfrm>
            <a:off x="-27706" y="1510893"/>
            <a:ext cx="12192000" cy="8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23" name="Rectangle 22">
            <a:extLst>
              <a:ext uri="{FF2B5EF4-FFF2-40B4-BE49-F238E27FC236}">
                <a16:creationId xmlns:a16="http://schemas.microsoft.com/office/drawing/2014/main" id="{D41AEC0E-01EC-4EA7-BDEF-09CBEEB67BE9}"/>
              </a:ext>
            </a:extLst>
          </p:cNvPr>
          <p:cNvSpPr/>
          <p:nvPr/>
        </p:nvSpPr>
        <p:spPr>
          <a:xfrm>
            <a:off x="-11940" y="4962013"/>
            <a:ext cx="12192000" cy="8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2" name="Rectangle 11">
            <a:extLst>
              <a:ext uri="{FF2B5EF4-FFF2-40B4-BE49-F238E27FC236}">
                <a16:creationId xmlns:a16="http://schemas.microsoft.com/office/drawing/2014/main" id="{6DD7BB38-B8C9-47E6-8F7C-A1742129B463}"/>
              </a:ext>
            </a:extLst>
          </p:cNvPr>
          <p:cNvSpPr/>
          <p:nvPr/>
        </p:nvSpPr>
        <p:spPr>
          <a:xfrm>
            <a:off x="-11940" y="4746735"/>
            <a:ext cx="12192000" cy="8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Tree>
    <p:extLst>
      <p:ext uri="{BB962C8B-B14F-4D97-AF65-F5344CB8AC3E}">
        <p14:creationId xmlns:p14="http://schemas.microsoft.com/office/powerpoint/2010/main" val="3658312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0" y="-2"/>
            <a:ext cx="12192000" cy="14057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16487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Rounded Corners 43">
            <a:extLst>
              <a:ext uri="{FF2B5EF4-FFF2-40B4-BE49-F238E27FC236}">
                <a16:creationId xmlns:a16="http://schemas.microsoft.com/office/drawing/2014/main" id="{B4CC4CB2-0F31-45F0-8F45-F8E26A48FE49}"/>
              </a:ext>
            </a:extLst>
          </p:cNvPr>
          <p:cNvSpPr/>
          <p:nvPr/>
        </p:nvSpPr>
        <p:spPr>
          <a:xfrm>
            <a:off x="191070" y="1451440"/>
            <a:ext cx="11778018" cy="5360841"/>
          </a:xfrm>
          <a:prstGeom prst="roundRect">
            <a:avLst>
              <a:gd name="adj" fmla="val 3319"/>
            </a:avLst>
          </a:prstGeom>
          <a:solidFill>
            <a:schemeClr val="accent5">
              <a:lumMod val="20000"/>
              <a:lumOff val="80000"/>
            </a:schemeClr>
          </a:solidFill>
          <a:ln>
            <a:solidFill>
              <a:srgbClr val="00A1DA"/>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en-US" sz="2400" dirty="0">
                <a:solidFill>
                  <a:prstClr val="black"/>
                </a:solidFill>
                <a:latin typeface="Times New Roman" panose="02020603050405020304" pitchFamily="18" charset="0"/>
                <a:cs typeface="Times New Roman" panose="02020603050405020304" pitchFamily="18" charset="0"/>
              </a:rPr>
              <a:t>	Sinh </a:t>
            </a:r>
            <a:r>
              <a:rPr lang="en-US" sz="2400" dirty="0" err="1">
                <a:solidFill>
                  <a:prstClr val="black"/>
                </a:solidFill>
                <a:latin typeface="Times New Roman" panose="02020603050405020304" pitchFamily="18" charset="0"/>
                <a:cs typeface="Times New Roman" panose="02020603050405020304" pitchFamily="18" charset="0"/>
              </a:rPr>
              <a:t>hoạt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chuyên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môn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theo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nghiên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cứu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học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loại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hình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hoạt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cơ</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trường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nhằm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tổ</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chức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việc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học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nâng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cao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năng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lực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chuyên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môn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giáo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trường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thông</a:t>
            </a:r>
            <a:r>
              <a:rPr lang="en-US" sz="2400" dirty="0">
                <a:solidFill>
                  <a:prstClr val="black"/>
                </a:solidFill>
                <a:latin typeface="Times New Roman" panose="02020603050405020304" pitchFamily="18" charset="0"/>
                <a:cs typeface="Times New Roman" panose="02020603050405020304" pitchFamily="18" charset="0"/>
              </a:rPr>
              <a:t> qua </a:t>
            </a:r>
            <a:r>
              <a:rPr lang="en-US" sz="2400" dirty="0" err="1">
                <a:solidFill>
                  <a:prstClr val="black"/>
                </a:solidFill>
                <a:latin typeface="Times New Roman" panose="02020603050405020304" pitchFamily="18" charset="0"/>
                <a:cs typeface="Times New Roman" panose="02020603050405020304" pitchFamily="18" charset="0"/>
              </a:rPr>
              <a:t>cải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tiến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việc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học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trẻ</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hoạt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học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hàng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ngày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Đây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01 </a:t>
            </a:r>
            <a:r>
              <a:rPr lang="en-US" sz="2400" dirty="0" err="1">
                <a:solidFill>
                  <a:prstClr val="black"/>
                </a:solidFill>
                <a:latin typeface="Times New Roman" panose="02020603050405020304" pitchFamily="18" charset="0"/>
                <a:cs typeface="Times New Roman" panose="02020603050405020304" pitchFamily="18" charset="0"/>
              </a:rPr>
              <a:t>hoạt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bồi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dưỡng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trường</a:t>
            </a:r>
            <a:r>
              <a:rPr lang="en-US" sz="2400" dirty="0">
                <a:solidFill>
                  <a:prstClr val="black"/>
                </a:solidFill>
                <a:latin typeface="Times New Roman" panose="02020603050405020304" pitchFamily="18" charset="0"/>
                <a:cs typeface="Times New Roman" panose="02020603050405020304" pitchFamily="18" charset="0"/>
              </a:rPr>
              <a:t>, do </a:t>
            </a:r>
            <a:r>
              <a:rPr lang="en-US" sz="2400" dirty="0" err="1">
                <a:solidFill>
                  <a:prstClr val="black"/>
                </a:solidFill>
                <a:latin typeface="Times New Roman" panose="02020603050405020304" pitchFamily="18" charset="0"/>
                <a:cs typeface="Times New Roman" panose="02020603050405020304" pitchFamily="18" charset="0"/>
              </a:rPr>
              <a:t>chính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giáo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người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thực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hiện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bồi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dưỡng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gắn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lý</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thuyết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thực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hành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nhằm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giải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quyết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vấn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thực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tiễn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trường</a:t>
            </a:r>
            <a:r>
              <a:rPr lang="en-US" sz="2400" dirty="0">
                <a:solidFill>
                  <a:prstClr val="black"/>
                </a:solidFill>
                <a:latin typeface="Times New Roman" panose="02020603050405020304" pitchFamily="18" charset="0"/>
                <a:cs typeface="Times New Roman" panose="02020603050405020304" pitchFamily="18" charset="0"/>
              </a:rPr>
              <a:t>.</a:t>
            </a:r>
          </a:p>
          <a:p>
            <a:pPr lvl="0" algn="just">
              <a:lnSpc>
                <a:spcPct val="120000"/>
              </a:lnSpc>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cứu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đặt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trẻ</a:t>
            </a:r>
            <a:r>
              <a:rPr lang="en-US" sz="2400" dirty="0">
                <a:solidFill>
                  <a:srgbClr val="000000"/>
                </a:solidFill>
                <a:effectLst/>
                <a:latin typeface="Times New Roman" panose="02020603050405020304" pitchFamily="18" charset="0"/>
                <a:ea typeface="Times New Roman" panose="02020603050405020304" pitchFamily="18" charset="0"/>
              </a:rPr>
              <a:t>. Thông qua </a:t>
            </a:r>
            <a:r>
              <a:rPr lang="en-US" sz="2400" dirty="0" err="1">
                <a:solidFill>
                  <a:srgbClr val="000000"/>
                </a:solidFill>
                <a:effectLst/>
                <a:latin typeface="Times New Roman" panose="02020603050405020304" pitchFamily="18" charset="0"/>
                <a:ea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thảo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luận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xảy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lớp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trẻ</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tham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đầy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đủ</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trẻ</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trẻ</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hiểu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đáp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dạy</a:t>
            </a:r>
            <a:r>
              <a:rPr lang="en-US" sz="2400" dirty="0">
                <a:solidFill>
                  <a:srgbClr val="000000"/>
                </a:solidFill>
                <a:effectLst/>
                <a:latin typeface="Times New Roman" panose="02020603050405020304" pitchFamily="18" charset="0"/>
                <a:ea typeface="Times New Roman" panose="02020603050405020304" pitchFamily="18" charset="0"/>
              </a:rPr>
              <a:t>. Tham </a:t>
            </a:r>
            <a:r>
              <a:rPr lang="en-US" sz="2400" dirty="0" err="1">
                <a:solidFill>
                  <a:srgbClr val="000000"/>
                </a:solidFill>
                <a:effectLst/>
                <a:latin typeface="Times New Roman" panose="02020603050405020304" pitchFamily="18" charset="0"/>
                <a:ea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cứu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cứu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tiễn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trở</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môn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nghiệp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vụ</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tăng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nghiệp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giúp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quyết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vấn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tiễn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nâng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lượng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dạy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endParaRPr>
          </a:p>
        </p:txBody>
      </p:sp>
      <p:sp>
        <p:nvSpPr>
          <p:cNvPr id="17" name="Rounded Rectangle 16"/>
          <p:cNvSpPr/>
          <p:nvPr/>
        </p:nvSpPr>
        <p:spPr>
          <a:xfrm>
            <a:off x="12844" y="45719"/>
            <a:ext cx="11732933" cy="120256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itle 4"/>
          <p:cNvSpPr txBox="1">
            <a:spLocks noChangeArrowheads="1"/>
          </p:cNvSpPr>
          <p:nvPr/>
        </p:nvSpPr>
        <p:spPr>
          <a:xfrm>
            <a:off x="191070" y="169292"/>
            <a:ext cx="11425339" cy="1286127"/>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lvl="0" algn="just">
              <a:lnSpc>
                <a:spcPct val="100000"/>
              </a:lnSpc>
              <a:spcBef>
                <a:spcPts val="0"/>
              </a:spcBef>
            </a:pPr>
            <a:r>
              <a:rPr lang="en-US" sz="3000" dirty="0">
                <a:solidFill>
                  <a:schemeClr val="bg1"/>
                </a:solidFill>
                <a:latin typeface="Times New Roman" panose="02020603050405020304" pitchFamily="18" charset="0"/>
                <a:ea typeface="+mn-ea"/>
                <a:cs typeface="Times New Roman" panose="02020603050405020304" pitchFamily="18" charset="0"/>
              </a:rPr>
              <a:t>1. </a:t>
            </a:r>
            <a:r>
              <a:rPr lang="en-US" sz="3000" dirty="0" err="1">
                <a:solidFill>
                  <a:schemeClr val="bg1"/>
                </a:solidFill>
                <a:latin typeface="Times New Roman" panose="02020603050405020304" pitchFamily="18" charset="0"/>
                <a:ea typeface="+mn-ea"/>
                <a:cs typeface="Times New Roman" panose="02020603050405020304" pitchFamily="18" charset="0"/>
              </a:rPr>
              <a:t>Thế</a:t>
            </a:r>
            <a:r>
              <a:rPr lang="en-US" sz="3000" dirty="0">
                <a:solidFill>
                  <a:schemeClr val="bg1"/>
                </a:solidFill>
                <a:latin typeface="Times New Roman" panose="02020603050405020304" pitchFamily="18" charset="0"/>
                <a:ea typeface="+mn-ea"/>
                <a:cs typeface="Times New Roman" panose="02020603050405020304" pitchFamily="18" charset="0"/>
              </a:rPr>
              <a:t> </a:t>
            </a:r>
            <a:r>
              <a:rPr lang="en-US" sz="3000" dirty="0" err="1">
                <a:solidFill>
                  <a:schemeClr val="bg1"/>
                </a:solidFill>
                <a:latin typeface="Times New Roman" panose="02020603050405020304" pitchFamily="18" charset="0"/>
                <a:ea typeface="+mn-ea"/>
                <a:cs typeface="Times New Roman" panose="02020603050405020304" pitchFamily="18" charset="0"/>
              </a:rPr>
              <a:t>nào</a:t>
            </a:r>
            <a:r>
              <a:rPr lang="en-US" sz="3000" dirty="0">
                <a:solidFill>
                  <a:schemeClr val="bg1"/>
                </a:solidFill>
                <a:latin typeface="Times New Roman" panose="02020603050405020304" pitchFamily="18" charset="0"/>
                <a:ea typeface="+mn-ea"/>
                <a:cs typeface="Times New Roman" panose="02020603050405020304" pitchFamily="18" charset="0"/>
              </a:rPr>
              <a:t> </a:t>
            </a:r>
            <a:r>
              <a:rPr lang="en-US" sz="3000" dirty="0" err="1">
                <a:solidFill>
                  <a:schemeClr val="bg1"/>
                </a:solidFill>
                <a:latin typeface="Times New Roman" panose="02020603050405020304" pitchFamily="18" charset="0"/>
                <a:ea typeface="+mn-ea"/>
                <a:cs typeface="Times New Roman" panose="02020603050405020304" pitchFamily="18" charset="0"/>
              </a:rPr>
              <a:t>là</a:t>
            </a:r>
            <a:r>
              <a:rPr lang="en-US" sz="3000" dirty="0">
                <a:solidFill>
                  <a:schemeClr val="bg1"/>
                </a:solidFill>
                <a:latin typeface="Times New Roman" panose="02020603050405020304" pitchFamily="18" charset="0"/>
                <a:ea typeface="+mn-ea"/>
                <a:cs typeface="Times New Roman" panose="02020603050405020304" pitchFamily="18" charset="0"/>
              </a:rPr>
              <a:t> </a:t>
            </a:r>
            <a:r>
              <a:rPr lang="en-US" sz="3000" dirty="0" err="1">
                <a:solidFill>
                  <a:schemeClr val="bg1"/>
                </a:solidFill>
                <a:latin typeface="Times New Roman" panose="02020603050405020304" pitchFamily="18" charset="0"/>
                <a:ea typeface="+mn-ea"/>
                <a:cs typeface="Times New Roman" panose="02020603050405020304" pitchFamily="18" charset="0"/>
              </a:rPr>
              <a:t>sinh</a:t>
            </a:r>
            <a:r>
              <a:rPr lang="en-US" sz="3000" dirty="0">
                <a:solidFill>
                  <a:schemeClr val="bg1"/>
                </a:solidFill>
                <a:latin typeface="Times New Roman" panose="02020603050405020304" pitchFamily="18" charset="0"/>
                <a:ea typeface="+mn-ea"/>
                <a:cs typeface="Times New Roman" panose="02020603050405020304" pitchFamily="18" charset="0"/>
              </a:rPr>
              <a:t> </a:t>
            </a:r>
            <a:r>
              <a:rPr lang="en-US" sz="3000" dirty="0" err="1">
                <a:solidFill>
                  <a:schemeClr val="bg1"/>
                </a:solidFill>
                <a:latin typeface="Times New Roman" panose="02020603050405020304" pitchFamily="18" charset="0"/>
                <a:ea typeface="+mn-ea"/>
                <a:cs typeface="Times New Roman" panose="02020603050405020304" pitchFamily="18" charset="0"/>
              </a:rPr>
              <a:t>hoạt</a:t>
            </a:r>
            <a:r>
              <a:rPr lang="en-US" sz="3000" dirty="0">
                <a:solidFill>
                  <a:schemeClr val="bg1"/>
                </a:solidFill>
                <a:latin typeface="Times New Roman" panose="02020603050405020304" pitchFamily="18" charset="0"/>
                <a:ea typeface="+mn-ea"/>
                <a:cs typeface="Times New Roman" panose="02020603050405020304" pitchFamily="18" charset="0"/>
              </a:rPr>
              <a:t> </a:t>
            </a:r>
            <a:r>
              <a:rPr lang="en-US" sz="3000" dirty="0" err="1">
                <a:solidFill>
                  <a:schemeClr val="bg1"/>
                </a:solidFill>
                <a:latin typeface="Times New Roman" panose="02020603050405020304" pitchFamily="18" charset="0"/>
                <a:ea typeface="+mn-ea"/>
                <a:cs typeface="Times New Roman" panose="02020603050405020304" pitchFamily="18" charset="0"/>
              </a:rPr>
              <a:t>chuyên</a:t>
            </a:r>
            <a:r>
              <a:rPr lang="en-US" sz="3000" dirty="0">
                <a:solidFill>
                  <a:schemeClr val="bg1"/>
                </a:solidFill>
                <a:latin typeface="Times New Roman" panose="02020603050405020304" pitchFamily="18" charset="0"/>
                <a:ea typeface="+mn-ea"/>
                <a:cs typeface="Times New Roman" panose="02020603050405020304" pitchFamily="18" charset="0"/>
              </a:rPr>
              <a:t> </a:t>
            </a:r>
            <a:r>
              <a:rPr lang="en-US" sz="3000" dirty="0" err="1">
                <a:solidFill>
                  <a:schemeClr val="bg1"/>
                </a:solidFill>
                <a:latin typeface="Times New Roman" panose="02020603050405020304" pitchFamily="18" charset="0"/>
                <a:ea typeface="+mn-ea"/>
                <a:cs typeface="Times New Roman" panose="02020603050405020304" pitchFamily="18" charset="0"/>
              </a:rPr>
              <a:t>môn</a:t>
            </a:r>
            <a:r>
              <a:rPr lang="en-US" sz="3000" dirty="0">
                <a:solidFill>
                  <a:schemeClr val="bg1"/>
                </a:solidFill>
                <a:latin typeface="Times New Roman" panose="02020603050405020304" pitchFamily="18" charset="0"/>
                <a:ea typeface="+mn-ea"/>
                <a:cs typeface="Times New Roman" panose="02020603050405020304" pitchFamily="18" charset="0"/>
              </a:rPr>
              <a:t> </a:t>
            </a:r>
            <a:r>
              <a:rPr lang="en-US" sz="3000" dirty="0" err="1">
                <a:solidFill>
                  <a:schemeClr val="bg1"/>
                </a:solidFill>
                <a:latin typeface="Times New Roman" panose="02020603050405020304" pitchFamily="18" charset="0"/>
                <a:ea typeface="+mn-ea"/>
                <a:cs typeface="Times New Roman" panose="02020603050405020304" pitchFamily="18" charset="0"/>
              </a:rPr>
              <a:t>theo</a:t>
            </a:r>
            <a:r>
              <a:rPr lang="en-US" sz="3000" dirty="0">
                <a:solidFill>
                  <a:schemeClr val="bg1"/>
                </a:solidFill>
                <a:latin typeface="Times New Roman" panose="02020603050405020304" pitchFamily="18" charset="0"/>
                <a:ea typeface="+mn-ea"/>
                <a:cs typeface="Times New Roman" panose="02020603050405020304" pitchFamily="18" charset="0"/>
              </a:rPr>
              <a:t> </a:t>
            </a:r>
            <a:r>
              <a:rPr lang="en-US" sz="3000" dirty="0" err="1">
                <a:solidFill>
                  <a:schemeClr val="bg1"/>
                </a:solidFill>
                <a:latin typeface="Times New Roman" panose="02020603050405020304" pitchFamily="18" charset="0"/>
                <a:ea typeface="+mn-ea"/>
                <a:cs typeface="Times New Roman" panose="02020603050405020304" pitchFamily="18" charset="0"/>
              </a:rPr>
              <a:t>nghiên</a:t>
            </a:r>
            <a:r>
              <a:rPr lang="en-US" sz="3000" dirty="0">
                <a:solidFill>
                  <a:schemeClr val="bg1"/>
                </a:solidFill>
                <a:latin typeface="Times New Roman" panose="02020603050405020304" pitchFamily="18" charset="0"/>
                <a:ea typeface="+mn-ea"/>
                <a:cs typeface="Times New Roman" panose="02020603050405020304" pitchFamily="18" charset="0"/>
              </a:rPr>
              <a:t> </a:t>
            </a:r>
            <a:r>
              <a:rPr lang="en-US" sz="3000" dirty="0" err="1">
                <a:solidFill>
                  <a:schemeClr val="bg1"/>
                </a:solidFill>
                <a:latin typeface="Times New Roman" panose="02020603050405020304" pitchFamily="18" charset="0"/>
                <a:ea typeface="+mn-ea"/>
                <a:cs typeface="Times New Roman" panose="02020603050405020304" pitchFamily="18" charset="0"/>
              </a:rPr>
              <a:t>cứu</a:t>
            </a:r>
            <a:r>
              <a:rPr lang="en-US" sz="3000" dirty="0">
                <a:solidFill>
                  <a:schemeClr val="bg1"/>
                </a:solidFill>
                <a:latin typeface="Times New Roman" panose="02020603050405020304" pitchFamily="18" charset="0"/>
                <a:ea typeface="+mn-ea"/>
                <a:cs typeface="Times New Roman" panose="02020603050405020304" pitchFamily="18" charset="0"/>
              </a:rPr>
              <a:t> </a:t>
            </a:r>
            <a:r>
              <a:rPr lang="en-US" sz="3000" dirty="0" err="1">
                <a:solidFill>
                  <a:schemeClr val="bg1"/>
                </a:solidFill>
                <a:latin typeface="Times New Roman" panose="02020603050405020304" pitchFamily="18" charset="0"/>
                <a:ea typeface="+mn-ea"/>
                <a:cs typeface="Times New Roman" panose="02020603050405020304" pitchFamily="18" charset="0"/>
              </a:rPr>
              <a:t>bài</a:t>
            </a:r>
            <a:r>
              <a:rPr lang="en-US" sz="3000" dirty="0">
                <a:solidFill>
                  <a:schemeClr val="bg1"/>
                </a:solidFill>
                <a:latin typeface="Times New Roman" panose="02020603050405020304" pitchFamily="18" charset="0"/>
                <a:ea typeface="+mn-ea"/>
                <a:cs typeface="Times New Roman" panose="02020603050405020304" pitchFamily="18" charset="0"/>
              </a:rPr>
              <a:t> </a:t>
            </a:r>
            <a:r>
              <a:rPr lang="en-US" sz="3000" dirty="0" err="1">
                <a:solidFill>
                  <a:schemeClr val="bg1"/>
                </a:solidFill>
                <a:latin typeface="Times New Roman" panose="02020603050405020304" pitchFamily="18" charset="0"/>
                <a:ea typeface="+mn-ea"/>
                <a:cs typeface="Times New Roman" panose="02020603050405020304" pitchFamily="18" charset="0"/>
              </a:rPr>
              <a:t>học</a:t>
            </a:r>
            <a:r>
              <a:rPr lang="en-US" sz="3000" dirty="0">
                <a:solidFill>
                  <a:schemeClr val="bg1"/>
                </a:solidFill>
                <a:latin typeface="Times New Roman" panose="02020603050405020304" pitchFamily="18" charset="0"/>
                <a:ea typeface="+mn-ea"/>
                <a:cs typeface="Times New Roman" panose="02020603050405020304" pitchFamily="18" charset="0"/>
              </a:rPr>
              <a:t>? </a:t>
            </a:r>
            <a:r>
              <a:rPr lang="en-US" sz="3000" dirty="0" err="1">
                <a:solidFill>
                  <a:schemeClr val="bg1"/>
                </a:solidFill>
                <a:latin typeface="Times New Roman" panose="02020603050405020304" pitchFamily="18" charset="0"/>
                <a:ea typeface="+mn-ea"/>
                <a:cs typeface="Times New Roman" panose="02020603050405020304" pitchFamily="18" charset="0"/>
              </a:rPr>
              <a:t>Sinh</a:t>
            </a:r>
            <a:r>
              <a:rPr lang="en-US" sz="3000" dirty="0">
                <a:solidFill>
                  <a:schemeClr val="bg1"/>
                </a:solidFill>
                <a:latin typeface="Times New Roman" panose="02020603050405020304" pitchFamily="18" charset="0"/>
                <a:ea typeface="+mn-ea"/>
                <a:cs typeface="Times New Roman" panose="02020603050405020304" pitchFamily="18" charset="0"/>
              </a:rPr>
              <a:t> </a:t>
            </a:r>
            <a:r>
              <a:rPr lang="en-US" sz="3000" dirty="0" err="1">
                <a:solidFill>
                  <a:schemeClr val="bg1"/>
                </a:solidFill>
                <a:latin typeface="Times New Roman" panose="02020603050405020304" pitchFamily="18" charset="0"/>
                <a:ea typeface="+mn-ea"/>
                <a:cs typeface="Times New Roman" panose="02020603050405020304" pitchFamily="18" charset="0"/>
              </a:rPr>
              <a:t>hoạt</a:t>
            </a:r>
            <a:r>
              <a:rPr lang="en-US" sz="3000" dirty="0">
                <a:solidFill>
                  <a:schemeClr val="bg1"/>
                </a:solidFill>
                <a:latin typeface="Times New Roman" panose="02020603050405020304" pitchFamily="18" charset="0"/>
                <a:ea typeface="+mn-ea"/>
                <a:cs typeface="Times New Roman" panose="02020603050405020304" pitchFamily="18" charset="0"/>
              </a:rPr>
              <a:t> </a:t>
            </a:r>
            <a:r>
              <a:rPr lang="en-US" sz="3000" dirty="0" err="1">
                <a:solidFill>
                  <a:schemeClr val="bg1"/>
                </a:solidFill>
                <a:latin typeface="Times New Roman" panose="02020603050405020304" pitchFamily="18" charset="0"/>
                <a:ea typeface="+mn-ea"/>
                <a:cs typeface="Times New Roman" panose="02020603050405020304" pitchFamily="18" charset="0"/>
              </a:rPr>
              <a:t>chuyên</a:t>
            </a:r>
            <a:r>
              <a:rPr lang="en-US" sz="3000" dirty="0">
                <a:solidFill>
                  <a:schemeClr val="bg1"/>
                </a:solidFill>
                <a:latin typeface="Times New Roman" panose="02020603050405020304" pitchFamily="18" charset="0"/>
                <a:ea typeface="+mn-ea"/>
                <a:cs typeface="Times New Roman" panose="02020603050405020304" pitchFamily="18" charset="0"/>
              </a:rPr>
              <a:t> </a:t>
            </a:r>
            <a:r>
              <a:rPr lang="en-US" sz="3000" dirty="0" err="1">
                <a:solidFill>
                  <a:schemeClr val="bg1"/>
                </a:solidFill>
                <a:latin typeface="Times New Roman" panose="02020603050405020304" pitchFamily="18" charset="0"/>
                <a:ea typeface="+mn-ea"/>
                <a:cs typeface="Times New Roman" panose="02020603050405020304" pitchFamily="18" charset="0"/>
              </a:rPr>
              <a:t>môn</a:t>
            </a:r>
            <a:r>
              <a:rPr lang="en-US" sz="3000" dirty="0">
                <a:solidFill>
                  <a:schemeClr val="bg1"/>
                </a:solidFill>
                <a:latin typeface="Times New Roman" panose="02020603050405020304" pitchFamily="18" charset="0"/>
                <a:ea typeface="+mn-ea"/>
                <a:cs typeface="Times New Roman" panose="02020603050405020304" pitchFamily="18" charset="0"/>
              </a:rPr>
              <a:t> </a:t>
            </a:r>
            <a:r>
              <a:rPr lang="en-US" sz="3000" dirty="0" err="1">
                <a:solidFill>
                  <a:schemeClr val="bg1"/>
                </a:solidFill>
                <a:latin typeface="Times New Roman" panose="02020603050405020304" pitchFamily="18" charset="0"/>
                <a:ea typeface="+mn-ea"/>
                <a:cs typeface="Times New Roman" panose="02020603050405020304" pitchFamily="18" charset="0"/>
              </a:rPr>
              <a:t>theo</a:t>
            </a:r>
            <a:r>
              <a:rPr lang="en-US" sz="3000" dirty="0">
                <a:solidFill>
                  <a:schemeClr val="bg1"/>
                </a:solidFill>
                <a:latin typeface="Times New Roman" panose="02020603050405020304" pitchFamily="18" charset="0"/>
                <a:ea typeface="+mn-ea"/>
                <a:cs typeface="Times New Roman" panose="02020603050405020304" pitchFamily="18" charset="0"/>
              </a:rPr>
              <a:t> </a:t>
            </a:r>
            <a:r>
              <a:rPr lang="en-US" sz="3000" dirty="0" err="1">
                <a:solidFill>
                  <a:schemeClr val="bg1"/>
                </a:solidFill>
                <a:latin typeface="Times New Roman" panose="02020603050405020304" pitchFamily="18" charset="0"/>
                <a:ea typeface="+mn-ea"/>
                <a:cs typeface="Times New Roman" panose="02020603050405020304" pitchFamily="18" charset="0"/>
              </a:rPr>
              <a:t>nghiên</a:t>
            </a:r>
            <a:r>
              <a:rPr lang="en-US" sz="3000" dirty="0">
                <a:solidFill>
                  <a:schemeClr val="bg1"/>
                </a:solidFill>
                <a:latin typeface="Times New Roman" panose="02020603050405020304" pitchFamily="18" charset="0"/>
                <a:ea typeface="+mn-ea"/>
                <a:cs typeface="Times New Roman" panose="02020603050405020304" pitchFamily="18" charset="0"/>
              </a:rPr>
              <a:t> </a:t>
            </a:r>
            <a:r>
              <a:rPr lang="en-US" sz="3000" dirty="0" err="1">
                <a:solidFill>
                  <a:schemeClr val="bg1"/>
                </a:solidFill>
                <a:latin typeface="Times New Roman" panose="02020603050405020304" pitchFamily="18" charset="0"/>
                <a:ea typeface="+mn-ea"/>
                <a:cs typeface="Times New Roman" panose="02020603050405020304" pitchFamily="18" charset="0"/>
              </a:rPr>
              <a:t>cứu</a:t>
            </a:r>
            <a:r>
              <a:rPr lang="en-US" sz="3000" dirty="0">
                <a:solidFill>
                  <a:schemeClr val="bg1"/>
                </a:solidFill>
                <a:latin typeface="Times New Roman" panose="02020603050405020304" pitchFamily="18" charset="0"/>
                <a:ea typeface="+mn-ea"/>
                <a:cs typeface="Times New Roman" panose="02020603050405020304" pitchFamily="18" charset="0"/>
              </a:rPr>
              <a:t> </a:t>
            </a:r>
            <a:r>
              <a:rPr lang="en-US" sz="3000" dirty="0" err="1">
                <a:solidFill>
                  <a:schemeClr val="bg1"/>
                </a:solidFill>
                <a:latin typeface="Times New Roman" panose="02020603050405020304" pitchFamily="18" charset="0"/>
                <a:ea typeface="+mn-ea"/>
                <a:cs typeface="Times New Roman" panose="02020603050405020304" pitchFamily="18" charset="0"/>
              </a:rPr>
              <a:t>bài</a:t>
            </a:r>
            <a:r>
              <a:rPr lang="en-US" sz="3000" dirty="0">
                <a:solidFill>
                  <a:schemeClr val="bg1"/>
                </a:solidFill>
                <a:latin typeface="Times New Roman" panose="02020603050405020304" pitchFamily="18" charset="0"/>
                <a:ea typeface="+mn-ea"/>
                <a:cs typeface="Times New Roman" panose="02020603050405020304" pitchFamily="18" charset="0"/>
              </a:rPr>
              <a:t> </a:t>
            </a:r>
            <a:r>
              <a:rPr lang="en-US" sz="3000" dirty="0" err="1">
                <a:solidFill>
                  <a:schemeClr val="bg1"/>
                </a:solidFill>
                <a:latin typeface="Times New Roman" panose="02020603050405020304" pitchFamily="18" charset="0"/>
                <a:ea typeface="+mn-ea"/>
                <a:cs typeface="Times New Roman" panose="02020603050405020304" pitchFamily="18" charset="0"/>
              </a:rPr>
              <a:t>học</a:t>
            </a:r>
            <a:r>
              <a:rPr lang="en-US" sz="3000" dirty="0">
                <a:solidFill>
                  <a:schemeClr val="bg1"/>
                </a:solidFill>
                <a:latin typeface="Times New Roman" panose="02020603050405020304" pitchFamily="18" charset="0"/>
                <a:ea typeface="+mn-ea"/>
                <a:cs typeface="Times New Roman" panose="02020603050405020304" pitchFamily="18" charset="0"/>
              </a:rPr>
              <a:t> </a:t>
            </a:r>
            <a:r>
              <a:rPr lang="en-US" sz="3000" dirty="0" err="1">
                <a:solidFill>
                  <a:schemeClr val="bg1"/>
                </a:solidFill>
                <a:latin typeface="Times New Roman" panose="02020603050405020304" pitchFamily="18" charset="0"/>
                <a:ea typeface="+mn-ea"/>
                <a:cs typeface="Times New Roman" panose="02020603050405020304" pitchFamily="18" charset="0"/>
              </a:rPr>
              <a:t>gồm</a:t>
            </a:r>
            <a:r>
              <a:rPr lang="en-US" sz="3000" dirty="0">
                <a:solidFill>
                  <a:schemeClr val="bg1"/>
                </a:solidFill>
                <a:latin typeface="Times New Roman" panose="02020603050405020304" pitchFamily="18" charset="0"/>
                <a:ea typeface="+mn-ea"/>
                <a:cs typeface="Times New Roman" panose="02020603050405020304" pitchFamily="18" charset="0"/>
              </a:rPr>
              <a:t> </a:t>
            </a:r>
            <a:r>
              <a:rPr lang="en-US" sz="3000" dirty="0" err="1">
                <a:solidFill>
                  <a:schemeClr val="bg1"/>
                </a:solidFill>
                <a:latin typeface="Times New Roman" panose="02020603050405020304" pitchFamily="18" charset="0"/>
                <a:ea typeface="+mn-ea"/>
                <a:cs typeface="Times New Roman" panose="02020603050405020304" pitchFamily="18" charset="0"/>
              </a:rPr>
              <a:t>mấy</a:t>
            </a:r>
            <a:r>
              <a:rPr lang="en-US" sz="3000" dirty="0">
                <a:solidFill>
                  <a:schemeClr val="bg1"/>
                </a:solidFill>
                <a:latin typeface="Times New Roman" panose="02020603050405020304" pitchFamily="18" charset="0"/>
                <a:ea typeface="+mn-ea"/>
                <a:cs typeface="Times New Roman" panose="02020603050405020304" pitchFamily="18" charset="0"/>
              </a:rPr>
              <a:t> </a:t>
            </a:r>
            <a:r>
              <a:rPr lang="en-US" sz="3000" dirty="0" err="1">
                <a:solidFill>
                  <a:schemeClr val="bg1"/>
                </a:solidFill>
                <a:latin typeface="Times New Roman" panose="02020603050405020304" pitchFamily="18" charset="0"/>
                <a:ea typeface="+mn-ea"/>
                <a:cs typeface="Times New Roman" panose="02020603050405020304" pitchFamily="18" charset="0"/>
              </a:rPr>
              <a:t>bước</a:t>
            </a:r>
            <a:r>
              <a:rPr lang="en-US" sz="3000" dirty="0">
                <a:solidFill>
                  <a:schemeClr val="bg1"/>
                </a:solidFill>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en-ID" altLang="en-US" sz="22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919470500"/>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0" y="-2"/>
            <a:ext cx="12192000" cy="14057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16487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6" name="Rounded Rectangle 15"/>
          <p:cNvSpPr/>
          <p:nvPr/>
        </p:nvSpPr>
        <p:spPr>
          <a:xfrm>
            <a:off x="187843" y="14855"/>
            <a:ext cx="11816314" cy="92863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8" name="Title 4"/>
          <p:cNvSpPr txBox="1">
            <a:spLocks noChangeArrowheads="1"/>
          </p:cNvSpPr>
          <p:nvPr/>
        </p:nvSpPr>
        <p:spPr>
          <a:xfrm>
            <a:off x="265814" y="103726"/>
            <a:ext cx="11738343" cy="827088"/>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lvl="0" algn="ctr">
              <a:lnSpc>
                <a:spcPct val="110000"/>
              </a:lnSpc>
            </a:pPr>
            <a:r>
              <a:rPr lang="en-US" sz="3200" dirty="0" err="1">
                <a:solidFill>
                  <a:schemeClr val="bg1"/>
                </a:solidFill>
                <a:latin typeface="Times New Roman" panose="02020603050405020304" pitchFamily="18" charset="0"/>
                <a:ea typeface="+mn-ea"/>
                <a:cs typeface="Times New Roman" panose="02020603050405020304" pitchFamily="18" charset="0"/>
              </a:rPr>
              <a:t>Sinh</a:t>
            </a:r>
            <a:r>
              <a:rPr lang="en-US" sz="3200" dirty="0">
                <a:solidFill>
                  <a:schemeClr val="bg1"/>
                </a:solidFill>
                <a:latin typeface="Times New Roman" panose="02020603050405020304" pitchFamily="18" charset="0"/>
                <a:ea typeface="+mn-ea"/>
                <a:cs typeface="Times New Roman" panose="02020603050405020304" pitchFamily="18" charset="0"/>
              </a:rPr>
              <a:t> </a:t>
            </a:r>
            <a:r>
              <a:rPr lang="en-US" sz="3200" dirty="0" err="1">
                <a:solidFill>
                  <a:schemeClr val="bg1"/>
                </a:solidFill>
                <a:latin typeface="Times New Roman" panose="02020603050405020304" pitchFamily="18" charset="0"/>
                <a:ea typeface="+mn-ea"/>
                <a:cs typeface="Times New Roman" panose="02020603050405020304" pitchFamily="18" charset="0"/>
              </a:rPr>
              <a:t>hoạt</a:t>
            </a:r>
            <a:r>
              <a:rPr lang="en-US" sz="3200" dirty="0">
                <a:solidFill>
                  <a:schemeClr val="bg1"/>
                </a:solidFill>
                <a:latin typeface="Times New Roman" panose="02020603050405020304" pitchFamily="18" charset="0"/>
                <a:ea typeface="+mn-ea"/>
                <a:cs typeface="Times New Roman" panose="02020603050405020304" pitchFamily="18" charset="0"/>
              </a:rPr>
              <a:t> </a:t>
            </a:r>
            <a:r>
              <a:rPr lang="en-US" sz="3200" dirty="0" err="1">
                <a:solidFill>
                  <a:schemeClr val="bg1"/>
                </a:solidFill>
                <a:latin typeface="Times New Roman" panose="02020603050405020304" pitchFamily="18" charset="0"/>
                <a:ea typeface="+mn-ea"/>
                <a:cs typeface="Times New Roman" panose="02020603050405020304" pitchFamily="18" charset="0"/>
              </a:rPr>
              <a:t>chuyên</a:t>
            </a:r>
            <a:r>
              <a:rPr lang="en-US" sz="3200" dirty="0">
                <a:solidFill>
                  <a:schemeClr val="bg1"/>
                </a:solidFill>
                <a:latin typeface="Times New Roman" panose="02020603050405020304" pitchFamily="18" charset="0"/>
                <a:ea typeface="+mn-ea"/>
                <a:cs typeface="Times New Roman" panose="02020603050405020304" pitchFamily="18" charset="0"/>
              </a:rPr>
              <a:t> </a:t>
            </a:r>
            <a:r>
              <a:rPr lang="en-US" sz="3200" dirty="0" err="1">
                <a:solidFill>
                  <a:schemeClr val="bg1"/>
                </a:solidFill>
                <a:latin typeface="Times New Roman" panose="02020603050405020304" pitchFamily="18" charset="0"/>
                <a:ea typeface="+mn-ea"/>
                <a:cs typeface="Times New Roman" panose="02020603050405020304" pitchFamily="18" charset="0"/>
              </a:rPr>
              <a:t>môn</a:t>
            </a:r>
            <a:r>
              <a:rPr lang="en-US" sz="3200" dirty="0">
                <a:solidFill>
                  <a:schemeClr val="bg1"/>
                </a:solidFill>
                <a:latin typeface="Times New Roman" panose="02020603050405020304" pitchFamily="18" charset="0"/>
                <a:ea typeface="+mn-ea"/>
                <a:cs typeface="Times New Roman" panose="02020603050405020304" pitchFamily="18" charset="0"/>
              </a:rPr>
              <a:t> </a:t>
            </a:r>
            <a:r>
              <a:rPr lang="en-US" sz="3200" dirty="0" err="1">
                <a:solidFill>
                  <a:schemeClr val="bg1"/>
                </a:solidFill>
                <a:latin typeface="Times New Roman" panose="02020603050405020304" pitchFamily="18" charset="0"/>
                <a:ea typeface="+mn-ea"/>
                <a:cs typeface="Times New Roman" panose="02020603050405020304" pitchFamily="18" charset="0"/>
              </a:rPr>
              <a:t>theo</a:t>
            </a:r>
            <a:r>
              <a:rPr lang="en-US" sz="3200" dirty="0">
                <a:solidFill>
                  <a:schemeClr val="bg1"/>
                </a:solidFill>
                <a:latin typeface="Times New Roman" panose="02020603050405020304" pitchFamily="18" charset="0"/>
                <a:ea typeface="+mn-ea"/>
                <a:cs typeface="Times New Roman" panose="02020603050405020304" pitchFamily="18" charset="0"/>
              </a:rPr>
              <a:t> </a:t>
            </a:r>
            <a:r>
              <a:rPr lang="en-US" sz="3200" dirty="0" err="1">
                <a:solidFill>
                  <a:schemeClr val="bg1"/>
                </a:solidFill>
                <a:latin typeface="Times New Roman" panose="02020603050405020304" pitchFamily="18" charset="0"/>
                <a:ea typeface="+mn-ea"/>
                <a:cs typeface="Times New Roman" panose="02020603050405020304" pitchFamily="18" charset="0"/>
              </a:rPr>
              <a:t>nghiên</a:t>
            </a:r>
            <a:r>
              <a:rPr lang="en-US" sz="3200" dirty="0">
                <a:solidFill>
                  <a:schemeClr val="bg1"/>
                </a:solidFill>
                <a:latin typeface="Times New Roman" panose="02020603050405020304" pitchFamily="18" charset="0"/>
                <a:ea typeface="+mn-ea"/>
                <a:cs typeface="Times New Roman" panose="02020603050405020304" pitchFamily="18" charset="0"/>
              </a:rPr>
              <a:t> </a:t>
            </a:r>
            <a:r>
              <a:rPr lang="en-US" sz="3200" dirty="0" err="1">
                <a:solidFill>
                  <a:schemeClr val="bg1"/>
                </a:solidFill>
                <a:latin typeface="Times New Roman" panose="02020603050405020304" pitchFamily="18" charset="0"/>
                <a:ea typeface="+mn-ea"/>
                <a:cs typeface="Times New Roman" panose="02020603050405020304" pitchFamily="18" charset="0"/>
              </a:rPr>
              <a:t>cứu</a:t>
            </a:r>
            <a:r>
              <a:rPr lang="en-US" sz="3200" dirty="0">
                <a:solidFill>
                  <a:schemeClr val="bg1"/>
                </a:solidFill>
                <a:latin typeface="Times New Roman" panose="02020603050405020304" pitchFamily="18" charset="0"/>
                <a:ea typeface="+mn-ea"/>
                <a:cs typeface="Times New Roman" panose="02020603050405020304" pitchFamily="18" charset="0"/>
              </a:rPr>
              <a:t> </a:t>
            </a:r>
            <a:r>
              <a:rPr lang="en-US" sz="3200" dirty="0" err="1">
                <a:solidFill>
                  <a:schemeClr val="bg1"/>
                </a:solidFill>
                <a:latin typeface="Times New Roman" panose="02020603050405020304" pitchFamily="18" charset="0"/>
                <a:ea typeface="+mn-ea"/>
                <a:cs typeface="Times New Roman" panose="02020603050405020304" pitchFamily="18" charset="0"/>
              </a:rPr>
              <a:t>bài</a:t>
            </a:r>
            <a:r>
              <a:rPr lang="en-US" sz="3200" dirty="0">
                <a:solidFill>
                  <a:schemeClr val="bg1"/>
                </a:solidFill>
                <a:latin typeface="Times New Roman" panose="02020603050405020304" pitchFamily="18" charset="0"/>
                <a:ea typeface="+mn-ea"/>
                <a:cs typeface="Times New Roman" panose="02020603050405020304" pitchFamily="18" charset="0"/>
              </a:rPr>
              <a:t> </a:t>
            </a:r>
            <a:r>
              <a:rPr lang="en-US" sz="3200" dirty="0" err="1">
                <a:solidFill>
                  <a:schemeClr val="bg1"/>
                </a:solidFill>
                <a:latin typeface="Times New Roman" panose="02020603050405020304" pitchFamily="18" charset="0"/>
                <a:ea typeface="+mn-ea"/>
                <a:cs typeface="Times New Roman" panose="02020603050405020304" pitchFamily="18" charset="0"/>
              </a:rPr>
              <a:t>học</a:t>
            </a:r>
            <a:r>
              <a:rPr lang="en-US" sz="3200" dirty="0">
                <a:solidFill>
                  <a:schemeClr val="bg1"/>
                </a:solidFill>
                <a:latin typeface="Times New Roman" panose="02020603050405020304" pitchFamily="18" charset="0"/>
                <a:ea typeface="+mn-ea"/>
                <a:cs typeface="Times New Roman" panose="02020603050405020304" pitchFamily="18" charset="0"/>
              </a:rPr>
              <a:t> </a:t>
            </a:r>
            <a:r>
              <a:rPr lang="en-US" sz="3200" dirty="0" err="1">
                <a:solidFill>
                  <a:schemeClr val="bg1"/>
                </a:solidFill>
                <a:latin typeface="Times New Roman" panose="02020603050405020304" pitchFamily="18" charset="0"/>
                <a:ea typeface="+mn-ea"/>
                <a:cs typeface="Times New Roman" panose="02020603050405020304" pitchFamily="18" charset="0"/>
              </a:rPr>
              <a:t>gồm</a:t>
            </a:r>
            <a:r>
              <a:rPr lang="en-US" sz="3200" dirty="0">
                <a:solidFill>
                  <a:schemeClr val="bg1"/>
                </a:solidFill>
                <a:latin typeface="Times New Roman" panose="02020603050405020304" pitchFamily="18" charset="0"/>
                <a:ea typeface="+mn-ea"/>
                <a:cs typeface="Times New Roman" panose="02020603050405020304" pitchFamily="18" charset="0"/>
              </a:rPr>
              <a:t> </a:t>
            </a:r>
            <a:r>
              <a:rPr lang="en-US" sz="3200" dirty="0" err="1">
                <a:solidFill>
                  <a:schemeClr val="bg1"/>
                </a:solidFill>
                <a:latin typeface="Times New Roman" panose="02020603050405020304" pitchFamily="18" charset="0"/>
                <a:ea typeface="+mn-ea"/>
                <a:cs typeface="Times New Roman" panose="02020603050405020304" pitchFamily="18" charset="0"/>
              </a:rPr>
              <a:t>mấy</a:t>
            </a:r>
            <a:r>
              <a:rPr lang="en-US" sz="3200" dirty="0">
                <a:solidFill>
                  <a:schemeClr val="bg1"/>
                </a:solidFill>
                <a:latin typeface="Times New Roman" panose="02020603050405020304" pitchFamily="18" charset="0"/>
                <a:ea typeface="+mn-ea"/>
                <a:cs typeface="Times New Roman" panose="02020603050405020304" pitchFamily="18" charset="0"/>
              </a:rPr>
              <a:t> </a:t>
            </a:r>
            <a:r>
              <a:rPr lang="en-US" sz="3200" dirty="0" err="1">
                <a:solidFill>
                  <a:schemeClr val="bg1"/>
                </a:solidFill>
                <a:latin typeface="Times New Roman" panose="02020603050405020304" pitchFamily="18" charset="0"/>
                <a:ea typeface="+mn-ea"/>
                <a:cs typeface="Times New Roman" panose="02020603050405020304" pitchFamily="18" charset="0"/>
              </a:rPr>
              <a:t>bước</a:t>
            </a:r>
            <a:r>
              <a:rPr lang="en-US" sz="3200" dirty="0">
                <a:solidFill>
                  <a:schemeClr val="bg1"/>
                </a:solidFill>
                <a:latin typeface="Times New Roman" panose="02020603050405020304" pitchFamily="18" charset="0"/>
                <a:ea typeface="+mn-ea"/>
                <a:cs typeface="Times New Roman" panose="02020603050405020304" pitchFamily="18" charset="0"/>
              </a:rPr>
              <a:t>?</a:t>
            </a:r>
            <a:endParaRPr kumimoji="0" lang="en-ID" altLang="en-US" sz="32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4" name="Rounded Rectangle 3"/>
          <p:cNvSpPr/>
          <p:nvPr/>
        </p:nvSpPr>
        <p:spPr>
          <a:xfrm>
            <a:off x="187843" y="1164878"/>
            <a:ext cx="2669657" cy="569312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0066FF"/>
              </a:solidFill>
              <a:effectLst/>
              <a:uLnTx/>
              <a:uFillTx/>
              <a:latin typeface="UTM Avo"/>
              <a:ea typeface="Calibri"/>
              <a:cs typeface="Times New Roman"/>
            </a:endParaRPr>
          </a:p>
          <a:p>
            <a:pPr lvl="0" algn="ctr">
              <a:defRPr/>
            </a:pPr>
            <a:r>
              <a:rPr lang="en-US" sz="2800" b="1" dirty="0" err="1">
                <a:solidFill>
                  <a:prstClr val="black"/>
                </a:solidFill>
                <a:latin typeface="Times New Roman" panose="02020603050405020304" pitchFamily="18" charset="0"/>
                <a:cs typeface="Times New Roman" panose="02020603050405020304" pitchFamily="18" charset="0"/>
              </a:rPr>
              <a:t>Bước</a:t>
            </a:r>
            <a:r>
              <a:rPr lang="en-US" sz="2800" b="1" dirty="0">
                <a:solidFill>
                  <a:prstClr val="black"/>
                </a:solidFill>
                <a:latin typeface="Times New Roman" panose="02020603050405020304" pitchFamily="18" charset="0"/>
                <a:cs typeface="Times New Roman" panose="02020603050405020304" pitchFamily="18" charset="0"/>
              </a:rPr>
              <a:t> 1: </a:t>
            </a:r>
          </a:p>
          <a:p>
            <a:pPr lvl="0" algn="just">
              <a:defRPr/>
            </a:pPr>
            <a:r>
              <a:rPr lang="en-US" sz="2800" dirty="0" err="1">
                <a:solidFill>
                  <a:prstClr val="black"/>
                </a:solidFill>
                <a:latin typeface="Times New Roman" panose="02020603050405020304" pitchFamily="18" charset="0"/>
                <a:cs typeface="Times New Roman" panose="02020603050405020304" pitchFamily="18" charset="0"/>
              </a:rPr>
              <a:t>Chuẩn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thiết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học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minh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họa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bước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này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tập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trung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xây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dựng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buổi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sinh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chuyên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môn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thiết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học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minh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họa</a:t>
            </a:r>
            <a:r>
              <a:rPr lang="en-US" sz="2800" dirty="0">
                <a:solidFill>
                  <a:prstClr val="black"/>
                </a:solidFill>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UTM Avo"/>
              <a:ea typeface="+mn-ea"/>
              <a:cs typeface="+mn-cs"/>
            </a:endParaRPr>
          </a:p>
        </p:txBody>
      </p:sp>
      <p:sp>
        <p:nvSpPr>
          <p:cNvPr id="21" name="Rounded Rectangle 20"/>
          <p:cNvSpPr/>
          <p:nvPr/>
        </p:nvSpPr>
        <p:spPr>
          <a:xfrm>
            <a:off x="3006631" y="1177549"/>
            <a:ext cx="2822669" cy="568045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1700" b="1" i="0" u="none" strike="noStrike" kern="1200" cap="none" spc="0" normalizeH="0" baseline="0" noProof="0" dirty="0">
                <a:ln>
                  <a:noFill/>
                </a:ln>
                <a:solidFill>
                  <a:srgbClr val="0066FF"/>
                </a:solidFill>
                <a:effectLst/>
                <a:uLnTx/>
                <a:uFillTx/>
                <a:latin typeface="UTM Avo"/>
                <a:ea typeface="Calibri"/>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Bước</a:t>
            </a:r>
            <a:r>
              <a:rPr lang="en-US" sz="2800" b="1" dirty="0">
                <a:solidFill>
                  <a:prstClr val="black"/>
                </a:solidFill>
                <a:latin typeface="Times New Roman" panose="02020603050405020304" pitchFamily="18" charset="0"/>
                <a:cs typeface="Times New Roman" panose="02020603050405020304" pitchFamily="18" charset="0"/>
              </a:rPr>
              <a:t> 2</a:t>
            </a:r>
          </a:p>
          <a:p>
            <a:pPr lvl="0" algn="just">
              <a:defRPr/>
            </a:pP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Thực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hiện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bài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học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minh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họa</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và</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tiến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hành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dự</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giờ</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quan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sát</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diễn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biến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quá</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trình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học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tập</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của</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trẻ</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Bước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này</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tập</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trung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vào</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việc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thu</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thập</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những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bằng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chứng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sinh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động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về</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việc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học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của</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trẻ</a:t>
            </a:r>
            <a:r>
              <a:rPr lang="en-US" sz="2600" dirty="0">
                <a:solidFill>
                  <a:prstClr val="black"/>
                </a:solidFill>
                <a:latin typeface="Times New Roman" panose="02020603050405020304" pitchFamily="18" charset="0"/>
                <a:cs typeface="Times New Roman" panose="02020603050405020304" pitchFamily="18" charset="0"/>
              </a:rPr>
              <a:t>.</a:t>
            </a:r>
          </a:p>
        </p:txBody>
      </p:sp>
      <p:sp>
        <p:nvSpPr>
          <p:cNvPr id="22" name="Rounded Rectangle 21"/>
          <p:cNvSpPr/>
          <p:nvPr/>
        </p:nvSpPr>
        <p:spPr>
          <a:xfrm>
            <a:off x="5963262" y="1210597"/>
            <a:ext cx="2822669" cy="564740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prstClr val="black"/>
                </a:solidFill>
                <a:latin typeface="Times New Roman" panose="02020603050405020304" pitchFamily="18" charset="0"/>
                <a:cs typeface="Times New Roman" panose="02020603050405020304" pitchFamily="18" charset="0"/>
              </a:rPr>
              <a:t>Bước</a:t>
            </a:r>
            <a:r>
              <a:rPr lang="en-US" sz="2800" b="1" dirty="0">
                <a:solidFill>
                  <a:prstClr val="black"/>
                </a:solidFill>
                <a:latin typeface="Times New Roman" panose="02020603050405020304" pitchFamily="18" charset="0"/>
                <a:cs typeface="Times New Roman" panose="02020603050405020304" pitchFamily="18" charset="0"/>
              </a:rPr>
              <a:t> 3: </a:t>
            </a:r>
          </a:p>
          <a:p>
            <a:pPr lvl="0" algn="just">
              <a:defRPr/>
            </a:pPr>
            <a:r>
              <a:rPr lang="en-US" sz="2700" dirty="0">
                <a:solidFill>
                  <a:prstClr val="black"/>
                </a:solidFill>
                <a:latin typeface="Times New Roman" panose="02020603050405020304" pitchFamily="18" charset="0"/>
                <a:cs typeface="Times New Roman" panose="02020603050405020304" pitchFamily="18" charset="0"/>
              </a:rPr>
              <a:t>Chia </a:t>
            </a:r>
            <a:r>
              <a:rPr lang="en-US" sz="2700" dirty="0" err="1">
                <a:solidFill>
                  <a:prstClr val="black"/>
                </a:solidFill>
                <a:latin typeface="Times New Roman" panose="02020603050405020304" pitchFamily="18" charset="0"/>
                <a:cs typeface="Times New Roman" panose="02020603050405020304" pitchFamily="18" charset="0"/>
              </a:rPr>
              <a:t>sẻ</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và</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suy</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ngẫm</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về</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diễn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biến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việc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học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của</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trẻ</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trong</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bài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học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minh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họa</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Bước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này</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tập</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trung</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vào</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việc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phân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tích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và</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suy</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ngẫm</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để</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lý</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giải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cặn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kẽ</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việc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học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của</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trẻ</a:t>
            </a:r>
            <a:r>
              <a:rPr lang="en-US" sz="2700" dirty="0">
                <a:solidFill>
                  <a:prstClr val="black"/>
                </a:solidFill>
                <a:latin typeface="Times New Roman" panose="02020603050405020304" pitchFamily="18" charset="0"/>
                <a:cs typeface="Times New Roman" panose="02020603050405020304" pitchFamily="18" charset="0"/>
              </a:rPr>
              <a:t>.</a:t>
            </a:r>
          </a:p>
        </p:txBody>
      </p:sp>
      <p:sp>
        <p:nvSpPr>
          <p:cNvPr id="15" name="Rounded Rectangle 21">
            <a:extLst>
              <a:ext uri="{FF2B5EF4-FFF2-40B4-BE49-F238E27FC236}">
                <a16:creationId xmlns:a16="http://schemas.microsoft.com/office/drawing/2014/main" id="{7DC09F01-0EC7-449F-A617-D4F166A507A7}"/>
              </a:ext>
            </a:extLst>
          </p:cNvPr>
          <p:cNvSpPr/>
          <p:nvPr/>
        </p:nvSpPr>
        <p:spPr>
          <a:xfrm>
            <a:off x="8919893" y="1255334"/>
            <a:ext cx="3159441" cy="558682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600" b="1" dirty="0" err="1">
                <a:solidFill>
                  <a:prstClr val="black"/>
                </a:solidFill>
                <a:latin typeface="Times New Roman" panose="02020603050405020304" pitchFamily="18" charset="0"/>
                <a:cs typeface="Times New Roman" panose="02020603050405020304" pitchFamily="18" charset="0"/>
              </a:rPr>
              <a:t>Bước</a:t>
            </a:r>
            <a:r>
              <a:rPr lang="en-US" sz="2600" b="1" dirty="0">
                <a:solidFill>
                  <a:prstClr val="black"/>
                </a:solidFill>
                <a:latin typeface="Times New Roman" panose="02020603050405020304" pitchFamily="18" charset="0"/>
                <a:cs typeface="Times New Roman" panose="02020603050405020304" pitchFamily="18" charset="0"/>
              </a:rPr>
              <a:t> 4</a:t>
            </a:r>
            <a:r>
              <a:rPr lang="en-US" sz="2600" dirty="0">
                <a:solidFill>
                  <a:prstClr val="black"/>
                </a:solidFill>
                <a:latin typeface="Times New Roman" panose="02020603050405020304" pitchFamily="18" charset="0"/>
                <a:cs typeface="Times New Roman" panose="02020603050405020304" pitchFamily="18" charset="0"/>
              </a:rPr>
              <a:t>: </a:t>
            </a:r>
          </a:p>
          <a:p>
            <a:pPr lvl="0" algn="just">
              <a:defRPr/>
            </a:pPr>
            <a:r>
              <a:rPr lang="en-US" sz="2600" dirty="0" err="1">
                <a:solidFill>
                  <a:prstClr val="black"/>
                </a:solidFill>
                <a:latin typeface="Times New Roman" panose="02020603050405020304" pitchFamily="18" charset="0"/>
                <a:cs typeface="Times New Roman" panose="02020603050405020304" pitchFamily="18" charset="0"/>
              </a:rPr>
              <a:t>Vận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dụng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những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bài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học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thu</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được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từ</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quan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sát</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trao</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đổi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trong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sinh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hoạt</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chuyên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môn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theo</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nghiên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cứu</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bài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học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vào</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bài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học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hàng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ngày</a:t>
            </a:r>
            <a:r>
              <a:rPr lang="en-US" sz="2600" dirty="0">
                <a:solidFill>
                  <a:prstClr val="black"/>
                </a:solidFill>
                <a:latin typeface="Times New Roman" panose="02020603050405020304" pitchFamily="18" charset="0"/>
                <a:cs typeface="Times New Roman" panose="02020603050405020304" pitchFamily="18" charset="0"/>
              </a:rPr>
              <a:t> ở </a:t>
            </a:r>
            <a:r>
              <a:rPr lang="en-US" sz="2600" dirty="0" err="1">
                <a:solidFill>
                  <a:prstClr val="black"/>
                </a:solidFill>
                <a:latin typeface="Times New Roman" panose="02020603050405020304" pitchFamily="18" charset="0"/>
                <a:cs typeface="Times New Roman" panose="02020603050405020304" pitchFamily="18" charset="0"/>
              </a:rPr>
              <a:t>các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nhóm</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lớp</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khác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nhau</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Đây</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là</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bước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đưa</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kết</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quả</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sinh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hoạt</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chuyên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môn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vào</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đời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sống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nhà</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trường</a:t>
            </a:r>
            <a:endParaRPr lang="en-US" sz="2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181210"/>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0" y="-2"/>
            <a:ext cx="12192000" cy="15012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30135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22" name="Rectangle: Rounded Corners 43">
            <a:extLst>
              <a:ext uri="{FF2B5EF4-FFF2-40B4-BE49-F238E27FC236}">
                <a16:creationId xmlns:a16="http://schemas.microsoft.com/office/drawing/2014/main" id="{B4CC4CB2-0F31-45F0-8F45-F8E26A48FE49}"/>
              </a:ext>
            </a:extLst>
          </p:cNvPr>
          <p:cNvSpPr/>
          <p:nvPr/>
        </p:nvSpPr>
        <p:spPr>
          <a:xfrm>
            <a:off x="12844" y="1284346"/>
            <a:ext cx="12166312" cy="5389412"/>
          </a:xfrm>
          <a:prstGeom prst="roundRect">
            <a:avLst>
              <a:gd name="adj" fmla="val 3319"/>
            </a:avLst>
          </a:prstGeom>
          <a:solidFill>
            <a:schemeClr val="accent5">
              <a:lumMod val="20000"/>
              <a:lumOff val="80000"/>
            </a:schemeClr>
          </a:solidFill>
          <a:ln>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Bài</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học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minh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họa</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là</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tất</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cả</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các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hoạt</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động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giáo</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dục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trong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chế</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độ</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sinh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hoạt</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của</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trẻ</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có</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thể</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là</a:t>
            </a:r>
            <a:r>
              <a:rPr lang="en-US" sz="3000" dirty="0">
                <a:solidFill>
                  <a:sysClr val="windowText" lastClr="000000"/>
                </a:solidFill>
                <a:latin typeface="Times New Roman" panose="02020603050405020304" pitchFamily="18" charset="0"/>
                <a:cs typeface="Times New Roman" panose="02020603050405020304" pitchFamily="18" charset="0"/>
              </a:rPr>
              <a:t> 01 </a:t>
            </a:r>
            <a:r>
              <a:rPr lang="en-US" sz="3000" dirty="0" err="1">
                <a:solidFill>
                  <a:sysClr val="windowText" lastClr="000000"/>
                </a:solidFill>
                <a:latin typeface="Times New Roman" panose="02020603050405020304" pitchFamily="18" charset="0"/>
                <a:cs typeface="Times New Roman" panose="02020603050405020304" pitchFamily="18" charset="0"/>
              </a:rPr>
              <a:t>giờ</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học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hoặc</a:t>
            </a:r>
            <a:r>
              <a:rPr lang="en-US" sz="3000" dirty="0">
                <a:solidFill>
                  <a:sysClr val="windowText" lastClr="000000"/>
                </a:solidFill>
                <a:latin typeface="Times New Roman" panose="02020603050405020304" pitchFamily="18" charset="0"/>
                <a:cs typeface="Times New Roman" panose="02020603050405020304" pitchFamily="18" charset="0"/>
              </a:rPr>
              <a:t> 01 </a:t>
            </a:r>
            <a:r>
              <a:rPr lang="en-US" sz="3000" dirty="0" err="1">
                <a:solidFill>
                  <a:sysClr val="windowText" lastClr="000000"/>
                </a:solidFill>
                <a:latin typeface="Times New Roman" panose="02020603050405020304" pitchFamily="18" charset="0"/>
                <a:cs typeface="Times New Roman" panose="02020603050405020304" pitchFamily="18" charset="0"/>
              </a:rPr>
              <a:t>hoạt</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động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như</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chơi</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hoạt</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động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ngoài</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giờ</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đón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trẻ</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ăn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ngủ</a:t>
            </a:r>
            <a:r>
              <a:rPr lang="en-US" sz="3000" dirty="0">
                <a:solidFill>
                  <a:sysClr val="windowText" lastClr="000000"/>
                </a:solidFill>
                <a:latin typeface="Times New Roman" panose="02020603050405020304" pitchFamily="18" charset="0"/>
                <a:cs typeface="Times New Roman" panose="02020603050405020304" pitchFamily="18" charset="0"/>
              </a:rPr>
              <a:t>…..</a:t>
            </a:r>
            <a:r>
              <a:rPr lang="en-US" sz="3000" dirty="0" err="1">
                <a:solidFill>
                  <a:sysClr val="windowText" lastClr="000000"/>
                </a:solidFill>
                <a:latin typeface="Times New Roman" panose="02020603050405020304" pitchFamily="18" charset="0"/>
                <a:cs typeface="Times New Roman" panose="02020603050405020304" pitchFamily="18" charset="0"/>
              </a:rPr>
              <a:t>Bài</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học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minh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hoạt</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phải</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là</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một</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bài</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học</a:t>
            </a:r>
            <a:r>
              <a:rPr lang="en-US" sz="3000" dirty="0">
                <a:solidFill>
                  <a:sysClr val="windowText" lastClr="000000"/>
                </a:solidFill>
                <a:latin typeface="Times New Roman" panose="02020603050405020304" pitchFamily="18" charset="0"/>
                <a:cs typeface="Times New Roman" panose="02020603050405020304" pitchFamily="18" charset="0"/>
              </a:rPr>
              <a:t>/</a:t>
            </a:r>
            <a:r>
              <a:rPr lang="en-US" sz="3000" dirty="0" err="1">
                <a:solidFill>
                  <a:sysClr val="windowText" lastClr="000000"/>
                </a:solidFill>
                <a:latin typeface="Times New Roman" panose="02020603050405020304" pitchFamily="18" charset="0"/>
                <a:cs typeface="Times New Roman" panose="02020603050405020304" pitchFamily="18" charset="0"/>
              </a:rPr>
              <a:t>hoạt</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động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thực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hiện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kế</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hoạch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giáo</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dục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trên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lớp</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học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thực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và</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được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thực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hiện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vì</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trẻ</a:t>
            </a:r>
            <a:r>
              <a:rPr lang="en-US" sz="3000" dirty="0">
                <a:solidFill>
                  <a:sysClr val="windowText" lastClr="000000"/>
                </a:solidFill>
                <a:latin typeface="Times New Roman" panose="02020603050405020304" pitchFamily="18" charset="0"/>
                <a:cs typeface="Times New Roman" panose="02020603050405020304" pitchFamily="18" charset="0"/>
              </a:rPr>
              <a:t>.</a:t>
            </a:r>
          </a:p>
          <a:p>
            <a:pPr algn="just"/>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Bài</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học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minh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họa</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là</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cơ</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hội</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để</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giáo</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viên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học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tập</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từ</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tình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hưống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thực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tế</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người</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dạy</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minh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họa</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là</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người</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tạo</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cho</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đồng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nghiệp</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có</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cơ</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hội</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học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tập</a:t>
            </a:r>
            <a:r>
              <a:rPr lang="en-US" sz="3000" dirty="0">
                <a:solidFill>
                  <a:sysClr val="windowText" lastClr="000000"/>
                </a:solidFill>
                <a:latin typeface="Times New Roman" panose="02020603050405020304" pitchFamily="18" charset="0"/>
                <a:cs typeface="Times New Roman" panose="02020603050405020304" pitchFamily="18" charset="0"/>
              </a:rPr>
              <a:t>. Do </a:t>
            </a:r>
            <a:r>
              <a:rPr lang="en-US" sz="3000" dirty="0" err="1">
                <a:solidFill>
                  <a:sysClr val="windowText" lastClr="000000"/>
                </a:solidFill>
                <a:latin typeface="Times New Roman" panose="02020603050405020304" pitchFamily="18" charset="0"/>
                <a:cs typeface="Times New Roman" panose="02020603050405020304" pitchFamily="18" charset="0"/>
              </a:rPr>
              <a:t>đó</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không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dạy</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trước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không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hướng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dẫn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không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luyện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trẻ</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trước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không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sắp</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đặt</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quá</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mức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Khuyến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khích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giáo</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viên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xây</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dựng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kế</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hoạch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với</a:t>
            </a:r>
            <a:r>
              <a:rPr lang="en-US" sz="3000" dirty="0">
                <a:solidFill>
                  <a:sysClr val="windowText" lastClr="000000"/>
                </a:solidFill>
                <a:latin typeface="Times New Roman" panose="02020603050405020304" pitchFamily="18" charset="0"/>
                <a:cs typeface="Times New Roman" panose="02020603050405020304" pitchFamily="18" charset="0"/>
              </a:rPr>
              <a:t> ý </a:t>
            </a:r>
            <a:r>
              <a:rPr lang="en-US" sz="3000" dirty="0" err="1">
                <a:solidFill>
                  <a:sysClr val="windowText" lastClr="000000"/>
                </a:solidFill>
                <a:latin typeface="Times New Roman" panose="02020603050405020304" pitchFamily="18" charset="0"/>
                <a:cs typeface="Times New Roman" panose="02020603050405020304" pitchFamily="18" charset="0"/>
              </a:rPr>
              <a:t>định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sáng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tạo</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vì</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trẻ</a:t>
            </a:r>
            <a:r>
              <a:rPr lang="en-US" sz="3000" dirty="0">
                <a:solidFill>
                  <a:sysClr val="windowText" lastClr="000000"/>
                </a:solidFill>
                <a:latin typeface="Times New Roman" panose="02020603050405020304" pitchFamily="18" charset="0"/>
                <a:cs typeface="Times New Roman" panose="02020603050405020304" pitchFamily="18" charset="0"/>
              </a:rPr>
              <a:t>.</a:t>
            </a:r>
          </a:p>
          <a:p>
            <a:pPr marL="285750" indent="-285750" algn="just">
              <a:buFontTx/>
              <a:buChar char="-"/>
            </a:pPr>
            <a:r>
              <a:rPr lang="en-US" sz="3000" dirty="0" err="1">
                <a:solidFill>
                  <a:sysClr val="windowText" lastClr="000000"/>
                </a:solidFill>
                <a:latin typeface="Times New Roman" panose="02020603050405020304" pitchFamily="18" charset="0"/>
                <a:cs typeface="Times New Roman" panose="02020603050405020304" pitchFamily="18" charset="0"/>
              </a:rPr>
              <a:t>Có</a:t>
            </a:r>
            <a:r>
              <a:rPr lang="en-US" sz="3000" dirty="0">
                <a:solidFill>
                  <a:sysClr val="windowText" lastClr="000000"/>
                </a:solidFill>
                <a:latin typeface="Times New Roman" panose="02020603050405020304" pitchFamily="18" charset="0"/>
                <a:cs typeface="Times New Roman" panose="02020603050405020304" pitchFamily="18" charset="0"/>
              </a:rPr>
              <a:t> 2 </a:t>
            </a:r>
            <a:r>
              <a:rPr lang="en-US" sz="3000" dirty="0" err="1">
                <a:solidFill>
                  <a:sysClr val="windowText" lastClr="000000"/>
                </a:solidFill>
                <a:latin typeface="Times New Roman" panose="02020603050405020304" pitchFamily="18" charset="0"/>
                <a:cs typeface="Times New Roman" panose="02020603050405020304" pitchFamily="18" charset="0"/>
              </a:rPr>
              <a:t>cách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soạn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giáo</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án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giảng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dạy</a:t>
            </a:r>
            <a:r>
              <a:rPr lang="en-US" sz="3000" dirty="0">
                <a:solidFill>
                  <a:sysClr val="windowText" lastClr="000000"/>
                </a:solidFill>
                <a:latin typeface="Times New Roman" panose="02020603050405020304" pitchFamily="18" charset="0"/>
                <a:cs typeface="Times New Roman" panose="02020603050405020304" pitchFamily="18" charset="0"/>
              </a:rPr>
              <a:t>: </a:t>
            </a:r>
          </a:p>
          <a:p>
            <a:pPr algn="just"/>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Cách</a:t>
            </a:r>
            <a:r>
              <a:rPr lang="en-US" sz="3000" dirty="0">
                <a:solidFill>
                  <a:sysClr val="windowText" lastClr="000000"/>
                </a:solidFill>
                <a:latin typeface="Times New Roman" panose="02020603050405020304" pitchFamily="18" charset="0"/>
                <a:cs typeface="Times New Roman" panose="02020603050405020304" pitchFamily="18" charset="0"/>
              </a:rPr>
              <a:t> 1: </a:t>
            </a:r>
            <a:r>
              <a:rPr lang="en-US" sz="3000" dirty="0" err="1">
                <a:solidFill>
                  <a:sysClr val="windowText" lastClr="000000"/>
                </a:solidFill>
                <a:latin typeface="Times New Roman" panose="02020603050405020304" pitchFamily="18" charset="0"/>
                <a:cs typeface="Times New Roman" panose="02020603050405020304" pitchFamily="18" charset="0"/>
              </a:rPr>
              <a:t>Giáo</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viên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dạy</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minh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họa</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tự</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mình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soạn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bài</a:t>
            </a:r>
            <a:r>
              <a:rPr lang="en-US" sz="3000" dirty="0">
                <a:solidFill>
                  <a:sysClr val="windowText" lastClr="000000"/>
                </a:solidFill>
                <a:latin typeface="Times New Roman" panose="02020603050405020304" pitchFamily="18" charset="0"/>
                <a:cs typeface="Times New Roman" panose="02020603050405020304" pitchFamily="18" charset="0"/>
              </a:rPr>
              <a:t>.</a:t>
            </a:r>
          </a:p>
          <a:p>
            <a:pPr algn="just"/>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Cách</a:t>
            </a:r>
            <a:r>
              <a:rPr lang="en-US" sz="3000" dirty="0">
                <a:solidFill>
                  <a:sysClr val="windowText" lastClr="000000"/>
                </a:solidFill>
                <a:latin typeface="Times New Roman" panose="02020603050405020304" pitchFamily="18" charset="0"/>
                <a:cs typeface="Times New Roman" panose="02020603050405020304" pitchFamily="18" charset="0"/>
              </a:rPr>
              <a:t> 2: </a:t>
            </a:r>
            <a:r>
              <a:rPr lang="en-US" sz="3000" dirty="0" err="1">
                <a:solidFill>
                  <a:sysClr val="windowText" lastClr="000000"/>
                </a:solidFill>
                <a:latin typeface="Times New Roman" panose="02020603050405020304" pitchFamily="18" charset="0"/>
                <a:cs typeface="Times New Roman" panose="02020603050405020304" pitchFamily="18" charset="0"/>
              </a:rPr>
              <a:t>Giáo</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viên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minh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họa</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soạn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cùng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với</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tổ</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chuyên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môn</a:t>
            </a:r>
            <a:r>
              <a:rPr lang="en-US" sz="3000" dirty="0">
                <a:solidFill>
                  <a:sysClr val="windowText" lastClr="000000"/>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tab pos="457200" algn="l"/>
              </a:tabLst>
              <a:defRPr/>
            </a:pPr>
            <a:endParaRPr kumimoji="0" lang="en-US" sz="2500" b="0" i="0" u="none" strike="noStrike" kern="1200" cap="none" spc="0" normalizeH="0" baseline="0" noProof="0" dirty="0">
              <a:ln>
                <a:noFill/>
              </a:ln>
              <a:solidFill>
                <a:srgbClr val="4472C4">
                  <a:lumMod val="50000"/>
                </a:srgbClr>
              </a:solidFill>
              <a:effectLst/>
              <a:uLnTx/>
              <a:uFillTx/>
              <a:latin typeface="Times New Roman" pitchFamily="18" charset="0"/>
              <a:ea typeface="Calibri"/>
              <a:cs typeface="Times New Roman" pitchFamily="18" charset="0"/>
            </a:endParaRPr>
          </a:p>
        </p:txBody>
      </p:sp>
      <p:sp>
        <p:nvSpPr>
          <p:cNvPr id="17" name="Pentagon 16"/>
          <p:cNvSpPr/>
          <p:nvPr/>
        </p:nvSpPr>
        <p:spPr>
          <a:xfrm>
            <a:off x="-25644" y="322"/>
            <a:ext cx="12204800" cy="1055424"/>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US" sz="3600" b="1" dirty="0" err="1">
                <a:latin typeface="Times New Roman" panose="02020603050405020304" pitchFamily="18" charset="0"/>
                <a:cs typeface="Times New Roman" panose="02020603050405020304" pitchFamily="18" charset="0"/>
              </a:rPr>
              <a:t>Chuẩn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bị</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minh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họa</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8424194"/>
      </p:ext>
    </p:extLst>
  </p:cSld>
  <p:clrMapOvr>
    <a:masterClrMapping/>
  </p:clrMapOvr>
  <p:transition>
    <p:wedg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0" y="-2"/>
            <a:ext cx="12192000" cy="15012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30135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22" name="Rectangle: Rounded Corners 43">
            <a:extLst>
              <a:ext uri="{FF2B5EF4-FFF2-40B4-BE49-F238E27FC236}">
                <a16:creationId xmlns:a16="http://schemas.microsoft.com/office/drawing/2014/main" id="{B4CC4CB2-0F31-45F0-8F45-F8E26A48FE49}"/>
              </a:ext>
            </a:extLst>
          </p:cNvPr>
          <p:cNvSpPr/>
          <p:nvPr/>
        </p:nvSpPr>
        <p:spPr>
          <a:xfrm>
            <a:off x="12844" y="1055746"/>
            <a:ext cx="12166312" cy="5618012"/>
          </a:xfrm>
          <a:prstGeom prst="roundRect">
            <a:avLst>
              <a:gd name="adj" fmla="val 3319"/>
            </a:avLst>
          </a:prstGeom>
          <a:solidFill>
            <a:schemeClr val="accent5">
              <a:lumMod val="20000"/>
              <a:lumOff val="80000"/>
            </a:schemeClr>
          </a:solidFill>
          <a:ln>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FontTx/>
              <a:buChar char="-"/>
            </a:pPr>
            <a:r>
              <a:rPr lang="en-US" sz="3000" dirty="0" err="1">
                <a:solidFill>
                  <a:prstClr val="black"/>
                </a:solidFill>
                <a:latin typeface="Times New Roman" panose="02020603050405020304" pitchFamily="18" charset="0"/>
                <a:cs typeface="Times New Roman" panose="02020603050405020304" pitchFamily="18" charset="0"/>
              </a:rPr>
              <a:t>Người</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dạy</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Được</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toàn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quyền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quyết</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định</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việc</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thực</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hiện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trên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lớp</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có</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thể</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thay</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đổi</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thêm</a:t>
            </a:r>
            <a:r>
              <a:rPr lang="en-US" sz="3000" dirty="0">
                <a:solidFill>
                  <a:prstClr val="black"/>
                </a:solidFill>
                <a:latin typeface="Times New Roman" panose="02020603050405020304" pitchFamily="18" charset="0"/>
                <a:cs typeface="Times New Roman" panose="02020603050405020304" pitchFamily="18" charset="0"/>
              </a:rPr>
              <a:t> hay </a:t>
            </a:r>
            <a:r>
              <a:rPr lang="en-US" sz="3000" dirty="0" err="1">
                <a:solidFill>
                  <a:prstClr val="black"/>
                </a:solidFill>
                <a:latin typeface="Times New Roman" panose="02020603050405020304" pitchFamily="18" charset="0"/>
                <a:cs typeface="Times New Roman" panose="02020603050405020304" pitchFamily="18" charset="0"/>
              </a:rPr>
              <a:t>bỏ</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bớt</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hoạt</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động</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nội</a:t>
            </a:r>
            <a:r>
              <a:rPr lang="en-US" sz="3000" dirty="0">
                <a:solidFill>
                  <a:prstClr val="black"/>
                </a:solidFill>
                <a:latin typeface="Times New Roman" panose="02020603050405020304" pitchFamily="18" charset="0"/>
                <a:cs typeface="Times New Roman" panose="02020603050405020304" pitchFamily="18" charset="0"/>
              </a:rPr>
              <a:t> dung </a:t>
            </a:r>
            <a:r>
              <a:rPr lang="en-US" sz="3000" dirty="0" err="1">
                <a:solidFill>
                  <a:prstClr val="black"/>
                </a:solidFill>
                <a:latin typeface="Times New Roman" panose="02020603050405020304" pitchFamily="18" charset="0"/>
                <a:cs typeface="Times New Roman" panose="02020603050405020304" pitchFamily="18" charset="0"/>
              </a:rPr>
              <a:t>phù</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hợp</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với</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thực</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tế</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của</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trẻ</a:t>
            </a:r>
            <a:r>
              <a:rPr lang="en-US" sz="3000" dirty="0">
                <a:solidFill>
                  <a:prstClr val="black"/>
                </a:solidFill>
                <a:latin typeface="Times New Roman" panose="02020603050405020304" pitchFamily="18" charset="0"/>
                <a:cs typeface="Times New Roman" panose="02020603050405020304" pitchFamily="18" charset="0"/>
              </a:rPr>
              <a:t>. </a:t>
            </a:r>
          </a:p>
          <a:p>
            <a:pPr lvl="0"/>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Là</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người</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cung</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cấp</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cơ</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hội</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học</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tập</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cho</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đồng</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nghiệp</a:t>
            </a:r>
            <a:r>
              <a:rPr lang="en-US" sz="3000" dirty="0">
                <a:solidFill>
                  <a:prstClr val="black"/>
                </a:solidFill>
                <a:latin typeface="Times New Roman" panose="02020603050405020304" pitchFamily="18" charset="0"/>
                <a:cs typeface="Times New Roman" panose="02020603050405020304" pitchFamily="18" charset="0"/>
              </a:rPr>
              <a:t>.</a:t>
            </a:r>
          </a:p>
          <a:p>
            <a:pPr marL="457200" lvl="0" indent="-457200">
              <a:buFontTx/>
              <a:buChar char="-"/>
            </a:pPr>
            <a:r>
              <a:rPr lang="en-US" sz="3000" dirty="0" err="1">
                <a:solidFill>
                  <a:prstClr val="black"/>
                </a:solidFill>
                <a:latin typeface="Times New Roman" panose="02020603050405020304" pitchFamily="18" charset="0"/>
                <a:cs typeface="Times New Roman" panose="02020603050405020304" pitchFamily="18" charset="0"/>
              </a:rPr>
              <a:t>Người</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dự</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giờ</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Đứng</a:t>
            </a:r>
            <a:r>
              <a:rPr lang="en-US" sz="3000" dirty="0">
                <a:solidFill>
                  <a:prstClr val="black"/>
                </a:solidFill>
                <a:latin typeface="Times New Roman" panose="02020603050405020304" pitchFamily="18" charset="0"/>
                <a:cs typeface="Times New Roman" panose="02020603050405020304" pitchFamily="18" charset="0"/>
              </a:rPr>
              <a:t> ở </a:t>
            </a:r>
            <a:r>
              <a:rPr lang="en-US" sz="3000" dirty="0" err="1">
                <a:solidFill>
                  <a:prstClr val="black"/>
                </a:solidFill>
                <a:latin typeface="Times New Roman" panose="02020603050405020304" pitchFamily="18" charset="0"/>
                <a:cs typeface="Times New Roman" panose="02020603050405020304" pitchFamily="18" charset="0"/>
              </a:rPr>
              <a:t>vị</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trí</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phù</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hợp</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để</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quan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sát</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tốt</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nhất</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việc</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học</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của</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trẻ</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Khi</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dự</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không</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làm</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ảnh</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hưởng</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tới</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hoạt</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động</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của</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giáo</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viên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và</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trẻ</a:t>
            </a:r>
            <a:r>
              <a:rPr lang="en-US" sz="3000" dirty="0">
                <a:solidFill>
                  <a:prstClr val="black"/>
                </a:solidFill>
                <a:latin typeface="Times New Roman" panose="02020603050405020304" pitchFamily="18" charset="0"/>
                <a:cs typeface="Times New Roman" panose="02020603050405020304" pitchFamily="18" charset="0"/>
              </a:rPr>
              <a:t>.</a:t>
            </a:r>
          </a:p>
          <a:p>
            <a:pPr lvl="0"/>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Lưu</a:t>
            </a:r>
            <a:r>
              <a:rPr lang="en-US" sz="3000" dirty="0">
                <a:solidFill>
                  <a:prstClr val="black"/>
                </a:solidFill>
                <a:latin typeface="Times New Roman" panose="02020603050405020304" pitchFamily="18" charset="0"/>
                <a:cs typeface="Times New Roman" panose="02020603050405020304" pitchFamily="18" charset="0"/>
              </a:rPr>
              <a:t> ý </a:t>
            </a:r>
            <a:r>
              <a:rPr lang="en-US" sz="3000" dirty="0" err="1">
                <a:solidFill>
                  <a:prstClr val="black"/>
                </a:solidFill>
                <a:latin typeface="Times New Roman" panose="02020603050405020304" pitchFamily="18" charset="0"/>
                <a:cs typeface="Times New Roman" panose="02020603050405020304" pitchFamily="18" charset="0"/>
              </a:rPr>
              <a:t>người</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dự</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giờ</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khi</a:t>
            </a:r>
            <a:r>
              <a:rPr lang="en-US" sz="3000" dirty="0">
                <a:solidFill>
                  <a:prstClr val="black"/>
                </a:solidFill>
                <a:latin typeface="Times New Roman" panose="02020603050405020304" pitchFamily="18" charset="0"/>
                <a:cs typeface="Times New Roman" panose="02020603050405020304" pitchFamily="18" charset="0"/>
              </a:rPr>
              <a:t> Quan </a:t>
            </a:r>
            <a:r>
              <a:rPr lang="en-US" sz="3000" dirty="0" err="1">
                <a:solidFill>
                  <a:prstClr val="black"/>
                </a:solidFill>
                <a:latin typeface="Times New Roman" panose="02020603050405020304" pitchFamily="18" charset="0"/>
                <a:cs typeface="Times New Roman" panose="02020603050405020304" pitchFamily="18" charset="0"/>
              </a:rPr>
              <a:t>sát</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và</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ghi</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chép</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cụ</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thể</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theo</a:t>
            </a:r>
            <a:r>
              <a:rPr lang="en-US" sz="3000" dirty="0">
                <a:solidFill>
                  <a:prstClr val="black"/>
                </a:solidFill>
                <a:latin typeface="Times New Roman" panose="02020603050405020304" pitchFamily="18" charset="0"/>
                <a:cs typeface="Times New Roman" panose="02020603050405020304" pitchFamily="18" charset="0"/>
              </a:rPr>
              <a:t> 5 </a:t>
            </a:r>
            <a:r>
              <a:rPr lang="en-US" sz="3000" dirty="0" err="1">
                <a:solidFill>
                  <a:prstClr val="black"/>
                </a:solidFill>
                <a:latin typeface="Times New Roman" panose="02020603050405020304" pitchFamily="18" charset="0"/>
                <a:cs typeface="Times New Roman" panose="02020603050405020304" pitchFamily="18" charset="0"/>
              </a:rPr>
              <a:t>khía</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cạnh</a:t>
            </a:r>
            <a:r>
              <a:rPr lang="en-US" sz="3000" dirty="0">
                <a:solidFill>
                  <a:prstClr val="black"/>
                </a:solidFill>
                <a:latin typeface="Times New Roman" panose="02020603050405020304" pitchFamily="18" charset="0"/>
                <a:cs typeface="Times New Roman" panose="02020603050405020304" pitchFamily="18" charset="0"/>
              </a:rPr>
              <a:t>:</a:t>
            </a:r>
          </a:p>
          <a:p>
            <a:pPr lvl="0"/>
            <a:r>
              <a:rPr lang="en-US" sz="3000" dirty="0" err="1">
                <a:solidFill>
                  <a:prstClr val="black"/>
                </a:solidFill>
                <a:latin typeface="Times New Roman" panose="02020603050405020304" pitchFamily="18" charset="0"/>
                <a:cs typeface="Times New Roman" panose="02020603050405020304" pitchFamily="18" charset="0"/>
              </a:rPr>
              <a:t>Thái</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độ</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của</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trẻ</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cử</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chỉ</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nét</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mặt</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điệu</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bộ</a:t>
            </a:r>
            <a:r>
              <a:rPr lang="en-US" sz="3000" dirty="0">
                <a:solidFill>
                  <a:prstClr val="black"/>
                </a:solidFill>
                <a:latin typeface="Times New Roman" panose="02020603050405020304" pitchFamily="18" charset="0"/>
                <a:cs typeface="Times New Roman" panose="02020603050405020304" pitchFamily="18" charset="0"/>
              </a:rPr>
              <a:t>….)</a:t>
            </a:r>
          </a:p>
          <a:p>
            <a:pPr lvl="0"/>
            <a:r>
              <a:rPr lang="en-US" sz="3000" dirty="0" err="1">
                <a:solidFill>
                  <a:prstClr val="black"/>
                </a:solidFill>
                <a:latin typeface="Times New Roman" panose="02020603050405020304" pitchFamily="18" charset="0"/>
                <a:cs typeface="Times New Roman" panose="02020603050405020304" pitchFamily="18" charset="0"/>
              </a:rPr>
              <a:t>Sự</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tham</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gia</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của</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trẻ</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vào</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bài</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học</a:t>
            </a:r>
            <a:r>
              <a:rPr lang="en-US" sz="3000" dirty="0">
                <a:solidFill>
                  <a:prstClr val="black"/>
                </a:solidFill>
                <a:latin typeface="Times New Roman" panose="02020603050405020304" pitchFamily="18" charset="0"/>
                <a:cs typeface="Times New Roman" panose="02020603050405020304" pitchFamily="18" charset="0"/>
              </a:rPr>
              <a:t>.</a:t>
            </a:r>
          </a:p>
          <a:p>
            <a:pPr lvl="0"/>
            <a:r>
              <a:rPr lang="en-US" sz="3000" dirty="0" err="1">
                <a:solidFill>
                  <a:prstClr val="black"/>
                </a:solidFill>
                <a:latin typeface="Times New Roman" panose="02020603050405020304" pitchFamily="18" charset="0"/>
                <a:cs typeface="Times New Roman" panose="02020603050405020304" pitchFamily="18" charset="0"/>
              </a:rPr>
              <a:t>Mối</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quan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hệ</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cô</a:t>
            </a:r>
            <a:r>
              <a:rPr lang="en-US" sz="3000" dirty="0">
                <a:solidFill>
                  <a:prstClr val="black"/>
                </a:solidFill>
                <a:latin typeface="Times New Roman" panose="02020603050405020304" pitchFamily="18" charset="0"/>
                <a:cs typeface="Times New Roman" panose="02020603050405020304" pitchFamily="18" charset="0"/>
              </a:rPr>
              <a:t> – </a:t>
            </a:r>
            <a:r>
              <a:rPr lang="en-US" sz="3000" dirty="0" err="1">
                <a:solidFill>
                  <a:prstClr val="black"/>
                </a:solidFill>
                <a:latin typeface="Times New Roman" panose="02020603050405020304" pitchFamily="18" charset="0"/>
                <a:cs typeface="Times New Roman" panose="02020603050405020304" pitchFamily="18" charset="0"/>
              </a:rPr>
              <a:t>trẻ</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trẻ</a:t>
            </a:r>
            <a:r>
              <a:rPr lang="en-US" sz="3000" dirty="0">
                <a:solidFill>
                  <a:prstClr val="black"/>
                </a:solidFill>
                <a:latin typeface="Times New Roman" panose="02020603050405020304" pitchFamily="18" charset="0"/>
                <a:cs typeface="Times New Roman" panose="02020603050405020304" pitchFamily="18" charset="0"/>
              </a:rPr>
              <a:t> - </a:t>
            </a:r>
            <a:r>
              <a:rPr lang="en-US" sz="3000" dirty="0" err="1">
                <a:solidFill>
                  <a:prstClr val="black"/>
                </a:solidFill>
                <a:latin typeface="Times New Roman" panose="02020603050405020304" pitchFamily="18" charset="0"/>
                <a:cs typeface="Times New Roman" panose="02020603050405020304" pitchFamily="18" charset="0"/>
              </a:rPr>
              <a:t>trẻ</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trẻ</a:t>
            </a:r>
            <a:r>
              <a:rPr lang="en-US" sz="3000" dirty="0">
                <a:solidFill>
                  <a:prstClr val="black"/>
                </a:solidFill>
                <a:latin typeface="Times New Roman" panose="02020603050405020304" pitchFamily="18" charset="0"/>
                <a:cs typeface="Times New Roman" panose="02020603050405020304" pitchFamily="18" charset="0"/>
              </a:rPr>
              <a:t> - </a:t>
            </a:r>
            <a:r>
              <a:rPr lang="en-US" sz="3000" dirty="0" err="1">
                <a:solidFill>
                  <a:prstClr val="black"/>
                </a:solidFill>
                <a:latin typeface="Times New Roman" panose="02020603050405020304" pitchFamily="18" charset="0"/>
                <a:cs typeface="Times New Roman" panose="02020603050405020304" pitchFamily="18" charset="0"/>
              </a:rPr>
              <a:t>bài</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học</a:t>
            </a:r>
            <a:r>
              <a:rPr lang="en-US" sz="3000" dirty="0">
                <a:solidFill>
                  <a:prstClr val="black"/>
                </a:solidFill>
                <a:latin typeface="Times New Roman" panose="02020603050405020304" pitchFamily="18" charset="0"/>
                <a:cs typeface="Times New Roman" panose="02020603050405020304" pitchFamily="18" charset="0"/>
              </a:rPr>
              <a:t>…</a:t>
            </a:r>
          </a:p>
          <a:p>
            <a:pPr lvl="0"/>
            <a:r>
              <a:rPr lang="en-US" sz="3000" dirty="0" err="1">
                <a:solidFill>
                  <a:prstClr val="black"/>
                </a:solidFill>
                <a:latin typeface="Times New Roman" panose="02020603050405020304" pitchFamily="18" charset="0"/>
                <a:cs typeface="Times New Roman" panose="02020603050405020304" pitchFamily="18" charset="0"/>
              </a:rPr>
              <a:t>Nhận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thức</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của</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trẻ</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sản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phẩm</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lời</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nói</a:t>
            </a:r>
            <a:r>
              <a:rPr lang="en-US" sz="3000" dirty="0">
                <a:solidFill>
                  <a:prstClr val="black"/>
                </a:solidFill>
                <a:latin typeface="Times New Roman" panose="02020603050405020304" pitchFamily="18" charset="0"/>
                <a:cs typeface="Times New Roman" panose="02020603050405020304" pitchFamily="18" charset="0"/>
              </a:rPr>
              <a:t>).</a:t>
            </a:r>
          </a:p>
          <a:p>
            <a:pPr lvl="0"/>
            <a:r>
              <a:rPr lang="en-US" sz="3000" dirty="0" err="1">
                <a:solidFill>
                  <a:prstClr val="black"/>
                </a:solidFill>
                <a:latin typeface="Times New Roman" panose="02020603050405020304" pitchFamily="18" charset="0"/>
                <a:cs typeface="Times New Roman" panose="02020603050405020304" pitchFamily="18" charset="0"/>
              </a:rPr>
              <a:t>Chất</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lượng</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hiệu</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quả</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việc</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học</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quá</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trình</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thực</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hiện</a:t>
            </a:r>
            <a:r>
              <a:rPr lang="en-US" sz="3000" dirty="0">
                <a:solidFill>
                  <a:prstClr val="black"/>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tab pos="457200" algn="l"/>
              </a:tabLst>
              <a:defRPr/>
            </a:pPr>
            <a:endParaRPr kumimoji="0" lang="en-US" sz="25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a:cs typeface="Times New Roman" pitchFamily="18" charset="0"/>
            </a:endParaRPr>
          </a:p>
        </p:txBody>
      </p:sp>
      <p:sp>
        <p:nvSpPr>
          <p:cNvPr id="17" name="Pentagon 16"/>
          <p:cNvSpPr/>
          <p:nvPr/>
        </p:nvSpPr>
        <p:spPr>
          <a:xfrm>
            <a:off x="-25644" y="322"/>
            <a:ext cx="12204800" cy="1055424"/>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2. </a:t>
            </a:r>
            <a:r>
              <a:rPr lang="en-US" sz="4000" dirty="0" err="1">
                <a:latin typeface="Times New Roman" panose="02020603050405020304" pitchFamily="18" charset="0"/>
                <a:cs typeface="Times New Roman" panose="02020603050405020304" pitchFamily="18" charset="0"/>
              </a:rPr>
              <a:t>Dạy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giờ</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117055"/>
      </p:ext>
    </p:extLst>
  </p:cSld>
  <p:clrMapOvr>
    <a:masterClrMapping/>
  </p:clrMapOvr>
  <p:transition>
    <p:wedg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0" y="-2"/>
            <a:ext cx="12192000" cy="15012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30135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22" name="Rectangle: Rounded Corners 43">
            <a:extLst>
              <a:ext uri="{FF2B5EF4-FFF2-40B4-BE49-F238E27FC236}">
                <a16:creationId xmlns:a16="http://schemas.microsoft.com/office/drawing/2014/main" id="{B4CC4CB2-0F31-45F0-8F45-F8E26A48FE49}"/>
              </a:ext>
            </a:extLst>
          </p:cNvPr>
          <p:cNvSpPr/>
          <p:nvPr/>
        </p:nvSpPr>
        <p:spPr>
          <a:xfrm>
            <a:off x="12844" y="1055746"/>
            <a:ext cx="12166312" cy="5618012"/>
          </a:xfrm>
          <a:prstGeom prst="roundRect">
            <a:avLst>
              <a:gd name="adj" fmla="val 3319"/>
            </a:avLst>
          </a:prstGeom>
          <a:solidFill>
            <a:schemeClr val="accent5">
              <a:lumMod val="20000"/>
              <a:lumOff val="80000"/>
            </a:schemeClr>
          </a:solidFill>
          <a:ln>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prstClr val="black"/>
                </a:solidFill>
              </a:rPr>
              <a:t>- </a:t>
            </a:r>
            <a:r>
              <a:rPr lang="en-US" sz="3200" dirty="0" err="1">
                <a:solidFill>
                  <a:prstClr val="black"/>
                </a:solidFill>
              </a:rPr>
              <a:t>Bố</a:t>
            </a:r>
            <a:r>
              <a:rPr lang="en-US" sz="3200" dirty="0">
                <a:solidFill>
                  <a:prstClr val="black"/>
                </a:solidFill>
              </a:rPr>
              <a:t> </a:t>
            </a:r>
            <a:r>
              <a:rPr lang="en-US" sz="3200" dirty="0" err="1">
                <a:solidFill>
                  <a:prstClr val="black"/>
                </a:solidFill>
              </a:rPr>
              <a:t>trí</a:t>
            </a:r>
            <a:r>
              <a:rPr lang="en-US" sz="3200" dirty="0">
                <a:solidFill>
                  <a:prstClr val="black"/>
                </a:solidFill>
              </a:rPr>
              <a:t> </a:t>
            </a:r>
            <a:r>
              <a:rPr lang="en-US" sz="3200" dirty="0" err="1">
                <a:solidFill>
                  <a:prstClr val="black"/>
                </a:solidFill>
              </a:rPr>
              <a:t>chỗ</a:t>
            </a:r>
            <a:r>
              <a:rPr lang="en-US" sz="3200" dirty="0">
                <a:solidFill>
                  <a:prstClr val="black"/>
                </a:solidFill>
              </a:rPr>
              <a:t> </a:t>
            </a:r>
            <a:r>
              <a:rPr lang="en-US" sz="3200" dirty="0" err="1">
                <a:solidFill>
                  <a:prstClr val="black"/>
                </a:solidFill>
              </a:rPr>
              <a:t>thảo</a:t>
            </a:r>
            <a:r>
              <a:rPr lang="en-US" sz="3200" dirty="0">
                <a:solidFill>
                  <a:prstClr val="black"/>
                </a:solidFill>
              </a:rPr>
              <a:t> </a:t>
            </a:r>
            <a:r>
              <a:rPr lang="en-US" sz="3200" dirty="0" err="1">
                <a:solidFill>
                  <a:prstClr val="black"/>
                </a:solidFill>
              </a:rPr>
              <a:t>luận</a:t>
            </a:r>
            <a:r>
              <a:rPr lang="en-US" sz="3200" dirty="0">
                <a:solidFill>
                  <a:prstClr val="black"/>
                </a:solidFill>
              </a:rPr>
              <a:t> </a:t>
            </a:r>
            <a:r>
              <a:rPr lang="en-US" sz="3200" dirty="0" err="1">
                <a:solidFill>
                  <a:prstClr val="black"/>
                </a:solidFill>
              </a:rPr>
              <a:t>sau</a:t>
            </a:r>
            <a:r>
              <a:rPr lang="en-US" sz="3200" dirty="0">
                <a:solidFill>
                  <a:prstClr val="black"/>
                </a:solidFill>
              </a:rPr>
              <a:t> </a:t>
            </a:r>
            <a:r>
              <a:rPr lang="en-US" sz="3200" dirty="0" err="1">
                <a:solidFill>
                  <a:prstClr val="black"/>
                </a:solidFill>
              </a:rPr>
              <a:t>dự</a:t>
            </a:r>
            <a:r>
              <a:rPr lang="en-US" sz="3200" dirty="0">
                <a:solidFill>
                  <a:prstClr val="black"/>
                </a:solidFill>
              </a:rPr>
              <a:t> </a:t>
            </a:r>
            <a:r>
              <a:rPr lang="en-US" sz="3200" dirty="0" err="1">
                <a:solidFill>
                  <a:prstClr val="black"/>
                </a:solidFill>
              </a:rPr>
              <a:t>giờ</a:t>
            </a:r>
            <a:r>
              <a:rPr lang="en-US" sz="3200" dirty="0">
                <a:solidFill>
                  <a:prstClr val="black"/>
                </a:solidFill>
              </a:rPr>
              <a:t> </a:t>
            </a:r>
            <a:r>
              <a:rPr lang="en-US" sz="3200" dirty="0" err="1">
                <a:solidFill>
                  <a:prstClr val="black"/>
                </a:solidFill>
              </a:rPr>
              <a:t>đảm</a:t>
            </a:r>
            <a:r>
              <a:rPr lang="en-US" sz="3200" dirty="0">
                <a:solidFill>
                  <a:prstClr val="black"/>
                </a:solidFill>
              </a:rPr>
              <a:t> </a:t>
            </a:r>
            <a:r>
              <a:rPr lang="en-US" sz="3200" dirty="0" err="1">
                <a:solidFill>
                  <a:prstClr val="black"/>
                </a:solidFill>
              </a:rPr>
              <a:t>bảo</a:t>
            </a:r>
            <a:r>
              <a:rPr lang="en-US" sz="3200" dirty="0">
                <a:solidFill>
                  <a:prstClr val="black"/>
                </a:solidFill>
              </a:rPr>
              <a:t> </a:t>
            </a:r>
            <a:r>
              <a:rPr lang="en-US" sz="3200" dirty="0" err="1">
                <a:solidFill>
                  <a:prstClr val="black"/>
                </a:solidFill>
              </a:rPr>
              <a:t>thoái</a:t>
            </a:r>
            <a:r>
              <a:rPr lang="en-US" sz="3200" dirty="0">
                <a:solidFill>
                  <a:prstClr val="black"/>
                </a:solidFill>
              </a:rPr>
              <a:t> </a:t>
            </a:r>
            <a:r>
              <a:rPr lang="en-US" sz="3200" dirty="0" err="1">
                <a:solidFill>
                  <a:prstClr val="black"/>
                </a:solidFill>
              </a:rPr>
              <a:t>mái</a:t>
            </a:r>
            <a:r>
              <a:rPr lang="en-US" sz="3200" dirty="0">
                <a:solidFill>
                  <a:prstClr val="black"/>
                </a:solidFill>
              </a:rPr>
              <a:t>, </a:t>
            </a:r>
            <a:r>
              <a:rPr lang="en-US" sz="3200" dirty="0" err="1">
                <a:solidFill>
                  <a:prstClr val="black"/>
                </a:solidFill>
              </a:rPr>
              <a:t>thân</a:t>
            </a:r>
            <a:r>
              <a:rPr lang="en-US" sz="3200" dirty="0">
                <a:solidFill>
                  <a:prstClr val="black"/>
                </a:solidFill>
              </a:rPr>
              <a:t> </a:t>
            </a:r>
            <a:r>
              <a:rPr lang="en-US" sz="3200" dirty="0" err="1">
                <a:solidFill>
                  <a:prstClr val="black"/>
                </a:solidFill>
              </a:rPr>
              <a:t>thiện</a:t>
            </a:r>
            <a:r>
              <a:rPr lang="en-US" sz="3200" dirty="0">
                <a:solidFill>
                  <a:prstClr val="black"/>
                </a:solidFill>
              </a:rPr>
              <a:t>. </a:t>
            </a:r>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tiện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để</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thể</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xem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lại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những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hình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ảnh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học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đã</a:t>
            </a:r>
            <a:r>
              <a:rPr lang="en-US" sz="3200" dirty="0">
                <a:solidFill>
                  <a:prstClr val="black"/>
                </a:solidFill>
                <a:latin typeface="Times New Roman" panose="02020603050405020304" pitchFamily="18" charset="0"/>
                <a:cs typeface="Times New Roman" panose="02020603050405020304" pitchFamily="18" charset="0"/>
              </a:rPr>
              <a:t> quay </a:t>
            </a:r>
            <a:r>
              <a:rPr lang="en-US" sz="3200" dirty="0" err="1">
                <a:solidFill>
                  <a:prstClr val="black"/>
                </a:solidFill>
                <a:latin typeface="Times New Roman" panose="02020603050405020304" pitchFamily="18" charset="0"/>
                <a:cs typeface="Times New Roman" panose="02020603050405020304" pitchFamily="18" charset="0"/>
              </a:rPr>
              <a:t>hoặc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chụp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a:t>
            </a:r>
          </a:p>
          <a:p>
            <a:pPr lvl="0" algn="just"/>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Dành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gian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người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dự</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suy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ngẫm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kỹ</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về</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những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điều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mình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quan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sát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thể</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bố</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trí</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giáo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viên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dự</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theo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đổi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theo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nhóm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về</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những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suy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nghĩ</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mình</a:t>
            </a:r>
            <a:r>
              <a:rPr lang="en-US" sz="3200" dirty="0">
                <a:solidFill>
                  <a:prstClr val="black"/>
                </a:solidFill>
                <a:latin typeface="Times New Roman" panose="02020603050405020304" pitchFamily="18" charset="0"/>
                <a:cs typeface="Times New Roman" panose="02020603050405020304" pitchFamily="18" charset="0"/>
              </a:rPr>
              <a:t>.</a:t>
            </a:r>
          </a:p>
          <a:p>
            <a:pPr lvl="0" algn="just"/>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Các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hoạt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động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thảo</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luận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nhóm</a:t>
            </a:r>
            <a:r>
              <a:rPr lang="en-US" sz="3200" b="1" dirty="0">
                <a:solidFill>
                  <a:prstClr val="black"/>
                </a:solidFill>
                <a:latin typeface="Times New Roman" panose="02020603050405020304" pitchFamily="18" charset="0"/>
                <a:cs typeface="Times New Roman" panose="02020603050405020304" pitchFamily="18" charset="0"/>
              </a:rPr>
              <a:t> bao </a:t>
            </a:r>
            <a:r>
              <a:rPr lang="en-US" sz="3200" b="1" dirty="0" err="1">
                <a:solidFill>
                  <a:prstClr val="black"/>
                </a:solidFill>
                <a:latin typeface="Times New Roman" panose="02020603050405020304" pitchFamily="18" charset="0"/>
                <a:cs typeface="Times New Roman" panose="02020603050405020304" pitchFamily="18" charset="0"/>
              </a:rPr>
              <a:t>gồm</a:t>
            </a:r>
            <a:r>
              <a:rPr lang="en-US" sz="3200" b="1" dirty="0">
                <a:solidFill>
                  <a:prstClr val="black"/>
                </a:solidFill>
                <a:latin typeface="Times New Roman" panose="02020603050405020304" pitchFamily="18" charset="0"/>
                <a:cs typeface="Times New Roman" panose="02020603050405020304" pitchFamily="18" charset="0"/>
              </a:rPr>
              <a:t>:</a:t>
            </a:r>
          </a:p>
          <a:p>
            <a:pPr lvl="0" algn="just"/>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Giáo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viên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minh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họa</a:t>
            </a:r>
            <a:r>
              <a:rPr lang="en-US" sz="3200" dirty="0">
                <a:solidFill>
                  <a:prstClr val="black"/>
                </a:solidFill>
                <a:latin typeface="Times New Roman" panose="02020603050405020304" pitchFamily="18" charset="0"/>
                <a:cs typeface="Times New Roman" panose="02020603050405020304" pitchFamily="18" charset="0"/>
              </a:rPr>
              <a:t> chia </a:t>
            </a:r>
            <a:r>
              <a:rPr lang="en-US" sz="3200" dirty="0" err="1">
                <a:solidFill>
                  <a:prstClr val="black"/>
                </a:solidFill>
                <a:latin typeface="Times New Roman" panose="02020603050405020304" pitchFamily="18" charset="0"/>
                <a:cs typeface="Times New Roman" panose="02020603050405020304" pitchFamily="18" charset="0"/>
              </a:rPr>
              <a:t>sẻ</a:t>
            </a:r>
            <a:r>
              <a:rPr lang="en-US" sz="3200" dirty="0">
                <a:solidFill>
                  <a:prstClr val="black"/>
                </a:solidFill>
                <a:latin typeface="Times New Roman" panose="02020603050405020304" pitchFamily="18" charset="0"/>
                <a:cs typeface="Times New Roman" panose="02020603050405020304" pitchFamily="18" charset="0"/>
              </a:rPr>
              <a:t> ý </a:t>
            </a:r>
            <a:r>
              <a:rPr lang="en-US" sz="3200" dirty="0" err="1">
                <a:solidFill>
                  <a:prstClr val="black"/>
                </a:solidFill>
                <a:latin typeface="Times New Roman" panose="02020603050405020304" pitchFamily="18" charset="0"/>
                <a:cs typeface="Times New Roman" panose="02020603050405020304" pitchFamily="18" charset="0"/>
              </a:rPr>
              <a:t>định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tiến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hành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học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cảm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nhận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sau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học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Mục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tiêu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hoạt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động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ý </a:t>
            </a:r>
            <a:r>
              <a:rPr lang="en-US" sz="3200" dirty="0" err="1">
                <a:solidFill>
                  <a:prstClr val="black"/>
                </a:solidFill>
                <a:latin typeface="Times New Roman" panose="02020603050405020304" pitchFamily="18" charset="0"/>
                <a:cs typeface="Times New Roman" panose="02020603050405020304" pitchFamily="18" charset="0"/>
              </a:rPr>
              <a:t>định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giáo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viên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nhằm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đạt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mục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tiêu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Giải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thích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ký</a:t>
            </a:r>
            <a:r>
              <a:rPr lang="en-US" sz="3200" dirty="0">
                <a:solidFill>
                  <a:prstClr val="black"/>
                </a:solidFill>
                <a:latin typeface="Times New Roman" panose="02020603050405020304" pitchFamily="18" charset="0"/>
                <a:cs typeface="Times New Roman" panose="02020603050405020304" pitchFamily="18" charset="0"/>
              </a:rPr>
              <a:t> do ý </a:t>
            </a:r>
            <a:r>
              <a:rPr lang="en-US" sz="3200" dirty="0" err="1">
                <a:solidFill>
                  <a:prstClr val="black"/>
                </a:solidFill>
                <a:latin typeface="Times New Roman" panose="02020603050405020304" pitchFamily="18" charset="0"/>
                <a:cs typeface="Times New Roman" panose="02020603050405020304" pitchFamily="18" charset="0"/>
              </a:rPr>
              <a:t>tưởng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tổ</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chức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hoạt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động</a:t>
            </a:r>
            <a:r>
              <a:rPr lang="en-US" sz="3200" dirty="0">
                <a:solidFill>
                  <a:prstClr val="black"/>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tab pos="457200" algn="l"/>
              </a:tabLst>
              <a:defRPr/>
            </a:pPr>
            <a:endParaRPr kumimoji="0" lang="en-US" sz="25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a:cs typeface="Times New Roman" pitchFamily="18" charset="0"/>
            </a:endParaRPr>
          </a:p>
        </p:txBody>
      </p:sp>
      <p:sp>
        <p:nvSpPr>
          <p:cNvPr id="17" name="Pentagon 16"/>
          <p:cNvSpPr/>
          <p:nvPr/>
        </p:nvSpPr>
        <p:spPr>
          <a:xfrm>
            <a:off x="-25644" y="322"/>
            <a:ext cx="12204800" cy="1055424"/>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chemeClr val="bg1"/>
                </a:solidFill>
              </a:rPr>
              <a:t>3</a:t>
            </a:r>
            <a:r>
              <a:rPr lang="en-US" sz="3600" b="1" dirty="0">
                <a:solidFill>
                  <a:schemeClr val="bg1"/>
                </a:solidFill>
              </a:rPr>
              <a:t>. </a:t>
            </a:r>
            <a:r>
              <a:rPr lang="en-US" sz="3600" b="1" dirty="0" err="1">
                <a:solidFill>
                  <a:schemeClr val="bg1"/>
                </a:solidFill>
              </a:rPr>
              <a:t>Suy</a:t>
            </a:r>
            <a:r>
              <a:rPr lang="en-US" sz="3600" b="1" dirty="0">
                <a:solidFill>
                  <a:schemeClr val="bg1"/>
                </a:solidFill>
              </a:rPr>
              <a:t> </a:t>
            </a:r>
            <a:r>
              <a:rPr lang="en-US" sz="3600" b="1" dirty="0" err="1">
                <a:solidFill>
                  <a:schemeClr val="bg1"/>
                </a:solidFill>
              </a:rPr>
              <a:t>ngẫm</a:t>
            </a:r>
            <a:r>
              <a:rPr lang="en-US" sz="3600" b="1" dirty="0">
                <a:solidFill>
                  <a:schemeClr val="bg1"/>
                </a:solidFill>
              </a:rPr>
              <a:t>, </a:t>
            </a:r>
            <a:r>
              <a:rPr lang="en-US" sz="3600" b="1" dirty="0" err="1">
                <a:solidFill>
                  <a:schemeClr val="bg1"/>
                </a:solidFill>
              </a:rPr>
              <a:t>thảo</a:t>
            </a:r>
            <a:r>
              <a:rPr lang="en-US" sz="3600" b="1" dirty="0">
                <a:solidFill>
                  <a:schemeClr val="bg1"/>
                </a:solidFill>
              </a:rPr>
              <a:t> </a:t>
            </a:r>
            <a:r>
              <a:rPr lang="en-US" sz="3600" b="1" dirty="0" err="1">
                <a:solidFill>
                  <a:schemeClr val="bg1"/>
                </a:solidFill>
              </a:rPr>
              <a:t>luận</a:t>
            </a:r>
            <a:r>
              <a:rPr lang="en-US" sz="3600" b="1" dirty="0">
                <a:solidFill>
                  <a:schemeClr val="bg1"/>
                </a:solidFill>
              </a:rPr>
              <a:t> chia </a:t>
            </a:r>
            <a:r>
              <a:rPr lang="en-US" sz="3600" b="1" dirty="0" err="1">
                <a:solidFill>
                  <a:schemeClr val="bg1"/>
                </a:solidFill>
              </a:rPr>
              <a:t>sẻ</a:t>
            </a:r>
            <a:r>
              <a:rPr lang="en-US" sz="3600" b="1" dirty="0">
                <a:solidFill>
                  <a:schemeClr val="bg1"/>
                </a:solidFill>
              </a:rPr>
              <a:t> ý </a:t>
            </a:r>
            <a:r>
              <a:rPr lang="en-US" sz="3600" b="1" dirty="0" err="1">
                <a:solidFill>
                  <a:schemeClr val="bg1"/>
                </a:solidFill>
              </a:rPr>
              <a:t>kiến</a:t>
            </a:r>
            <a:r>
              <a:rPr lang="en-US" sz="3600" b="1" dirty="0">
                <a:solidFill>
                  <a:schemeClr val="bg1"/>
                </a:solidFill>
              </a:rPr>
              <a:t> </a:t>
            </a:r>
            <a:r>
              <a:rPr lang="en-US" sz="3600" b="1" dirty="0" err="1">
                <a:solidFill>
                  <a:schemeClr val="bg1"/>
                </a:solidFill>
              </a:rPr>
              <a:t>về</a:t>
            </a:r>
            <a:r>
              <a:rPr lang="en-US" sz="3600" b="1" dirty="0">
                <a:solidFill>
                  <a:schemeClr val="bg1"/>
                </a:solidFill>
              </a:rPr>
              <a:t> </a:t>
            </a:r>
            <a:r>
              <a:rPr lang="en-US" sz="3600" b="1" dirty="0" err="1">
                <a:solidFill>
                  <a:schemeClr val="bg1"/>
                </a:solidFill>
              </a:rPr>
              <a:t>bài</a:t>
            </a:r>
            <a:r>
              <a:rPr lang="en-US" sz="3600" b="1" dirty="0">
                <a:solidFill>
                  <a:schemeClr val="bg1"/>
                </a:solidFill>
              </a:rPr>
              <a:t> </a:t>
            </a:r>
            <a:r>
              <a:rPr lang="en-US" sz="3600" b="1" dirty="0" err="1">
                <a:solidFill>
                  <a:schemeClr val="bg1"/>
                </a:solidFill>
              </a:rPr>
              <a:t>học</a:t>
            </a:r>
            <a:endParaRPr lang="en-US" sz="3600" b="1" dirty="0">
              <a:solidFill>
                <a:schemeClr val="bg1"/>
              </a:solidFill>
            </a:endParaRPr>
          </a:p>
        </p:txBody>
      </p:sp>
    </p:spTree>
    <p:extLst>
      <p:ext uri="{BB962C8B-B14F-4D97-AF65-F5344CB8AC3E}">
        <p14:creationId xmlns:p14="http://schemas.microsoft.com/office/powerpoint/2010/main" val="151924959"/>
      </p:ext>
    </p:extLst>
  </p:cSld>
  <p:clrMapOvr>
    <a:masterClrMapping/>
  </p:clrMapOvr>
  <p:transition>
    <p:wedg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0" y="-2"/>
            <a:ext cx="12192000" cy="14057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16487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6" name="Rounded Rectangle 15"/>
          <p:cNvSpPr/>
          <p:nvPr/>
        </p:nvSpPr>
        <p:spPr>
          <a:xfrm>
            <a:off x="265814" y="319655"/>
            <a:ext cx="11660371" cy="79445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UTM Avo"/>
              <a:ea typeface="+mn-ea"/>
              <a:cs typeface="+mn-cs"/>
            </a:endParaRPr>
          </a:p>
        </p:txBody>
      </p:sp>
      <p:sp>
        <p:nvSpPr>
          <p:cNvPr id="18" name="Title 4"/>
          <p:cNvSpPr txBox="1">
            <a:spLocks noChangeArrowheads="1"/>
          </p:cNvSpPr>
          <p:nvPr/>
        </p:nvSpPr>
        <p:spPr>
          <a:xfrm>
            <a:off x="265814" y="370426"/>
            <a:ext cx="11738344" cy="827088"/>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lvl="0">
              <a:lnSpc>
                <a:spcPct val="110000"/>
              </a:lnSpc>
            </a:pPr>
            <a:r>
              <a:rPr lang="en-US" sz="3200" b="1" dirty="0" err="1">
                <a:solidFill>
                  <a:schemeClr val="bg1"/>
                </a:solidFill>
                <a:ea typeface="+mn-ea"/>
                <a:cs typeface="+mn-cs"/>
              </a:rPr>
              <a:t>Về</a:t>
            </a:r>
            <a:r>
              <a:rPr lang="en-US" sz="3200" b="1" dirty="0">
                <a:solidFill>
                  <a:schemeClr val="bg1"/>
                </a:solidFill>
                <a:ea typeface="+mn-ea"/>
                <a:cs typeface="+mn-cs"/>
              </a:rPr>
              <a:t> </a:t>
            </a:r>
            <a:r>
              <a:rPr lang="en-US" sz="3200" b="1" dirty="0" err="1">
                <a:solidFill>
                  <a:schemeClr val="bg1"/>
                </a:solidFill>
                <a:ea typeface="+mn-ea"/>
                <a:cs typeface="+mn-cs"/>
              </a:rPr>
              <a:t>cảm</a:t>
            </a:r>
            <a:r>
              <a:rPr lang="en-US" sz="3200" b="1" dirty="0">
                <a:solidFill>
                  <a:schemeClr val="bg1"/>
                </a:solidFill>
                <a:ea typeface="+mn-ea"/>
                <a:cs typeface="+mn-cs"/>
              </a:rPr>
              <a:t> </a:t>
            </a:r>
            <a:r>
              <a:rPr lang="en-US" sz="3200" b="1" dirty="0" err="1">
                <a:solidFill>
                  <a:schemeClr val="bg1"/>
                </a:solidFill>
                <a:ea typeface="+mn-ea"/>
                <a:cs typeface="+mn-cs"/>
              </a:rPr>
              <a:t>nhận</a:t>
            </a:r>
            <a:r>
              <a:rPr lang="en-US" sz="3200" b="1" dirty="0">
                <a:solidFill>
                  <a:schemeClr val="bg1"/>
                </a:solidFill>
                <a:ea typeface="+mn-ea"/>
                <a:cs typeface="+mn-cs"/>
              </a:rPr>
              <a:t> </a:t>
            </a:r>
            <a:r>
              <a:rPr lang="en-US" sz="3200" b="1" dirty="0" err="1">
                <a:solidFill>
                  <a:schemeClr val="bg1"/>
                </a:solidFill>
                <a:ea typeface="+mn-ea"/>
                <a:cs typeface="+mn-cs"/>
              </a:rPr>
              <a:t>của</a:t>
            </a:r>
            <a:r>
              <a:rPr lang="en-US" sz="3200" b="1" dirty="0">
                <a:solidFill>
                  <a:schemeClr val="bg1"/>
                </a:solidFill>
                <a:ea typeface="+mn-ea"/>
                <a:cs typeface="+mn-cs"/>
              </a:rPr>
              <a:t> </a:t>
            </a:r>
            <a:r>
              <a:rPr lang="en-US" sz="3200" b="1" dirty="0" err="1">
                <a:solidFill>
                  <a:schemeClr val="bg1"/>
                </a:solidFill>
                <a:ea typeface="+mn-ea"/>
                <a:cs typeface="+mn-cs"/>
              </a:rPr>
              <a:t>mình</a:t>
            </a:r>
            <a:r>
              <a:rPr lang="en-US" sz="3200" b="1" dirty="0">
                <a:solidFill>
                  <a:schemeClr val="bg1"/>
                </a:solidFill>
                <a:ea typeface="+mn-ea"/>
                <a:cs typeface="+mn-cs"/>
              </a:rPr>
              <a:t> </a:t>
            </a:r>
            <a:r>
              <a:rPr lang="en-US" sz="3200" b="1" dirty="0" err="1">
                <a:solidFill>
                  <a:schemeClr val="bg1"/>
                </a:solidFill>
                <a:ea typeface="+mn-ea"/>
                <a:cs typeface="+mn-cs"/>
              </a:rPr>
              <a:t>sau</a:t>
            </a:r>
            <a:r>
              <a:rPr lang="en-US" sz="3200" b="1" dirty="0">
                <a:solidFill>
                  <a:schemeClr val="bg1"/>
                </a:solidFill>
                <a:ea typeface="+mn-ea"/>
                <a:cs typeface="+mn-cs"/>
              </a:rPr>
              <a:t> </a:t>
            </a:r>
            <a:r>
              <a:rPr lang="en-US" sz="3200" b="1" dirty="0" err="1">
                <a:solidFill>
                  <a:schemeClr val="bg1"/>
                </a:solidFill>
                <a:ea typeface="+mn-ea"/>
                <a:cs typeface="+mn-cs"/>
              </a:rPr>
              <a:t>hoạt</a:t>
            </a:r>
            <a:r>
              <a:rPr lang="en-US" sz="3200" b="1" dirty="0">
                <a:solidFill>
                  <a:schemeClr val="bg1"/>
                </a:solidFill>
                <a:ea typeface="+mn-ea"/>
                <a:cs typeface="+mn-cs"/>
              </a:rPr>
              <a:t> </a:t>
            </a:r>
            <a:r>
              <a:rPr lang="en-US" sz="3200" b="1" dirty="0" err="1">
                <a:solidFill>
                  <a:schemeClr val="bg1"/>
                </a:solidFill>
                <a:ea typeface="+mn-ea"/>
                <a:cs typeface="+mn-cs"/>
              </a:rPr>
              <a:t>động</a:t>
            </a:r>
            <a:r>
              <a:rPr lang="en-US" sz="3200" b="1" dirty="0">
                <a:solidFill>
                  <a:schemeClr val="bg1"/>
                </a:solidFill>
                <a:ea typeface="+mn-ea"/>
                <a:cs typeface="+mn-cs"/>
              </a:rPr>
              <a:t>, </a:t>
            </a:r>
            <a:r>
              <a:rPr lang="en-US" sz="3200" b="1" dirty="0" err="1">
                <a:solidFill>
                  <a:schemeClr val="bg1"/>
                </a:solidFill>
                <a:ea typeface="+mn-ea"/>
                <a:cs typeface="+mn-cs"/>
              </a:rPr>
              <a:t>giáo</a:t>
            </a:r>
            <a:r>
              <a:rPr lang="en-US" sz="3200" b="1" dirty="0">
                <a:solidFill>
                  <a:schemeClr val="bg1"/>
                </a:solidFill>
                <a:ea typeface="+mn-ea"/>
                <a:cs typeface="+mn-cs"/>
              </a:rPr>
              <a:t> </a:t>
            </a:r>
            <a:r>
              <a:rPr lang="en-US" sz="3200" b="1" dirty="0" err="1">
                <a:solidFill>
                  <a:schemeClr val="bg1"/>
                </a:solidFill>
                <a:ea typeface="+mn-ea"/>
                <a:cs typeface="+mn-cs"/>
              </a:rPr>
              <a:t>viên</a:t>
            </a:r>
            <a:r>
              <a:rPr lang="en-US" sz="3200" b="1" dirty="0">
                <a:solidFill>
                  <a:schemeClr val="bg1"/>
                </a:solidFill>
                <a:ea typeface="+mn-ea"/>
                <a:cs typeface="+mn-cs"/>
              </a:rPr>
              <a:t> </a:t>
            </a:r>
            <a:r>
              <a:rPr lang="en-US" sz="3200" b="1" dirty="0" err="1">
                <a:solidFill>
                  <a:schemeClr val="bg1"/>
                </a:solidFill>
                <a:ea typeface="+mn-ea"/>
                <a:cs typeface="+mn-cs"/>
              </a:rPr>
              <a:t>minh</a:t>
            </a:r>
            <a:r>
              <a:rPr lang="en-US" sz="3200" b="1" dirty="0">
                <a:solidFill>
                  <a:schemeClr val="bg1"/>
                </a:solidFill>
                <a:ea typeface="+mn-ea"/>
                <a:cs typeface="+mn-cs"/>
              </a:rPr>
              <a:t> </a:t>
            </a:r>
            <a:r>
              <a:rPr lang="en-US" sz="3200" b="1" dirty="0" err="1">
                <a:solidFill>
                  <a:schemeClr val="bg1"/>
                </a:solidFill>
                <a:ea typeface="+mn-ea"/>
                <a:cs typeface="+mn-cs"/>
              </a:rPr>
              <a:t>họa</a:t>
            </a:r>
            <a:r>
              <a:rPr lang="en-US" sz="3200" b="1" dirty="0">
                <a:solidFill>
                  <a:schemeClr val="bg1"/>
                </a:solidFill>
                <a:ea typeface="+mn-ea"/>
                <a:cs typeface="+mn-cs"/>
              </a:rPr>
              <a:t> chia </a:t>
            </a:r>
            <a:r>
              <a:rPr lang="en-US" sz="3200" b="1" dirty="0" err="1">
                <a:solidFill>
                  <a:schemeClr val="bg1"/>
                </a:solidFill>
                <a:ea typeface="+mn-ea"/>
                <a:cs typeface="+mn-cs"/>
              </a:rPr>
              <a:t>sẻ</a:t>
            </a:r>
            <a:r>
              <a:rPr lang="en-US" sz="3200" dirty="0">
                <a:solidFill>
                  <a:schemeClr val="bg1"/>
                </a:solidFill>
                <a:ea typeface="+mn-ea"/>
                <a:cs typeface="+mn-cs"/>
              </a:rPr>
              <a:t>:</a:t>
            </a:r>
            <a:endParaRPr kumimoji="0" lang="en-ID" altLang="en-US" sz="2200" b="0" i="0" u="none" strike="noStrike" kern="1200" cap="none" spc="0" normalizeH="0" baseline="0" noProof="0" dirty="0">
              <a:ln>
                <a:noFill/>
              </a:ln>
              <a:solidFill>
                <a:schemeClr val="bg1"/>
              </a:solidFill>
              <a:effectLst/>
              <a:uLnTx/>
              <a:uFillTx/>
              <a:latin typeface="UTM Avo"/>
            </a:endParaRPr>
          </a:p>
        </p:txBody>
      </p:sp>
      <p:sp>
        <p:nvSpPr>
          <p:cNvPr id="14" name="Right Arrow 13"/>
          <p:cNvSpPr/>
          <p:nvPr/>
        </p:nvSpPr>
        <p:spPr>
          <a:xfrm>
            <a:off x="1192036" y="6093814"/>
            <a:ext cx="8104363" cy="7641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err="1">
                <a:latin typeface="Times New Roman" panose="02020603050405020304" pitchFamily="18" charset="0"/>
                <a:cs typeface="Times New Roman" panose="02020603050405020304" pitchFamily="18" charset="0"/>
              </a:rPr>
              <a:t>Lưu</a:t>
            </a:r>
            <a:r>
              <a:rPr lang="en-US" sz="2000" b="1" dirty="0">
                <a:latin typeface="Times New Roman" panose="02020603050405020304" pitchFamily="18" charset="0"/>
                <a:cs typeface="Times New Roman" panose="02020603050405020304" pitchFamily="18" charset="0"/>
              </a:rPr>
              <a:t> ý: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xếp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loại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giờ</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dạy</a:t>
            </a:r>
            <a:r>
              <a:rPr lang="en-US" sz="2000" b="1" dirty="0">
                <a:latin typeface="Times New Roman" panose="02020603050405020304" pitchFamily="18" charset="0"/>
                <a:cs typeface="Times New Roman" panose="02020603050405020304" pitchFamily="18" charset="0"/>
              </a:rPr>
              <a:t> hay </a:t>
            </a:r>
            <a:r>
              <a:rPr lang="en-US" sz="2000" b="1" dirty="0" err="1">
                <a:latin typeface="Times New Roman" panose="02020603050405020304" pitchFamily="18" charset="0"/>
                <a:cs typeface="Times New Roman" panose="02020603050405020304" pitchFamily="18" charset="0"/>
              </a:rPr>
              <a:t>hoạt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động</a:t>
            </a:r>
            <a:r>
              <a:rPr lang="en-US" sz="2000" b="1" dirty="0">
                <a:latin typeface="Times New Roman" panose="02020603050405020304" pitchFamily="18" charset="0"/>
                <a:cs typeface="Times New Roman" panose="02020603050405020304" pitchFamily="18" charset="0"/>
              </a:rPr>
              <a:t>.</a:t>
            </a:r>
            <a:endPar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 name="Rounded Rectangle 3"/>
          <p:cNvSpPr/>
          <p:nvPr/>
        </p:nvSpPr>
        <p:spPr>
          <a:xfrm>
            <a:off x="265815" y="1261368"/>
            <a:ext cx="4458585" cy="464194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0066FF"/>
              </a:solidFill>
              <a:effectLst/>
              <a:uLnTx/>
              <a:uFillTx/>
              <a:latin typeface="UTM Avo"/>
              <a:ea typeface="Calibri"/>
              <a:cs typeface="Times New Roman"/>
            </a:endParaRPr>
          </a:p>
          <a:p>
            <a:pPr lvl="0" algn="just"/>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điểm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đã</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hành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thành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điểm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còn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cảm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thấy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khăn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băn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khoăn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Cảm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nghĩ</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điểm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động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chỉ</a:t>
            </a:r>
            <a:r>
              <a:rPr lang="en-US" sz="2800" dirty="0">
                <a:solidFill>
                  <a:prstClr val="black"/>
                </a:solidFill>
                <a:latin typeface="Times New Roman" panose="02020603050405020304" pitchFamily="18" charset="0"/>
                <a:cs typeface="Times New Roman" panose="02020603050405020304" pitchFamily="18" charset="0"/>
              </a:rPr>
              <a:t> ra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huống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động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trẻ</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nêu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cảm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nghĩ</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điểm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hành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thành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công</a:t>
            </a:r>
            <a:r>
              <a:rPr lang="en-US" sz="2800" dirty="0">
                <a:solidFill>
                  <a:prstClr val="black"/>
                </a:solidFill>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66FF"/>
                </a:solidFill>
                <a:effectLst/>
                <a:uLnTx/>
                <a:uFillTx/>
                <a:latin typeface="UTM Avo"/>
                <a:ea typeface="Calibri"/>
                <a:cs typeface="Times New Roman"/>
              </a:rPr>
              <a:t> </a:t>
            </a:r>
            <a:endParaRPr kumimoji="0" lang="en-US" sz="1700" b="0" i="0" u="none" strike="noStrike" kern="1200" cap="none" spc="0" normalizeH="0" baseline="0" noProof="0" dirty="0">
              <a:ln>
                <a:noFill/>
              </a:ln>
              <a:solidFill>
                <a:prstClr val="white"/>
              </a:solidFill>
              <a:effectLst/>
              <a:uLnTx/>
              <a:uFillTx/>
              <a:latin typeface="UTM Avo"/>
              <a:ea typeface="+mn-ea"/>
              <a:cs typeface="+mn-cs"/>
            </a:endParaRPr>
          </a:p>
        </p:txBody>
      </p:sp>
      <p:sp>
        <p:nvSpPr>
          <p:cNvPr id="21" name="Rounded Rectangle 20"/>
          <p:cNvSpPr/>
          <p:nvPr/>
        </p:nvSpPr>
        <p:spPr>
          <a:xfrm>
            <a:off x="4895850" y="1261368"/>
            <a:ext cx="7108308" cy="477748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tabLst>
                <a:tab pos="457200" algn="l"/>
              </a:tabLst>
            </a:pP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Giáo</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viên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dự</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giờ</a:t>
            </a:r>
            <a:r>
              <a:rPr lang="en-US" sz="2600" dirty="0">
                <a:solidFill>
                  <a:prstClr val="black"/>
                </a:solidFill>
                <a:latin typeface="Times New Roman" panose="02020603050405020304" pitchFamily="18" charset="0"/>
                <a:cs typeface="Times New Roman" panose="02020603050405020304" pitchFamily="18" charset="0"/>
              </a:rPr>
              <a:t> chia </a:t>
            </a:r>
            <a:r>
              <a:rPr lang="en-US" sz="2600" dirty="0" err="1">
                <a:solidFill>
                  <a:prstClr val="black"/>
                </a:solidFill>
                <a:latin typeface="Times New Roman" panose="02020603050405020304" pitchFamily="18" charset="0"/>
                <a:cs typeface="Times New Roman" panose="02020603050405020304" pitchFamily="18" charset="0"/>
              </a:rPr>
              <a:t>sẻ</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những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suy</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ngẫm</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của</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mình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về</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tình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huống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học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của</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trẻ</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mình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đã</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quan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sát</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được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Trong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buổi</a:t>
            </a:r>
            <a:r>
              <a:rPr lang="en-US" sz="2600" dirty="0">
                <a:solidFill>
                  <a:prstClr val="black"/>
                </a:solidFill>
                <a:latin typeface="Times New Roman" panose="02020603050405020304" pitchFamily="18" charset="0"/>
                <a:cs typeface="Times New Roman" panose="02020603050405020304" pitchFamily="18" charset="0"/>
              </a:rPr>
              <a:t> chia </a:t>
            </a:r>
            <a:r>
              <a:rPr lang="en-US" sz="2600" dirty="0" err="1">
                <a:solidFill>
                  <a:prstClr val="black"/>
                </a:solidFill>
                <a:latin typeface="Times New Roman" panose="02020603050405020304" pitchFamily="18" charset="0"/>
                <a:cs typeface="Times New Roman" panose="02020603050405020304" pitchFamily="18" charset="0"/>
              </a:rPr>
              <a:t>sẻ</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thảo</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luận</a:t>
            </a:r>
            <a:r>
              <a:rPr lang="en-US" sz="2600" dirty="0">
                <a:solidFill>
                  <a:prstClr val="black"/>
                </a:solidFill>
                <a:latin typeface="Times New Roman" panose="02020603050405020304" pitchFamily="18" charset="0"/>
                <a:cs typeface="Times New Roman" panose="02020603050405020304" pitchFamily="18" charset="0"/>
              </a:rPr>
              <a:t> ai </a:t>
            </a:r>
            <a:r>
              <a:rPr lang="en-US" sz="2600" dirty="0" err="1">
                <a:solidFill>
                  <a:prstClr val="black"/>
                </a:solidFill>
                <a:latin typeface="Times New Roman" panose="02020603050405020304" pitchFamily="18" charset="0"/>
                <a:cs typeface="Times New Roman" panose="02020603050405020304" pitchFamily="18" charset="0"/>
              </a:rPr>
              <a:t>cũng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cần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có</a:t>
            </a:r>
            <a:r>
              <a:rPr lang="en-US" sz="2600" dirty="0">
                <a:solidFill>
                  <a:prstClr val="black"/>
                </a:solidFill>
                <a:latin typeface="Times New Roman" panose="02020603050405020304" pitchFamily="18" charset="0"/>
                <a:cs typeface="Times New Roman" panose="02020603050405020304" pitchFamily="18" charset="0"/>
              </a:rPr>
              <a:t> ý </a:t>
            </a:r>
            <a:r>
              <a:rPr lang="en-US" sz="2600" dirty="0" err="1">
                <a:solidFill>
                  <a:prstClr val="black"/>
                </a:solidFill>
                <a:latin typeface="Times New Roman" panose="02020603050405020304" pitchFamily="18" charset="0"/>
                <a:cs typeface="Times New Roman" panose="02020603050405020304" pitchFamily="18" charset="0"/>
              </a:rPr>
              <a:t>kiến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không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giới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hạn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số</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làn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phát</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biểu</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Một</a:t>
            </a:r>
            <a:r>
              <a:rPr lang="en-US" sz="2600" dirty="0">
                <a:solidFill>
                  <a:prstClr val="black"/>
                </a:solidFill>
                <a:latin typeface="Times New Roman" panose="02020603050405020304" pitchFamily="18" charset="0"/>
                <a:cs typeface="Times New Roman" panose="02020603050405020304" pitchFamily="18" charset="0"/>
              </a:rPr>
              <a:t> ý </a:t>
            </a:r>
            <a:r>
              <a:rPr lang="en-US" sz="2600" dirty="0" err="1">
                <a:solidFill>
                  <a:prstClr val="black"/>
                </a:solidFill>
                <a:latin typeface="Times New Roman" panose="02020603050405020304" pitchFamily="18" charset="0"/>
                <a:cs typeface="Times New Roman" panose="02020603050405020304" pitchFamily="18" charset="0"/>
              </a:rPr>
              <a:t>kiến</a:t>
            </a:r>
            <a:r>
              <a:rPr lang="en-US" sz="2600" dirty="0">
                <a:solidFill>
                  <a:prstClr val="black"/>
                </a:solidFill>
                <a:latin typeface="Times New Roman" panose="02020603050405020304" pitchFamily="18" charset="0"/>
                <a:cs typeface="Times New Roman" panose="02020603050405020304" pitchFamily="18" charset="0"/>
              </a:rPr>
              <a:t> chia </a:t>
            </a:r>
            <a:r>
              <a:rPr lang="en-US" sz="2600" dirty="0" err="1">
                <a:solidFill>
                  <a:prstClr val="black"/>
                </a:solidFill>
                <a:latin typeface="Times New Roman" panose="02020603050405020304" pitchFamily="18" charset="0"/>
                <a:cs typeface="Times New Roman" panose="02020603050405020304" pitchFamily="18" charset="0"/>
              </a:rPr>
              <a:t>sẻ</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phải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có</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đủ</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các</a:t>
            </a:r>
            <a:r>
              <a:rPr lang="en-US" sz="2600" dirty="0">
                <a:solidFill>
                  <a:prstClr val="black"/>
                </a:solidFill>
                <a:latin typeface="Times New Roman" panose="02020603050405020304" pitchFamily="18" charset="0"/>
                <a:cs typeface="Times New Roman" panose="02020603050405020304" pitchFamily="18" charset="0"/>
              </a:rPr>
              <a:t> ý: </a:t>
            </a:r>
            <a:r>
              <a:rPr lang="en-US" sz="2600" dirty="0" err="1">
                <a:solidFill>
                  <a:prstClr val="black"/>
                </a:solidFill>
                <a:latin typeface="Times New Roman" panose="02020603050405020304" pitchFamily="18" charset="0"/>
                <a:cs typeface="Times New Roman" panose="02020603050405020304" pitchFamily="18" charset="0"/>
              </a:rPr>
              <a:t>Chỉ</a:t>
            </a:r>
            <a:r>
              <a:rPr lang="en-US" sz="2600" dirty="0">
                <a:solidFill>
                  <a:prstClr val="black"/>
                </a:solidFill>
                <a:latin typeface="Times New Roman" panose="02020603050405020304" pitchFamily="18" charset="0"/>
                <a:cs typeface="Times New Roman" panose="02020603050405020304" pitchFamily="18" charset="0"/>
              </a:rPr>
              <a:t> ra </a:t>
            </a:r>
            <a:r>
              <a:rPr lang="en-US" sz="2600" dirty="0" err="1">
                <a:solidFill>
                  <a:prstClr val="black"/>
                </a:solidFill>
                <a:latin typeface="Times New Roman" panose="02020603050405020304" pitchFamily="18" charset="0"/>
                <a:cs typeface="Times New Roman" panose="02020603050405020304" pitchFamily="18" charset="0"/>
              </a:rPr>
              <a:t>tình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huống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mô</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tả</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biểu</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hiện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của</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trẻ</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bình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luận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khi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nào</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trẻ</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nào</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Như</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thế</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nào</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thể</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hiện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điều</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gì</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Lý</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giải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nguyên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nhân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vì</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sao</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và</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điều</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đúc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rút</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học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hỏi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các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giải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pháp</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của</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bản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thân</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rút</a:t>
            </a:r>
            <a:r>
              <a:rPr lang="en-US" sz="2600" dirty="0">
                <a:solidFill>
                  <a:prstClr val="black"/>
                </a:solidFill>
                <a:latin typeface="Times New Roman" panose="02020603050405020304" pitchFamily="18" charset="0"/>
                <a:cs typeface="Times New Roman" panose="02020603050405020304" pitchFamily="18" charset="0"/>
              </a:rPr>
              <a:t> ra </a:t>
            </a:r>
            <a:r>
              <a:rPr lang="en-US" sz="2600" dirty="0" err="1">
                <a:solidFill>
                  <a:prstClr val="black"/>
                </a:solidFill>
                <a:latin typeface="Times New Roman" panose="02020603050405020304" pitchFamily="18" charset="0"/>
                <a:cs typeface="Times New Roman" panose="02020603050405020304" pitchFamily="18" charset="0"/>
              </a:rPr>
              <a:t>điều</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gì</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Làm</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thế</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nào</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để</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thay</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đổi</a:t>
            </a:r>
            <a:r>
              <a:rPr lang="en-US" sz="2600" dirty="0">
                <a:solidFill>
                  <a:prstClr val="black"/>
                </a:solidFill>
                <a:latin typeface="Times New Roman" panose="02020603050405020304" pitchFamily="18" charset="0"/>
                <a:cs typeface="Times New Roman" panose="02020603050405020304" pitchFamily="18" charset="0"/>
              </a:rPr>
              <a:t>).</a:t>
            </a:r>
            <a:endPar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33165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18"/>
          <p:cNvSpPr/>
          <p:nvPr/>
        </p:nvSpPr>
        <p:spPr>
          <a:xfrm>
            <a:off x="3096630" y="1580699"/>
            <a:ext cx="8847717" cy="772096"/>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UTM Avo"/>
              <a:ea typeface="+mn-ea"/>
              <a:cs typeface="+mn-cs"/>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23311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7" name="Rectangle: Rounded Corners 18"/>
          <p:cNvSpPr/>
          <p:nvPr/>
        </p:nvSpPr>
        <p:spPr>
          <a:xfrm>
            <a:off x="3134733" y="262948"/>
            <a:ext cx="8847717" cy="1104757"/>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UTM Avo"/>
              <a:ea typeface="+mn-ea"/>
              <a:cs typeface="+mn-cs"/>
            </a:endParaRPr>
          </a:p>
        </p:txBody>
      </p:sp>
      <p:sp>
        <p:nvSpPr>
          <p:cNvPr id="18" name="Title 4"/>
          <p:cNvSpPr txBox="1">
            <a:spLocks noChangeArrowheads="1"/>
          </p:cNvSpPr>
          <p:nvPr/>
        </p:nvSpPr>
        <p:spPr>
          <a:xfrm>
            <a:off x="3403372" y="252249"/>
            <a:ext cx="8445728" cy="827088"/>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lvl="0">
              <a:lnSpc>
                <a:spcPct val="100000"/>
              </a:lnSpc>
              <a:spcBef>
                <a:spcPts val="0"/>
              </a:spcBef>
            </a:pPr>
            <a:r>
              <a:rPr lang="en-US" sz="3000" dirty="0" err="1">
                <a:solidFill>
                  <a:prstClr val="black"/>
                </a:solidFill>
                <a:latin typeface="Times New Roman" panose="02020603050405020304" pitchFamily="18" charset="0"/>
                <a:ea typeface="+mn-ea"/>
                <a:cs typeface="Times New Roman" panose="02020603050405020304" pitchFamily="18" charset="0"/>
              </a:rPr>
              <a:t>Chỉ</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trao</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đổi</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về</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việc</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giáo</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viên</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dạy</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minh</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họa</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cần</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phải</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dạy</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những</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gì</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và</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phải</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dạy</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như</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thế</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nào</a:t>
            </a:r>
            <a:r>
              <a:rPr lang="en-US" sz="3000" dirty="0">
                <a:solidFill>
                  <a:prstClr val="black"/>
                </a:solidFill>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D" altLang="en-US" sz="2200" b="0" i="0" u="none" strike="noStrike" kern="1200" cap="none" spc="0" normalizeH="0" baseline="0" noProof="0" dirty="0">
              <a:ln>
                <a:noFill/>
              </a:ln>
              <a:solidFill>
                <a:srgbClr val="0066FF"/>
              </a:solidFill>
              <a:effectLst/>
              <a:uLnTx/>
              <a:uFillTx/>
              <a:latin typeface="UTM Avo"/>
              <a:ea typeface="+mj-ea"/>
              <a:cs typeface="+mj-cs"/>
            </a:endParaRPr>
          </a:p>
        </p:txBody>
      </p:sp>
      <p:sp>
        <p:nvSpPr>
          <p:cNvPr id="21" name="Title 4"/>
          <p:cNvSpPr txBox="1">
            <a:spLocks noChangeArrowheads="1"/>
          </p:cNvSpPr>
          <p:nvPr/>
        </p:nvSpPr>
        <p:spPr>
          <a:xfrm>
            <a:off x="3619076" y="1657350"/>
            <a:ext cx="8172873" cy="976964"/>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nSpc>
                <a:spcPct val="100000"/>
              </a:lnSpc>
              <a:spcBef>
                <a:spcPts val="0"/>
              </a:spcBef>
            </a:pPr>
            <a:r>
              <a:rPr lang="en-US" sz="3000" dirty="0" err="1">
                <a:solidFill>
                  <a:prstClr val="black"/>
                </a:solidFill>
                <a:latin typeface="Times New Roman" panose="02020603050405020304" pitchFamily="18" charset="0"/>
                <a:ea typeface="+mn-ea"/>
                <a:cs typeface="Times New Roman" panose="02020603050405020304" pitchFamily="18" charset="0"/>
              </a:rPr>
              <a:t>Đưa</a:t>
            </a:r>
            <a:r>
              <a:rPr lang="en-US" sz="3000" dirty="0">
                <a:solidFill>
                  <a:prstClr val="black"/>
                </a:solidFill>
                <a:latin typeface="Times New Roman" panose="02020603050405020304" pitchFamily="18" charset="0"/>
                <a:ea typeface="+mn-ea"/>
                <a:cs typeface="Times New Roman" panose="02020603050405020304" pitchFamily="18" charset="0"/>
              </a:rPr>
              <a:t> ra ý </a:t>
            </a:r>
            <a:r>
              <a:rPr lang="en-US" sz="3000" dirty="0" err="1">
                <a:solidFill>
                  <a:prstClr val="black"/>
                </a:solidFill>
                <a:latin typeface="Times New Roman" panose="02020603050405020304" pitchFamily="18" charset="0"/>
                <a:ea typeface="+mn-ea"/>
                <a:cs typeface="Times New Roman" panose="02020603050405020304" pitchFamily="18" charset="0"/>
              </a:rPr>
              <a:t>kiến</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đánh</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giá</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ưu</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điểm</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tồn</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tại</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của</a:t>
            </a:r>
            <a:r>
              <a:rPr lang="en-US" sz="3000" dirty="0">
                <a:solidFill>
                  <a:prstClr val="black"/>
                </a:solidFill>
                <a:latin typeface="Times New Roman" panose="02020603050405020304" pitchFamily="18" charset="0"/>
                <a:ea typeface="+mn-ea"/>
                <a:cs typeface="Times New Roman" panose="02020603050405020304" pitchFamily="18" charset="0"/>
              </a:rPr>
              <a:t> GV</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ID" altLang="en-US" sz="2600" b="0" i="0" u="none" strike="noStrike" kern="1200" cap="none" spc="0" normalizeH="0" baseline="0" noProof="0" dirty="0">
                <a:ln>
                  <a:noFill/>
                </a:ln>
                <a:solidFill>
                  <a:srgbClr val="0066FF"/>
                </a:solidFill>
                <a:effectLst/>
                <a:uLnTx/>
                <a:uFillTx/>
                <a:latin typeface="UTM Avo"/>
                <a:ea typeface="+mj-ea"/>
                <a:cs typeface="+mj-cs"/>
              </a:rPr>
              <a:t>                </a:t>
            </a:r>
          </a:p>
        </p:txBody>
      </p:sp>
      <p:sp>
        <p:nvSpPr>
          <p:cNvPr id="30" name="Flowchart: Alternate Process 29"/>
          <p:cNvSpPr/>
          <p:nvPr/>
        </p:nvSpPr>
        <p:spPr>
          <a:xfrm>
            <a:off x="66813" y="495300"/>
            <a:ext cx="1828799" cy="6000750"/>
          </a:xfrm>
          <a:prstGeom prst="flowChartAlternateProcess">
            <a:avLst/>
          </a:prstGeom>
          <a:solidFill>
            <a:schemeClr val="accent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34" name="TextBox 33"/>
          <p:cNvSpPr txBox="1"/>
          <p:nvPr/>
        </p:nvSpPr>
        <p:spPr>
          <a:xfrm>
            <a:off x="0" y="1783279"/>
            <a:ext cx="1828800" cy="3046988"/>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a:t>
            </a:r>
          </a:p>
        </p:txBody>
      </p:sp>
      <p:sp>
        <p:nvSpPr>
          <p:cNvPr id="36" name="Rectangle: Rounded Corners 18"/>
          <p:cNvSpPr/>
          <p:nvPr/>
        </p:nvSpPr>
        <p:spPr>
          <a:xfrm>
            <a:off x="3134731" y="2505196"/>
            <a:ext cx="8847717" cy="1292386"/>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UTM Avo"/>
              <a:ea typeface="+mn-ea"/>
              <a:cs typeface="+mn-cs"/>
            </a:endParaRPr>
          </a:p>
        </p:txBody>
      </p:sp>
      <p:sp>
        <p:nvSpPr>
          <p:cNvPr id="37" name="Title 4"/>
          <p:cNvSpPr txBox="1">
            <a:spLocks noChangeArrowheads="1"/>
          </p:cNvSpPr>
          <p:nvPr/>
        </p:nvSpPr>
        <p:spPr>
          <a:xfrm>
            <a:off x="3346221" y="2654658"/>
            <a:ext cx="8445727" cy="1181022"/>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just">
              <a:lnSpc>
                <a:spcPct val="100000"/>
              </a:lnSpc>
              <a:spcBef>
                <a:spcPts val="0"/>
              </a:spcBef>
            </a:pPr>
            <a:r>
              <a:rPr lang="en-US" sz="3000" dirty="0" err="1">
                <a:solidFill>
                  <a:prstClr val="black"/>
                </a:solidFill>
                <a:latin typeface="Times New Roman" panose="02020603050405020304" pitchFamily="18" charset="0"/>
                <a:ea typeface="+mn-ea"/>
                <a:cs typeface="Times New Roman" panose="02020603050405020304" pitchFamily="18" charset="0"/>
              </a:rPr>
              <a:t>Không</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phát</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biểu</a:t>
            </a:r>
            <a:r>
              <a:rPr lang="en-US" sz="3000" dirty="0">
                <a:solidFill>
                  <a:prstClr val="black"/>
                </a:solidFill>
                <a:latin typeface="Times New Roman" panose="02020603050405020304" pitchFamily="18" charset="0"/>
                <a:ea typeface="+mn-ea"/>
                <a:cs typeface="Times New Roman" panose="02020603050405020304" pitchFamily="18" charset="0"/>
              </a:rPr>
              <a:t> ý </a:t>
            </a:r>
            <a:r>
              <a:rPr lang="en-US" sz="3000" dirty="0" err="1">
                <a:solidFill>
                  <a:prstClr val="black"/>
                </a:solidFill>
                <a:latin typeface="Times New Roman" panose="02020603050405020304" pitchFamily="18" charset="0"/>
                <a:ea typeface="+mn-ea"/>
                <a:cs typeface="Times New Roman" panose="02020603050405020304" pitchFamily="18" charset="0"/>
              </a:rPr>
              <a:t>kiến</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gì</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cả</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hoặc</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mọi</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người</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đều</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đưa</a:t>
            </a:r>
            <a:r>
              <a:rPr lang="en-US" sz="3000" dirty="0">
                <a:solidFill>
                  <a:prstClr val="black"/>
                </a:solidFill>
                <a:latin typeface="Times New Roman" panose="02020603050405020304" pitchFamily="18" charset="0"/>
                <a:ea typeface="+mn-ea"/>
                <a:cs typeface="Times New Roman" panose="02020603050405020304" pitchFamily="18" charset="0"/>
              </a:rPr>
              <a:t> ra </a:t>
            </a:r>
            <a:r>
              <a:rPr lang="en-US" sz="3000" dirty="0" err="1">
                <a:solidFill>
                  <a:prstClr val="black"/>
                </a:solidFill>
                <a:latin typeface="Times New Roman" panose="02020603050405020304" pitchFamily="18" charset="0"/>
                <a:ea typeface="+mn-ea"/>
                <a:cs typeface="Times New Roman" panose="02020603050405020304" pitchFamily="18" charset="0"/>
              </a:rPr>
              <a:t>những</a:t>
            </a:r>
            <a:r>
              <a:rPr lang="en-US" sz="3000" dirty="0">
                <a:solidFill>
                  <a:prstClr val="black"/>
                </a:solidFill>
                <a:latin typeface="Times New Roman" panose="02020603050405020304" pitchFamily="18" charset="0"/>
                <a:ea typeface="+mn-ea"/>
                <a:cs typeface="Times New Roman" panose="02020603050405020304" pitchFamily="18" charset="0"/>
              </a:rPr>
              <a:t> ý </a:t>
            </a:r>
            <a:r>
              <a:rPr lang="en-US" sz="3000" dirty="0" err="1">
                <a:solidFill>
                  <a:prstClr val="black"/>
                </a:solidFill>
                <a:latin typeface="Times New Roman" panose="02020603050405020304" pitchFamily="18" charset="0"/>
                <a:ea typeface="+mn-ea"/>
                <a:cs typeface="Times New Roman" panose="02020603050405020304" pitchFamily="18" charset="0"/>
              </a:rPr>
              <a:t>kiến</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giống</a:t>
            </a:r>
            <a:r>
              <a:rPr lang="en-US" sz="3000" dirty="0">
                <a:solidFill>
                  <a:prstClr val="black"/>
                </a:solidFill>
                <a:latin typeface="Times New Roman" panose="02020603050405020304" pitchFamily="18" charset="0"/>
                <a:ea typeface="+mn-ea"/>
                <a:cs typeface="Times New Roman" panose="02020603050405020304" pitchFamily="18" charset="0"/>
              </a:rPr>
              <a:t> </a:t>
            </a:r>
            <a:r>
              <a:rPr lang="en-US" sz="3000" dirty="0" err="1">
                <a:solidFill>
                  <a:prstClr val="black"/>
                </a:solidFill>
                <a:latin typeface="Times New Roman" panose="02020603050405020304" pitchFamily="18" charset="0"/>
                <a:ea typeface="+mn-ea"/>
                <a:cs typeface="Times New Roman" panose="02020603050405020304" pitchFamily="18" charset="0"/>
              </a:rPr>
              <a:t>nhau</a:t>
            </a:r>
            <a:r>
              <a:rPr lang="en-US" sz="3000" dirty="0">
                <a:solidFill>
                  <a:prstClr val="black"/>
                </a:solidFill>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D" altLang="en-US" sz="2200" b="0" i="0" u="none" strike="noStrike" kern="1200" cap="none" spc="0" normalizeH="0" baseline="0" noProof="0" dirty="0">
              <a:ln>
                <a:noFill/>
              </a:ln>
              <a:solidFill>
                <a:srgbClr val="0066FF"/>
              </a:solidFill>
              <a:effectLst/>
              <a:uLnTx/>
              <a:uFillTx/>
              <a:latin typeface="UTM Avo"/>
              <a:ea typeface="+mj-ea"/>
              <a:cs typeface="+mj-cs"/>
            </a:endParaRPr>
          </a:p>
        </p:txBody>
      </p:sp>
      <p:cxnSp>
        <p:nvCxnSpPr>
          <p:cNvPr id="43" name="Straight Arrow Connector 42"/>
          <p:cNvCxnSpPr>
            <a:cxnSpLocks/>
          </p:cNvCxnSpPr>
          <p:nvPr/>
        </p:nvCxnSpPr>
        <p:spPr>
          <a:xfrm flipV="1">
            <a:off x="1837449" y="1013363"/>
            <a:ext cx="1259181" cy="567336"/>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a:endCxn id="35" idx="1"/>
          </p:cNvCxnSpPr>
          <p:nvPr/>
        </p:nvCxnSpPr>
        <p:spPr>
          <a:xfrm flipV="1">
            <a:off x="1837449" y="1966747"/>
            <a:ext cx="1259181" cy="431768"/>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cxnSpLocks/>
            <a:stCxn id="34" idx="3"/>
          </p:cNvCxnSpPr>
          <p:nvPr/>
        </p:nvCxnSpPr>
        <p:spPr>
          <a:xfrm>
            <a:off x="1828800" y="3306773"/>
            <a:ext cx="1239118" cy="30777"/>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3" name="Title 4">
            <a:extLst>
              <a:ext uri="{FF2B5EF4-FFF2-40B4-BE49-F238E27FC236}">
                <a16:creationId xmlns:a16="http://schemas.microsoft.com/office/drawing/2014/main" id="{4748D220-E98C-4BBB-8E3A-A46A4294A9E1}"/>
              </a:ext>
            </a:extLst>
          </p:cNvPr>
          <p:cNvSpPr txBox="1">
            <a:spLocks noChangeArrowheads="1"/>
          </p:cNvSpPr>
          <p:nvPr/>
        </p:nvSpPr>
        <p:spPr>
          <a:xfrm>
            <a:off x="3498621" y="3029175"/>
            <a:ext cx="8445727" cy="827088"/>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endParaRPr lang="en-US" sz="2400" dirty="0"/>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D" altLang="en-US" sz="2200" b="0" i="0" u="none" strike="noStrike" kern="1200" cap="none" spc="0" normalizeH="0" baseline="0" noProof="0" dirty="0">
              <a:ln>
                <a:noFill/>
              </a:ln>
              <a:solidFill>
                <a:srgbClr val="0066FF"/>
              </a:solidFill>
              <a:effectLst/>
              <a:uLnTx/>
              <a:uFillTx/>
              <a:latin typeface="UTM Avo"/>
              <a:ea typeface="+mj-ea"/>
              <a:cs typeface="+mj-cs"/>
            </a:endParaRPr>
          </a:p>
        </p:txBody>
      </p:sp>
      <p:sp>
        <p:nvSpPr>
          <p:cNvPr id="24" name="Rectangle: Rounded Corners 18">
            <a:extLst>
              <a:ext uri="{FF2B5EF4-FFF2-40B4-BE49-F238E27FC236}">
                <a16:creationId xmlns:a16="http://schemas.microsoft.com/office/drawing/2014/main" id="{F7071409-AA1A-4EA0-945B-4124C718ED6B}"/>
              </a:ext>
            </a:extLst>
          </p:cNvPr>
          <p:cNvSpPr/>
          <p:nvPr/>
        </p:nvSpPr>
        <p:spPr>
          <a:xfrm>
            <a:off x="3096631" y="3988080"/>
            <a:ext cx="8847717" cy="1049358"/>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000" dirty="0" err="1">
                <a:solidFill>
                  <a:prstClr val="black"/>
                </a:solidFill>
                <a:latin typeface="Times New Roman" panose="02020603050405020304" pitchFamily="18" charset="0"/>
                <a:cs typeface="Times New Roman" panose="02020603050405020304" pitchFamily="18" charset="0"/>
              </a:rPr>
              <a:t>Chỉ</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nêu</a:t>
            </a:r>
            <a:r>
              <a:rPr lang="en-US" sz="3000" dirty="0">
                <a:solidFill>
                  <a:prstClr val="black"/>
                </a:solidFill>
                <a:latin typeface="Times New Roman" panose="02020603050405020304" pitchFamily="18" charset="0"/>
                <a:cs typeface="Times New Roman" panose="02020603050405020304" pitchFamily="18" charset="0"/>
              </a:rPr>
              <a:t> ra </a:t>
            </a:r>
            <a:r>
              <a:rPr lang="en-US" sz="3000" dirty="0" err="1">
                <a:solidFill>
                  <a:prstClr val="black"/>
                </a:solidFill>
                <a:latin typeface="Times New Roman" panose="02020603050405020304" pitchFamily="18" charset="0"/>
                <a:cs typeface="Times New Roman" panose="02020603050405020304" pitchFamily="18" charset="0"/>
              </a:rPr>
              <a:t>những</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thất</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bại</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của</a:t>
            </a:r>
            <a:r>
              <a:rPr lang="en-US" sz="3000" dirty="0">
                <a:solidFill>
                  <a:prstClr val="black"/>
                </a:solidFill>
                <a:latin typeface="Times New Roman" panose="02020603050405020304" pitchFamily="18" charset="0"/>
                <a:cs typeface="Times New Roman" panose="02020603050405020304" pitchFamily="18" charset="0"/>
              </a:rPr>
              <a:t> GV </a:t>
            </a:r>
            <a:r>
              <a:rPr lang="en-US" sz="3000" dirty="0" err="1">
                <a:solidFill>
                  <a:prstClr val="black"/>
                </a:solidFill>
                <a:latin typeface="Times New Roman" panose="02020603050405020304" pitchFamily="18" charset="0"/>
                <a:cs typeface="Times New Roman" panose="02020603050405020304" pitchFamily="18" charset="0"/>
              </a:rPr>
              <a:t>minh</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họa</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hoặc</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đề</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xuất</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một</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cách</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dạy</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khác</a:t>
            </a:r>
            <a:r>
              <a:rPr lang="en-US" sz="3000" dirty="0">
                <a:solidFill>
                  <a:prstClr val="black"/>
                </a:solidFill>
                <a:latin typeface="Times New Roman" panose="02020603050405020304" pitchFamily="18" charset="0"/>
                <a:cs typeface="Times New Roman" panose="02020603050405020304" pitchFamily="18" charset="0"/>
              </a:rPr>
              <a:t>.</a:t>
            </a:r>
          </a:p>
        </p:txBody>
      </p:sp>
      <p:sp>
        <p:nvSpPr>
          <p:cNvPr id="25" name="Rectangle: Rounded Corners 18">
            <a:extLst>
              <a:ext uri="{FF2B5EF4-FFF2-40B4-BE49-F238E27FC236}">
                <a16:creationId xmlns:a16="http://schemas.microsoft.com/office/drawing/2014/main" id="{C0BA1C2F-EE42-4446-B5C0-32F9F81948B9}"/>
              </a:ext>
            </a:extLst>
          </p:cNvPr>
          <p:cNvSpPr/>
          <p:nvPr/>
        </p:nvSpPr>
        <p:spPr>
          <a:xfrm>
            <a:off x="2944231" y="5189838"/>
            <a:ext cx="8847717" cy="1534812"/>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3000" dirty="0" err="1">
                <a:solidFill>
                  <a:prstClr val="black"/>
                </a:solidFill>
                <a:latin typeface="Times New Roman" panose="02020603050405020304" pitchFamily="18" charset="0"/>
                <a:cs typeface="Times New Roman" panose="02020603050405020304" pitchFamily="18" charset="0"/>
              </a:rPr>
              <a:t>Chuyển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phê</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bình</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giáo</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viên</a:t>
            </a:r>
            <a:r>
              <a:rPr lang="en-US" sz="3000" dirty="0">
                <a:solidFill>
                  <a:prstClr val="black"/>
                </a:solidFill>
                <a:latin typeface="Times New Roman" panose="02020603050405020304" pitchFamily="18" charset="0"/>
                <a:cs typeface="Times New Roman" panose="02020603050405020304" pitchFamily="18" charset="0"/>
              </a:rPr>
              <a:t> sang </a:t>
            </a:r>
            <a:r>
              <a:rPr lang="en-US" sz="3000" dirty="0" err="1">
                <a:solidFill>
                  <a:prstClr val="black"/>
                </a:solidFill>
                <a:latin typeface="Times New Roman" panose="02020603050405020304" pitchFamily="18" charset="0"/>
                <a:cs typeface="Times New Roman" panose="02020603050405020304" pitchFamily="18" charset="0"/>
              </a:rPr>
              <a:t>đánh</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giá</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chỉ</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trích</a:t>
            </a:r>
            <a:r>
              <a:rPr lang="en-US" sz="3000" dirty="0">
                <a:solidFill>
                  <a:prstClr val="black"/>
                </a:solidFill>
                <a:latin typeface="Times New Roman" panose="02020603050405020304" pitchFamily="18" charset="0"/>
                <a:cs typeface="Times New Roman" panose="02020603050405020304" pitchFamily="18" charset="0"/>
              </a:rPr>
              <a:t> hay </a:t>
            </a:r>
            <a:r>
              <a:rPr lang="en-US" sz="3000" dirty="0" err="1">
                <a:solidFill>
                  <a:prstClr val="black"/>
                </a:solidFill>
                <a:latin typeface="Times New Roman" panose="02020603050405020304" pitchFamily="18" charset="0"/>
                <a:cs typeface="Times New Roman" panose="02020603050405020304" pitchFamily="18" charset="0"/>
              </a:rPr>
              <a:t>phê</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bình</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các</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yếu</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kém</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của</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trẻ</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háy</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nhớ</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quan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điểm</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chấp</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nhận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trẻ</a:t>
            </a:r>
            <a:r>
              <a:rPr lang="en-US" sz="3000" dirty="0">
                <a:solidFill>
                  <a:prstClr val="black"/>
                </a:solidFill>
                <a:latin typeface="Times New Roman" panose="02020603050405020304" pitchFamily="18" charset="0"/>
                <a:cs typeface="Times New Roman" panose="02020603050405020304" pitchFamily="18" charset="0"/>
              </a:rPr>
              <a:t>).</a:t>
            </a:r>
          </a:p>
        </p:txBody>
      </p:sp>
      <p:cxnSp>
        <p:nvCxnSpPr>
          <p:cNvPr id="26" name="Straight Arrow Connector 25">
            <a:extLst>
              <a:ext uri="{FF2B5EF4-FFF2-40B4-BE49-F238E27FC236}">
                <a16:creationId xmlns:a16="http://schemas.microsoft.com/office/drawing/2014/main" id="{3F84E2AD-98D1-499B-8E26-3B06F3167DF4}"/>
              </a:ext>
            </a:extLst>
          </p:cNvPr>
          <p:cNvCxnSpPr>
            <a:cxnSpLocks/>
          </p:cNvCxnSpPr>
          <p:nvPr/>
        </p:nvCxnSpPr>
        <p:spPr>
          <a:xfrm>
            <a:off x="1837449" y="4663222"/>
            <a:ext cx="1230469" cy="1294022"/>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FC3123A-26BC-4C10-A8F4-E1F186724AB0}"/>
              </a:ext>
            </a:extLst>
          </p:cNvPr>
          <p:cNvCxnSpPr>
            <a:cxnSpLocks/>
          </p:cNvCxnSpPr>
          <p:nvPr/>
        </p:nvCxnSpPr>
        <p:spPr>
          <a:xfrm>
            <a:off x="1828800" y="3782329"/>
            <a:ext cx="1305931" cy="561071"/>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471906"/>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25644" y="35085"/>
            <a:ext cx="12192000" cy="14208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a:extLst>
              <a:ext uri="{FF2B5EF4-FFF2-40B4-BE49-F238E27FC236}">
                <a16:creationId xmlns:a16="http://schemas.microsoft.com/office/drawing/2014/main" id="{F5E0BE8B-91E4-42B9-893E-3759D53E7692}"/>
              </a:ext>
            </a:extLst>
          </p:cNvPr>
          <p:cNvSpPr/>
          <p:nvPr/>
        </p:nvSpPr>
        <p:spPr>
          <a:xfrm>
            <a:off x="5637965" y="255003"/>
            <a:ext cx="6528391" cy="742641"/>
          </a:xfrm>
          <a:prstGeom prst="rect">
            <a:avLst/>
          </a:prstGeom>
          <a:no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r">
              <a:tabLst>
                <a:tab pos="1090930" algn="l"/>
              </a:tabLst>
            </a:pPr>
            <a:r>
              <a:rPr lang="en-US" sz="1600" b="1" dirty="0" err="1">
                <a:solidFill>
                  <a:schemeClr val="bg1"/>
                </a:solidFill>
                <a:latin typeface="Times New Roman"/>
                <a:ea typeface="Times New Roman"/>
              </a:rPr>
              <a:t>Chuyên</a:t>
            </a:r>
            <a:r>
              <a:rPr lang="en-US" sz="1600" b="1" dirty="0">
                <a:solidFill>
                  <a:schemeClr val="bg1"/>
                </a:solidFill>
                <a:latin typeface="Times New Roman"/>
                <a:ea typeface="Times New Roman"/>
              </a:rPr>
              <a:t> </a:t>
            </a:r>
            <a:r>
              <a:rPr lang="en-US" sz="1600" b="1" dirty="0" err="1">
                <a:solidFill>
                  <a:schemeClr val="bg1"/>
                </a:solidFill>
                <a:latin typeface="Times New Roman"/>
                <a:ea typeface="Times New Roman"/>
              </a:rPr>
              <a:t>đề</a:t>
            </a:r>
            <a:r>
              <a:rPr lang="en-US" sz="1600" b="1" dirty="0">
                <a:solidFill>
                  <a:schemeClr val="bg1"/>
                </a:solidFill>
                <a:latin typeface="Times New Roman"/>
                <a:ea typeface="Times New Roman"/>
              </a:rPr>
              <a:t>:</a:t>
            </a:r>
            <a:endParaRPr lang="en-US" sz="1600" dirty="0">
              <a:solidFill>
                <a:schemeClr val="bg1"/>
              </a:solidFill>
              <a:latin typeface="Times New Roman"/>
              <a:ea typeface="Times New Roman"/>
            </a:endParaRPr>
          </a:p>
          <a:p>
            <a:pPr algn="r">
              <a:tabLst>
                <a:tab pos="1090930" algn="l"/>
              </a:tabLst>
            </a:pPr>
            <a:r>
              <a:rPr lang="en-US" sz="1600" b="1" dirty="0">
                <a:solidFill>
                  <a:schemeClr val="bg1"/>
                </a:solidFill>
                <a:latin typeface="Times New Roman"/>
                <a:ea typeface="Calibri"/>
                <a:cs typeface="Times New Roman"/>
              </a:rPr>
              <a:t>HƯỚNG DẪN SINH HOẠT CHUYÊN MÔN </a:t>
            </a:r>
            <a:endParaRPr lang="en-US" sz="1600" dirty="0">
              <a:solidFill>
                <a:schemeClr val="bg1"/>
              </a:solidFill>
              <a:latin typeface="Times New Roman"/>
              <a:ea typeface="Calibri"/>
              <a:cs typeface="Times New Roman"/>
            </a:endParaRPr>
          </a:p>
          <a:p>
            <a:pPr algn="r">
              <a:tabLst>
                <a:tab pos="1090930" algn="l"/>
              </a:tabLst>
            </a:pPr>
            <a:r>
              <a:rPr lang="en-US" sz="1600" b="1" dirty="0">
                <a:solidFill>
                  <a:schemeClr val="bg1"/>
                </a:solidFill>
                <a:latin typeface="Times New Roman"/>
                <a:ea typeface="Calibri"/>
                <a:cs typeface="Times New Roman"/>
              </a:rPr>
              <a:t>PHÙ HỢP VỚI ĐIỀU KIỆN THỰC TẾ CỦA TRƯỜNG MẦM NON</a:t>
            </a:r>
            <a:endParaRPr lang="en-US" sz="1600" dirty="0">
              <a:solidFill>
                <a:schemeClr val="bg1"/>
              </a:solidFill>
              <a:latin typeface="Times New Roman"/>
              <a:ea typeface="Calibri"/>
              <a:cs typeface="Times New Roman"/>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23311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7" name="Group 16"/>
          <p:cNvGrpSpPr/>
          <p:nvPr/>
        </p:nvGrpSpPr>
        <p:grpSpPr>
          <a:xfrm>
            <a:off x="797442" y="2261251"/>
            <a:ext cx="11158215" cy="1736589"/>
            <a:chOff x="3451923" y="2261251"/>
            <a:chExt cx="8503734" cy="1736589"/>
          </a:xfrm>
        </p:grpSpPr>
        <p:sp>
          <p:nvSpPr>
            <p:cNvPr id="65" name="Rectangle: Rounded Corners 47">
              <a:extLst>
                <a:ext uri="{FF2B5EF4-FFF2-40B4-BE49-F238E27FC236}">
                  <a16:creationId xmlns:a16="http://schemas.microsoft.com/office/drawing/2014/main" id="{F6504B7E-EA47-411D-B1C6-F8C523970F87}"/>
                </a:ext>
              </a:extLst>
            </p:cNvPr>
            <p:cNvSpPr/>
            <p:nvPr/>
          </p:nvSpPr>
          <p:spPr>
            <a:xfrm>
              <a:off x="3451923" y="2261251"/>
              <a:ext cx="8503734" cy="1736589"/>
            </a:xfrm>
            <a:prstGeom prst="roundRect">
              <a:avLst>
                <a:gd name="adj" fmla="val 67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grpSp>
          <p:nvGrpSpPr>
            <p:cNvPr id="16" name="Group 15"/>
            <p:cNvGrpSpPr/>
            <p:nvPr/>
          </p:nvGrpSpPr>
          <p:grpSpPr>
            <a:xfrm>
              <a:off x="3512022" y="2302868"/>
              <a:ext cx="8308732" cy="1200329"/>
              <a:chOff x="3512022" y="2302868"/>
              <a:chExt cx="8308732" cy="1200329"/>
            </a:xfrm>
          </p:grpSpPr>
          <p:grpSp>
            <p:nvGrpSpPr>
              <p:cNvPr id="66" name="Group 65"/>
              <p:cNvGrpSpPr/>
              <p:nvPr/>
            </p:nvGrpSpPr>
            <p:grpSpPr>
              <a:xfrm>
                <a:off x="3512022" y="2499728"/>
                <a:ext cx="1065880" cy="865490"/>
                <a:chOff x="3387412" y="1791581"/>
                <a:chExt cx="1065880" cy="517273"/>
              </a:xfrm>
            </p:grpSpPr>
            <p:sp>
              <p:nvSpPr>
                <p:cNvPr id="67" name="1">
                  <a:extLst>
                    <a:ext uri="{FF2B5EF4-FFF2-40B4-BE49-F238E27FC236}">
                      <a16:creationId xmlns:a16="http://schemas.microsoft.com/office/drawing/2014/main" id="{2050CE70-56B4-4F31-88AB-EFACFACC1251}"/>
                    </a:ext>
                  </a:extLst>
                </p:cNvPr>
                <p:cNvSpPr/>
                <p:nvPr/>
              </p:nvSpPr>
              <p:spPr>
                <a:xfrm>
                  <a:off x="3387412" y="1791581"/>
                  <a:ext cx="900737" cy="517273"/>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a:defRPr/>
                  </a:pPr>
                  <a:endParaRPr lang="zh-CN" altLang="en-US">
                    <a:solidFill>
                      <a:prstClr val="white"/>
                    </a:solidFill>
                  </a:endParaRPr>
                </a:p>
              </p:txBody>
            </p:sp>
            <p:grpSp>
              <p:nvGrpSpPr>
                <p:cNvPr id="68" name="Group 67"/>
                <p:cNvGrpSpPr/>
                <p:nvPr/>
              </p:nvGrpSpPr>
              <p:grpSpPr>
                <a:xfrm>
                  <a:off x="3484284" y="1853616"/>
                  <a:ext cx="969008" cy="438924"/>
                  <a:chOff x="2955329" y="2294523"/>
                  <a:chExt cx="969008" cy="438924"/>
                </a:xfrm>
              </p:grpSpPr>
              <p:sp>
                <p:nvSpPr>
                  <p:cNvPr id="69" name="2">
                    <a:extLst>
                      <a:ext uri="{FF2B5EF4-FFF2-40B4-BE49-F238E27FC236}">
                        <a16:creationId xmlns:a16="http://schemas.microsoft.com/office/drawing/2014/main" id="{F7649ECE-0ED5-4191-B78D-3C2A308BCBAE}"/>
                      </a:ext>
                    </a:extLst>
                  </p:cNvPr>
                  <p:cNvSpPr/>
                  <p:nvPr/>
                </p:nvSpPr>
                <p:spPr>
                  <a:xfrm>
                    <a:off x="2955329" y="2294523"/>
                    <a:ext cx="697491" cy="438924"/>
                  </a:xfrm>
                  <a:prstGeom prst="ellipse">
                    <a:avLst/>
                  </a:prstGeom>
                  <a:solidFill>
                    <a:srgbClr val="FF66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a:defRPr/>
                    </a:pPr>
                    <a:endParaRPr lang="zh-CN" altLang="en-US">
                      <a:solidFill>
                        <a:prstClr val="white"/>
                      </a:solidFill>
                    </a:endParaRPr>
                  </a:p>
                </p:txBody>
              </p:sp>
              <p:sp>
                <p:nvSpPr>
                  <p:cNvPr id="70" name="55">
                    <a:extLst>
                      <a:ext uri="{FF2B5EF4-FFF2-40B4-BE49-F238E27FC236}">
                        <a16:creationId xmlns:a16="http://schemas.microsoft.com/office/drawing/2014/main" id="{AE197173-5AA9-4C2B-8987-6433713A7AD8}"/>
                      </a:ext>
                    </a:extLst>
                  </p:cNvPr>
                  <p:cNvSpPr>
                    <a:spLocks/>
                  </p:cNvSpPr>
                  <p:nvPr/>
                </p:nvSpPr>
                <p:spPr bwMode="auto">
                  <a:xfrm>
                    <a:off x="3298470" y="2470627"/>
                    <a:ext cx="625867" cy="228007"/>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a:solidFill>
                        <a:prstClr val="black"/>
                      </a:solidFill>
                    </a:endParaRPr>
                  </a:p>
                </p:txBody>
              </p:sp>
              <p:sp>
                <p:nvSpPr>
                  <p:cNvPr id="71" name="6">
                    <a:extLst>
                      <a:ext uri="{FF2B5EF4-FFF2-40B4-BE49-F238E27FC236}">
                        <a16:creationId xmlns:a16="http://schemas.microsoft.com/office/drawing/2014/main" id="{88DED464-FE1E-45F8-A541-0B0D37341387}"/>
                      </a:ext>
                    </a:extLst>
                  </p:cNvPr>
                  <p:cNvSpPr>
                    <a:spLocks noEditPoints="1"/>
                  </p:cNvSpPr>
                  <p:nvPr/>
                </p:nvSpPr>
                <p:spPr bwMode="auto">
                  <a:xfrm>
                    <a:off x="3137203" y="2401284"/>
                    <a:ext cx="150787" cy="243755"/>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solidFill>
                        <a:prstClr val="black"/>
                      </a:solidFill>
                    </a:endParaRPr>
                  </a:p>
                </p:txBody>
              </p:sp>
              <p:sp>
                <p:nvSpPr>
                  <p:cNvPr id="72" name="57">
                    <a:extLst>
                      <a:ext uri="{FF2B5EF4-FFF2-40B4-BE49-F238E27FC236}">
                        <a16:creationId xmlns:a16="http://schemas.microsoft.com/office/drawing/2014/main" id="{9B3EAE4D-E703-4539-AE35-E572B8993FA4}"/>
                      </a:ext>
                    </a:extLst>
                  </p:cNvPr>
                  <p:cNvSpPr>
                    <a:spLocks/>
                  </p:cNvSpPr>
                  <p:nvPr/>
                </p:nvSpPr>
                <p:spPr bwMode="auto">
                  <a:xfrm>
                    <a:off x="3337565" y="2405371"/>
                    <a:ext cx="88820" cy="241090"/>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solidFill>
                        <a:prstClr val="black"/>
                      </a:solidFill>
                    </a:endParaRPr>
                  </a:p>
                </p:txBody>
              </p:sp>
            </p:grpSp>
          </p:grpSp>
          <p:sp>
            <p:nvSpPr>
              <p:cNvPr id="6" name="Rectangle 5"/>
              <p:cNvSpPr/>
              <p:nvPr/>
            </p:nvSpPr>
            <p:spPr>
              <a:xfrm>
                <a:off x="4749378" y="2302868"/>
                <a:ext cx="7071376" cy="1200329"/>
              </a:xfrm>
              <a:prstGeom prst="rect">
                <a:avLst/>
              </a:prstGeom>
            </p:spPr>
            <p:txBody>
              <a:bodyPr wrap="square">
                <a:spAutoFit/>
              </a:bodyPr>
              <a:lstStyle/>
              <a:p>
                <a:pPr algn="just">
                  <a:spcAft>
                    <a:spcPts val="0"/>
                  </a:spcAft>
                </a:pPr>
                <a:r>
                  <a:rPr lang="en-US" sz="2400" b="1" spc="10" dirty="0" err="1">
                    <a:latin typeface="Times New Roman" pitchFamily="18" charset="0"/>
                    <a:ea typeface="Calibri"/>
                    <a:cs typeface="Times New Roman" pitchFamily="18" charset="0"/>
                  </a:rPr>
                  <a:t>Một</a:t>
                </a:r>
                <a:r>
                  <a:rPr lang="en-US" sz="2400" b="1" spc="10" dirty="0">
                    <a:latin typeface="Times New Roman" pitchFamily="18" charset="0"/>
                    <a:ea typeface="Calibri"/>
                    <a:cs typeface="Times New Roman" pitchFamily="18" charset="0"/>
                  </a:rPr>
                  <a:t> </a:t>
                </a:r>
                <a:r>
                  <a:rPr lang="en-US" sz="2400" b="1" spc="10" dirty="0" err="1">
                    <a:latin typeface="Times New Roman" pitchFamily="18" charset="0"/>
                    <a:ea typeface="Calibri"/>
                    <a:cs typeface="Times New Roman" pitchFamily="18" charset="0"/>
                  </a:rPr>
                  <a:t>số</a:t>
                </a:r>
                <a:r>
                  <a:rPr lang="en-US" sz="2400" b="1" spc="10" dirty="0">
                    <a:latin typeface="Times New Roman" pitchFamily="18" charset="0"/>
                    <a:ea typeface="Calibri"/>
                    <a:cs typeface="Times New Roman" pitchFamily="18" charset="0"/>
                  </a:rPr>
                  <a:t> </a:t>
                </a:r>
                <a:r>
                  <a:rPr lang="en-US" sz="2400" b="1" spc="10" dirty="0" err="1">
                    <a:latin typeface="Times New Roman" pitchFamily="18" charset="0"/>
                    <a:ea typeface="Calibri"/>
                    <a:cs typeface="Times New Roman" pitchFamily="18" charset="0"/>
                  </a:rPr>
                  <a:t>vấn</a:t>
                </a:r>
                <a:r>
                  <a:rPr lang="en-US" sz="2400" b="1" spc="10" dirty="0">
                    <a:latin typeface="Times New Roman" pitchFamily="18" charset="0"/>
                    <a:ea typeface="Calibri"/>
                    <a:cs typeface="Times New Roman" pitchFamily="18" charset="0"/>
                  </a:rPr>
                  <a:t> </a:t>
                </a:r>
                <a:r>
                  <a:rPr lang="en-US" sz="2400" b="1" spc="10" dirty="0" err="1">
                    <a:latin typeface="Times New Roman" pitchFamily="18" charset="0"/>
                    <a:ea typeface="Calibri"/>
                    <a:cs typeface="Times New Roman" pitchFamily="18" charset="0"/>
                  </a:rPr>
                  <a:t>đề</a:t>
                </a:r>
                <a:r>
                  <a:rPr lang="en-US" sz="2400" b="1" spc="10" dirty="0">
                    <a:latin typeface="Times New Roman" pitchFamily="18" charset="0"/>
                    <a:ea typeface="Calibri"/>
                    <a:cs typeface="Times New Roman" pitchFamily="18" charset="0"/>
                  </a:rPr>
                  <a:t> </a:t>
                </a:r>
                <a:r>
                  <a:rPr lang="vi-VN" sz="2400" b="1" spc="10" dirty="0">
                    <a:latin typeface="Times New Roman" pitchFamily="18" charset="0"/>
                    <a:ea typeface="Calibri"/>
                    <a:cs typeface="Times New Roman" pitchFamily="18" charset="0"/>
                  </a:rPr>
                  <a:t>chung </a:t>
                </a:r>
                <a:r>
                  <a:rPr lang="en-US" sz="2400" b="1" spc="10" dirty="0" err="1">
                    <a:latin typeface="Times New Roman" pitchFamily="18" charset="0"/>
                    <a:ea typeface="Calibri"/>
                    <a:cs typeface="Times New Roman" pitchFamily="18" charset="0"/>
                  </a:rPr>
                  <a:t>về</a:t>
                </a:r>
                <a:r>
                  <a:rPr lang="en-US" sz="2400" b="1" spc="10" dirty="0">
                    <a:latin typeface="Times New Roman" pitchFamily="18" charset="0"/>
                    <a:ea typeface="Calibri"/>
                    <a:cs typeface="Times New Roman" pitchFamily="18" charset="0"/>
                  </a:rPr>
                  <a:t> </a:t>
                </a:r>
                <a:r>
                  <a:rPr lang="en-US" sz="2400" b="1" dirty="0">
                    <a:latin typeface="Times New Roman" pitchFamily="18" charset="0"/>
                    <a:cs typeface="Times New Roman" pitchFamily="18" charset="0"/>
                  </a:rPr>
                  <a:t>SHCM </a:t>
                </a:r>
                <a:r>
                  <a:rPr lang="en-US" sz="2400" b="1" dirty="0" err="1">
                    <a:latin typeface="Times New Roman" pitchFamily="18" charset="0"/>
                    <a:cs typeface="Times New Roman" pitchFamily="18" charset="0"/>
                  </a:rPr>
                  <a:t>phù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hợp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mầm</a:t>
                </a:r>
                <a:r>
                  <a:rPr lang="en-US" sz="2400" b="1" dirty="0">
                    <a:latin typeface="Times New Roman" pitchFamily="18" charset="0"/>
                    <a:cs typeface="Times New Roman" pitchFamily="18" charset="0"/>
                  </a:rPr>
                  <a:t> non (</a:t>
                </a:r>
                <a:r>
                  <a:rPr lang="en-US" sz="2400" b="1" dirty="0" err="1">
                    <a:latin typeface="Times New Roman" pitchFamily="18" charset="0"/>
                    <a:cs typeface="Times New Roman" pitchFamily="18" charset="0"/>
                  </a:rPr>
                  <a:t>khái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niệm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trò</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dung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SHCM </a:t>
                </a:r>
                <a:r>
                  <a:rPr lang="en-US" sz="2400" b="1" dirty="0" err="1">
                    <a:latin typeface="Times New Roman" pitchFamily="18" charset="0"/>
                    <a:cs typeface="Times New Roman" pitchFamily="18" charset="0"/>
                  </a:rPr>
                  <a:t>phù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hợp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mầm</a:t>
                </a:r>
                <a:r>
                  <a:rPr lang="en-US" sz="2400" b="1" dirty="0">
                    <a:latin typeface="Times New Roman" pitchFamily="18" charset="0"/>
                    <a:cs typeface="Times New Roman" pitchFamily="18" charset="0"/>
                  </a:rPr>
                  <a:t> non)</a:t>
                </a:r>
                <a:endParaRPr lang="en-US" sz="2400" b="1" dirty="0">
                  <a:effectLst/>
                  <a:latin typeface="Times New Roman" pitchFamily="18" charset="0"/>
                  <a:cs typeface="Times New Roman" pitchFamily="18" charset="0"/>
                </a:endParaRPr>
              </a:p>
            </p:txBody>
          </p:sp>
        </p:grpSp>
      </p:grpSp>
      <p:grpSp>
        <p:nvGrpSpPr>
          <p:cNvPr id="12" name="Group 11"/>
          <p:cNvGrpSpPr/>
          <p:nvPr/>
        </p:nvGrpSpPr>
        <p:grpSpPr>
          <a:xfrm>
            <a:off x="797442" y="4147969"/>
            <a:ext cx="11172885" cy="1037898"/>
            <a:chOff x="3466593" y="3752177"/>
            <a:chExt cx="8503734" cy="1037898"/>
          </a:xfrm>
        </p:grpSpPr>
        <p:grpSp>
          <p:nvGrpSpPr>
            <p:cNvPr id="73" name="Group 72"/>
            <p:cNvGrpSpPr/>
            <p:nvPr/>
          </p:nvGrpSpPr>
          <p:grpSpPr>
            <a:xfrm>
              <a:off x="3466593" y="3752177"/>
              <a:ext cx="8503734" cy="1037898"/>
              <a:chOff x="3466593" y="3097073"/>
              <a:chExt cx="8503734" cy="1037898"/>
            </a:xfrm>
          </p:grpSpPr>
          <p:sp>
            <p:nvSpPr>
              <p:cNvPr id="74" name="Rectangle: Rounded Corners 48">
                <a:extLst>
                  <a:ext uri="{FF2B5EF4-FFF2-40B4-BE49-F238E27FC236}">
                    <a16:creationId xmlns:a16="http://schemas.microsoft.com/office/drawing/2014/main" id="{6A160DE5-62AA-4DCF-8073-09C39DE16AD9}"/>
                  </a:ext>
                </a:extLst>
              </p:cNvPr>
              <p:cNvSpPr/>
              <p:nvPr/>
            </p:nvSpPr>
            <p:spPr>
              <a:xfrm>
                <a:off x="3466593" y="3097073"/>
                <a:ext cx="8503734" cy="1037898"/>
              </a:xfrm>
              <a:prstGeom prst="roundRect">
                <a:avLst>
                  <a:gd name="adj" fmla="val 67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grpSp>
            <p:nvGrpSpPr>
              <p:cNvPr id="75" name="Group 74">
                <a:extLst>
                  <a:ext uri="{FF2B5EF4-FFF2-40B4-BE49-F238E27FC236}">
                    <a16:creationId xmlns:a16="http://schemas.microsoft.com/office/drawing/2014/main" id="{8190DB55-5642-4E39-83CC-909EA881AE4A}"/>
                  </a:ext>
                </a:extLst>
              </p:cNvPr>
              <p:cNvGrpSpPr/>
              <p:nvPr/>
            </p:nvGrpSpPr>
            <p:grpSpPr>
              <a:xfrm>
                <a:off x="3573159" y="3173600"/>
                <a:ext cx="931600" cy="889560"/>
                <a:chOff x="8064053" y="295600"/>
                <a:chExt cx="931600" cy="889560"/>
              </a:xfrm>
            </p:grpSpPr>
            <p:sp>
              <p:nvSpPr>
                <p:cNvPr id="77" name="126">
                  <a:extLst>
                    <a:ext uri="{FF2B5EF4-FFF2-40B4-BE49-F238E27FC236}">
                      <a16:creationId xmlns:a16="http://schemas.microsoft.com/office/drawing/2014/main" id="{AE259B81-9CF5-4BCB-92BF-D345FC6C9860}"/>
                    </a:ext>
                  </a:extLst>
                </p:cNvPr>
                <p:cNvSpPr/>
                <p:nvPr/>
              </p:nvSpPr>
              <p:spPr>
                <a:xfrm>
                  <a:off x="8064053" y="295600"/>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a:defRPr/>
                  </a:pPr>
                  <a:endParaRPr lang="zh-CN" altLang="en-US">
                    <a:solidFill>
                      <a:prstClr val="white"/>
                    </a:solidFill>
                  </a:endParaRPr>
                </a:p>
              </p:txBody>
            </p:sp>
            <p:sp>
              <p:nvSpPr>
                <p:cNvPr id="78" name="127">
                  <a:extLst>
                    <a:ext uri="{FF2B5EF4-FFF2-40B4-BE49-F238E27FC236}">
                      <a16:creationId xmlns:a16="http://schemas.microsoft.com/office/drawing/2014/main" id="{8089B060-8968-4B42-8210-4B768CD02A56}"/>
                    </a:ext>
                  </a:extLst>
                </p:cNvPr>
                <p:cNvSpPr/>
                <p:nvPr/>
              </p:nvSpPr>
              <p:spPr>
                <a:xfrm>
                  <a:off x="8165245" y="395133"/>
                  <a:ext cx="698758" cy="690086"/>
                </a:xfrm>
                <a:prstGeom prst="ellipse">
                  <a:avLst/>
                </a:prstGeom>
                <a:solidFill>
                  <a:srgbClr val="00924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a:defRPr/>
                  </a:pPr>
                  <a:endParaRPr lang="zh-CN" altLang="en-US">
                    <a:solidFill>
                      <a:prstClr val="white"/>
                    </a:solidFill>
                  </a:endParaRPr>
                </a:p>
              </p:txBody>
            </p:sp>
            <p:grpSp>
              <p:nvGrpSpPr>
                <p:cNvPr id="79" name="138">
                  <a:extLst>
                    <a:ext uri="{FF2B5EF4-FFF2-40B4-BE49-F238E27FC236}">
                      <a16:creationId xmlns:a16="http://schemas.microsoft.com/office/drawing/2014/main" id="{B26165D6-62A4-4ADE-83CF-4052863E57BB}"/>
                    </a:ext>
                  </a:extLst>
                </p:cNvPr>
                <p:cNvGrpSpPr>
                  <a:grpSpLocks/>
                </p:cNvGrpSpPr>
                <p:nvPr/>
              </p:nvGrpSpPr>
              <p:grpSpPr bwMode="auto">
                <a:xfrm>
                  <a:off x="8331074" y="538902"/>
                  <a:ext cx="664579" cy="591324"/>
                  <a:chOff x="952501" y="6013451"/>
                  <a:chExt cx="511175" cy="460375"/>
                </a:xfrm>
              </p:grpSpPr>
              <p:sp>
                <p:nvSpPr>
                  <p:cNvPr id="80" name="58">
                    <a:extLst>
                      <a:ext uri="{FF2B5EF4-FFF2-40B4-BE49-F238E27FC236}">
                        <a16:creationId xmlns:a16="http://schemas.microsoft.com/office/drawing/2014/main" id="{04A68747-B5FD-42F8-B9AA-A5C84541E030}"/>
                      </a:ext>
                    </a:extLst>
                  </p:cNvPr>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a:solidFill>
                        <a:prstClr val="black"/>
                      </a:solidFill>
                    </a:endParaRPr>
                  </a:p>
                </p:txBody>
              </p:sp>
              <p:sp>
                <p:nvSpPr>
                  <p:cNvPr id="81" name="59">
                    <a:extLst>
                      <a:ext uri="{FF2B5EF4-FFF2-40B4-BE49-F238E27FC236}">
                        <a16:creationId xmlns:a16="http://schemas.microsoft.com/office/drawing/2014/main" id="{1D95DAB0-76F3-4D5F-A2BA-45BF3F0D5F32}"/>
                      </a:ext>
                    </a:extLst>
                  </p:cNvPr>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solidFill>
                        <a:prstClr val="black"/>
                      </a:solidFill>
                    </a:endParaRPr>
                  </a:p>
                </p:txBody>
              </p:sp>
              <p:sp>
                <p:nvSpPr>
                  <p:cNvPr id="82" name="60">
                    <a:extLst>
                      <a:ext uri="{FF2B5EF4-FFF2-40B4-BE49-F238E27FC236}">
                        <a16:creationId xmlns:a16="http://schemas.microsoft.com/office/drawing/2014/main" id="{284B0257-745C-4AAB-902D-1D66A98DD183}"/>
                      </a:ext>
                    </a:extLst>
                  </p:cNvPr>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solidFill>
                        <a:prstClr val="black"/>
                      </a:solidFill>
                    </a:endParaRPr>
                  </a:p>
                </p:txBody>
              </p:sp>
            </p:grpSp>
          </p:grpSp>
        </p:grpSp>
        <p:sp>
          <p:nvSpPr>
            <p:cNvPr id="8" name="Rectangle 7"/>
            <p:cNvSpPr/>
            <p:nvPr/>
          </p:nvSpPr>
          <p:spPr>
            <a:xfrm>
              <a:off x="4736970" y="4003433"/>
              <a:ext cx="6726521" cy="461665"/>
            </a:xfrm>
            <a:prstGeom prst="rect">
              <a:avLst/>
            </a:prstGeom>
          </p:spPr>
          <p:txBody>
            <a:bodyPr wrap="none">
              <a:spAutoFit/>
            </a:bodyPr>
            <a:lstStyle/>
            <a:p>
              <a:r>
                <a:rPr lang="en-US" sz="2400" b="1" dirty="0" err="1">
                  <a:latin typeface="Times New Roman"/>
                  <a:ea typeface="Calibri"/>
                </a:rPr>
                <a:t>Thực</a:t>
              </a:r>
              <a:r>
                <a:rPr lang="en-US" sz="2400" b="1" dirty="0">
                  <a:latin typeface="Times New Roman"/>
                  <a:ea typeface="Calibri"/>
                </a:rPr>
                <a:t> </a:t>
              </a:r>
              <a:r>
                <a:rPr lang="en-US" sz="2400" b="1" dirty="0" err="1">
                  <a:latin typeface="Times New Roman"/>
                  <a:ea typeface="Calibri"/>
                </a:rPr>
                <a:t>trạng</a:t>
              </a:r>
              <a:r>
                <a:rPr lang="en-US" sz="2400" b="1" dirty="0">
                  <a:latin typeface="Times New Roman"/>
                  <a:ea typeface="Calibri"/>
                </a:rPr>
                <a:t> SHCM </a:t>
              </a:r>
              <a:r>
                <a:rPr lang="en-US" sz="2400" b="1" dirty="0" err="1">
                  <a:latin typeface="Times New Roman"/>
                  <a:ea typeface="Calibri"/>
                </a:rPr>
                <a:t>của</a:t>
              </a:r>
              <a:r>
                <a:rPr lang="en-US" sz="2400" b="1" dirty="0">
                  <a:latin typeface="Times New Roman"/>
                  <a:ea typeface="Calibri"/>
                </a:rPr>
                <a:t> </a:t>
              </a:r>
              <a:r>
                <a:rPr lang="en-US" sz="2400" b="1" dirty="0" err="1">
                  <a:latin typeface="Times New Roman"/>
                  <a:ea typeface="Calibri"/>
                </a:rPr>
                <a:t>trường</a:t>
              </a:r>
              <a:r>
                <a:rPr lang="en-US" sz="2400" b="1" dirty="0">
                  <a:latin typeface="Times New Roman"/>
                  <a:ea typeface="Calibri"/>
                </a:rPr>
                <a:t> </a:t>
              </a:r>
              <a:r>
                <a:rPr lang="en-US" sz="2400" b="1" dirty="0" err="1">
                  <a:latin typeface="Times New Roman"/>
                  <a:ea typeface="Calibri"/>
                </a:rPr>
                <a:t>mầm</a:t>
              </a:r>
              <a:r>
                <a:rPr lang="en-US" sz="2400" b="1" dirty="0">
                  <a:latin typeface="Times New Roman"/>
                  <a:ea typeface="Calibri"/>
                </a:rPr>
                <a:t> non </a:t>
              </a:r>
              <a:r>
                <a:rPr lang="en-US" sz="2400" b="1" dirty="0" err="1">
                  <a:latin typeface="Times New Roman"/>
                  <a:ea typeface="Calibri"/>
                </a:rPr>
                <a:t>hiện</a:t>
              </a:r>
              <a:r>
                <a:rPr lang="en-US" sz="2400" b="1" dirty="0">
                  <a:latin typeface="Times New Roman"/>
                  <a:ea typeface="Calibri"/>
                </a:rPr>
                <a:t> nay</a:t>
              </a:r>
              <a:endParaRPr lang="en-US" sz="2400" b="1" dirty="0"/>
            </a:p>
          </p:txBody>
        </p:sp>
      </p:grpSp>
      <p:grpSp>
        <p:nvGrpSpPr>
          <p:cNvPr id="20" name="Group 19"/>
          <p:cNvGrpSpPr/>
          <p:nvPr/>
        </p:nvGrpSpPr>
        <p:grpSpPr>
          <a:xfrm>
            <a:off x="797442" y="5449179"/>
            <a:ext cx="11172885" cy="1037898"/>
            <a:chOff x="3466593" y="5449179"/>
            <a:chExt cx="8503734" cy="1037898"/>
          </a:xfrm>
        </p:grpSpPr>
        <p:sp>
          <p:nvSpPr>
            <p:cNvPr id="50" name="Rectangle: Rounded Corners 49">
              <a:extLst>
                <a:ext uri="{FF2B5EF4-FFF2-40B4-BE49-F238E27FC236}">
                  <a16:creationId xmlns:a16="http://schemas.microsoft.com/office/drawing/2014/main" id="{DFFC3F97-D1D6-45F1-A193-8336D287A583}"/>
                </a:ext>
              </a:extLst>
            </p:cNvPr>
            <p:cNvSpPr/>
            <p:nvPr/>
          </p:nvSpPr>
          <p:spPr>
            <a:xfrm>
              <a:off x="3466593" y="5449179"/>
              <a:ext cx="8503734" cy="1037898"/>
            </a:xfrm>
            <a:prstGeom prst="roundRect">
              <a:avLst>
                <a:gd name="adj" fmla="val 67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18" name="Group 17"/>
            <p:cNvGrpSpPr/>
            <p:nvPr/>
          </p:nvGrpSpPr>
          <p:grpSpPr>
            <a:xfrm>
              <a:off x="3549854" y="5450240"/>
              <a:ext cx="8405803" cy="889560"/>
              <a:chOff x="3549854" y="5450240"/>
              <a:chExt cx="8405803" cy="889560"/>
            </a:xfrm>
          </p:grpSpPr>
          <p:grpSp>
            <p:nvGrpSpPr>
              <p:cNvPr id="34" name="Group 33">
                <a:extLst>
                  <a:ext uri="{FF2B5EF4-FFF2-40B4-BE49-F238E27FC236}">
                    <a16:creationId xmlns:a16="http://schemas.microsoft.com/office/drawing/2014/main" id="{8CEEA314-8DB7-4D6B-A34A-CAEDCB3833DC}"/>
                  </a:ext>
                </a:extLst>
              </p:cNvPr>
              <p:cNvGrpSpPr/>
              <p:nvPr/>
            </p:nvGrpSpPr>
            <p:grpSpPr>
              <a:xfrm>
                <a:off x="3549854" y="5450240"/>
                <a:ext cx="901219" cy="889560"/>
                <a:chOff x="9256281" y="288639"/>
                <a:chExt cx="901219" cy="889560"/>
              </a:xfrm>
            </p:grpSpPr>
            <p:sp>
              <p:nvSpPr>
                <p:cNvPr id="35" name="129">
                  <a:extLst>
                    <a:ext uri="{FF2B5EF4-FFF2-40B4-BE49-F238E27FC236}">
                      <a16:creationId xmlns:a16="http://schemas.microsoft.com/office/drawing/2014/main" id="{B0FE7E92-C8B7-4B23-8C45-218CB08A33BA}"/>
                    </a:ext>
                  </a:extLst>
                </p:cNvPr>
                <p:cNvSpPr/>
                <p:nvPr/>
              </p:nvSpPr>
              <p:spPr>
                <a:xfrm>
                  <a:off x="9256281" y="288639"/>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a:defRPr/>
                  </a:pPr>
                  <a:endParaRPr lang="zh-CN" altLang="en-US">
                    <a:solidFill>
                      <a:prstClr val="white"/>
                    </a:solidFill>
                  </a:endParaRPr>
                </a:p>
              </p:txBody>
            </p:sp>
            <p:sp>
              <p:nvSpPr>
                <p:cNvPr id="36" name="30">
                  <a:extLst>
                    <a:ext uri="{FF2B5EF4-FFF2-40B4-BE49-F238E27FC236}">
                      <a16:creationId xmlns:a16="http://schemas.microsoft.com/office/drawing/2014/main" id="{411D91A5-93D1-4E92-AEBF-5E8E37B95981}"/>
                    </a:ext>
                  </a:extLst>
                </p:cNvPr>
                <p:cNvSpPr/>
                <p:nvPr/>
              </p:nvSpPr>
              <p:spPr>
                <a:xfrm>
                  <a:off x="9357473" y="389032"/>
                  <a:ext cx="698758" cy="688836"/>
                </a:xfrm>
                <a:prstGeom prst="ellipse">
                  <a:avLst/>
                </a:prstGeom>
                <a:solidFill>
                  <a:srgbClr val="009999"/>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a:defRPr/>
                  </a:pPr>
                  <a:endParaRPr lang="zh-CN" altLang="en-US">
                    <a:solidFill>
                      <a:prstClr val="white"/>
                    </a:solidFill>
                  </a:endParaRPr>
                </a:p>
              </p:txBody>
            </p:sp>
            <p:grpSp>
              <p:nvGrpSpPr>
                <p:cNvPr id="37" name="142">
                  <a:extLst>
                    <a:ext uri="{FF2B5EF4-FFF2-40B4-BE49-F238E27FC236}">
                      <a16:creationId xmlns:a16="http://schemas.microsoft.com/office/drawing/2014/main" id="{3E75A5A6-90E2-40BA-9DD2-D14AAD7B04D8}"/>
                    </a:ext>
                  </a:extLst>
                </p:cNvPr>
                <p:cNvGrpSpPr>
                  <a:grpSpLocks/>
                </p:cNvGrpSpPr>
                <p:nvPr/>
              </p:nvGrpSpPr>
              <p:grpSpPr bwMode="auto">
                <a:xfrm>
                  <a:off x="9491655" y="536550"/>
                  <a:ext cx="665845" cy="591324"/>
                  <a:chOff x="5405438" y="6815138"/>
                  <a:chExt cx="511175" cy="460375"/>
                </a:xfrm>
              </p:grpSpPr>
              <p:sp>
                <p:nvSpPr>
                  <p:cNvPr id="38" name="61">
                    <a:extLst>
                      <a:ext uri="{FF2B5EF4-FFF2-40B4-BE49-F238E27FC236}">
                        <a16:creationId xmlns:a16="http://schemas.microsoft.com/office/drawing/2014/main" id="{FAF1F8C3-D7B8-4AA9-8B57-81BFAB45C96B}"/>
                      </a:ext>
                    </a:extLst>
                  </p:cNvPr>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a:solidFill>
                        <a:prstClr val="black"/>
                      </a:solidFill>
                    </a:endParaRPr>
                  </a:p>
                </p:txBody>
              </p:sp>
              <p:sp>
                <p:nvSpPr>
                  <p:cNvPr id="39" name="62">
                    <a:extLst>
                      <a:ext uri="{FF2B5EF4-FFF2-40B4-BE49-F238E27FC236}">
                        <a16:creationId xmlns:a16="http://schemas.microsoft.com/office/drawing/2014/main" id="{4B23D96E-A792-4DE0-9E8C-A58DB36A22ED}"/>
                      </a:ext>
                    </a:extLst>
                  </p:cNvPr>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solidFill>
                        <a:prstClr val="black"/>
                      </a:solidFill>
                    </a:endParaRPr>
                  </a:p>
                </p:txBody>
              </p:sp>
              <p:sp>
                <p:nvSpPr>
                  <p:cNvPr id="40" name="63">
                    <a:extLst>
                      <a:ext uri="{FF2B5EF4-FFF2-40B4-BE49-F238E27FC236}">
                        <a16:creationId xmlns:a16="http://schemas.microsoft.com/office/drawing/2014/main" id="{9AE3D75C-2520-4192-AA7B-71FA255A0FBB}"/>
                      </a:ext>
                    </a:extLst>
                  </p:cNvPr>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solidFill>
                        <a:prstClr val="black"/>
                      </a:solidFill>
                    </a:endParaRPr>
                  </a:p>
                </p:txBody>
              </p:sp>
            </p:grpSp>
          </p:grpSp>
          <p:sp>
            <p:nvSpPr>
              <p:cNvPr id="14" name="Rectangle 13"/>
              <p:cNvSpPr/>
              <p:nvPr/>
            </p:nvSpPr>
            <p:spPr>
              <a:xfrm>
                <a:off x="4736971" y="5593138"/>
                <a:ext cx="7218686" cy="461665"/>
              </a:xfrm>
              <a:prstGeom prst="rect">
                <a:avLst/>
              </a:prstGeom>
            </p:spPr>
            <p:txBody>
              <a:bodyPr wrap="square">
                <a:spAutoFit/>
              </a:bodyPr>
              <a:lstStyle/>
              <a:p>
                <a:r>
                  <a:rPr lang="en-US" sz="2400" b="1" dirty="0" err="1">
                    <a:latin typeface="Times New Roman"/>
                    <a:ea typeface="Calibri"/>
                  </a:rPr>
                  <a:t>Hướng</a:t>
                </a:r>
                <a:r>
                  <a:rPr lang="en-US" sz="2400" b="1" dirty="0">
                    <a:latin typeface="Times New Roman"/>
                    <a:ea typeface="Calibri"/>
                  </a:rPr>
                  <a:t> </a:t>
                </a:r>
                <a:r>
                  <a:rPr lang="en-US" sz="2400" b="1" dirty="0" err="1">
                    <a:latin typeface="Times New Roman"/>
                    <a:ea typeface="Calibri"/>
                  </a:rPr>
                  <a:t>dẫn</a:t>
                </a:r>
                <a:r>
                  <a:rPr lang="en-US" sz="2400" b="1" dirty="0">
                    <a:latin typeface="Times New Roman"/>
                    <a:ea typeface="Calibri"/>
                  </a:rPr>
                  <a:t> SHCM </a:t>
                </a:r>
                <a:r>
                  <a:rPr lang="en-US" sz="2400" b="1" dirty="0" err="1">
                    <a:latin typeface="Times New Roman"/>
                    <a:ea typeface="Calibri"/>
                  </a:rPr>
                  <a:t>phù</a:t>
                </a:r>
                <a:r>
                  <a:rPr lang="en-US" sz="2400" b="1" dirty="0">
                    <a:latin typeface="Times New Roman"/>
                    <a:ea typeface="Calibri"/>
                  </a:rPr>
                  <a:t> </a:t>
                </a:r>
                <a:r>
                  <a:rPr lang="en-US" sz="2400" b="1" dirty="0" err="1">
                    <a:latin typeface="Times New Roman"/>
                    <a:ea typeface="Calibri"/>
                  </a:rPr>
                  <a:t>hợp</a:t>
                </a:r>
                <a:r>
                  <a:rPr lang="en-US" sz="2400" b="1" dirty="0">
                    <a:latin typeface="Times New Roman"/>
                    <a:ea typeface="Calibri"/>
                  </a:rPr>
                  <a:t> </a:t>
                </a:r>
                <a:r>
                  <a:rPr lang="en-US" sz="2400" b="1" dirty="0" err="1">
                    <a:latin typeface="Times New Roman"/>
                    <a:ea typeface="Calibri"/>
                  </a:rPr>
                  <a:t>với</a:t>
                </a:r>
                <a:r>
                  <a:rPr lang="en-US" sz="2400" b="1" dirty="0">
                    <a:latin typeface="Times New Roman"/>
                    <a:ea typeface="Calibri"/>
                  </a:rPr>
                  <a:t> </a:t>
                </a:r>
                <a:r>
                  <a:rPr lang="en-US" sz="2400" b="1" dirty="0" err="1">
                    <a:latin typeface="Times New Roman"/>
                    <a:ea typeface="Calibri"/>
                  </a:rPr>
                  <a:t>điều</a:t>
                </a:r>
                <a:r>
                  <a:rPr lang="en-US" sz="2400" b="1" dirty="0">
                    <a:latin typeface="Times New Roman"/>
                    <a:ea typeface="Calibri"/>
                  </a:rPr>
                  <a:t> </a:t>
                </a:r>
                <a:r>
                  <a:rPr lang="en-US" sz="2400" b="1" dirty="0" err="1">
                    <a:latin typeface="Times New Roman"/>
                    <a:ea typeface="Calibri"/>
                  </a:rPr>
                  <a:t>kiện</a:t>
                </a:r>
                <a:r>
                  <a:rPr lang="en-US" sz="2400" b="1" dirty="0">
                    <a:latin typeface="Times New Roman"/>
                    <a:ea typeface="Calibri"/>
                  </a:rPr>
                  <a:t> </a:t>
                </a:r>
                <a:r>
                  <a:rPr lang="en-US" sz="2400" b="1" dirty="0" err="1">
                    <a:latin typeface="Times New Roman"/>
                    <a:ea typeface="Calibri"/>
                  </a:rPr>
                  <a:t>thực</a:t>
                </a:r>
                <a:r>
                  <a:rPr lang="en-US" sz="2400" b="1" dirty="0">
                    <a:latin typeface="Times New Roman"/>
                    <a:ea typeface="Calibri"/>
                  </a:rPr>
                  <a:t> </a:t>
                </a:r>
                <a:r>
                  <a:rPr lang="en-US" sz="2400" b="1" dirty="0" err="1">
                    <a:latin typeface="Times New Roman"/>
                    <a:ea typeface="Calibri"/>
                  </a:rPr>
                  <a:t>tế</a:t>
                </a:r>
                <a:r>
                  <a:rPr lang="en-US" sz="2400" b="1" dirty="0">
                    <a:latin typeface="Times New Roman"/>
                    <a:ea typeface="Calibri"/>
                  </a:rPr>
                  <a:t> </a:t>
                </a:r>
                <a:r>
                  <a:rPr lang="en-US" sz="2400" b="1" dirty="0" err="1">
                    <a:latin typeface="Times New Roman"/>
                    <a:ea typeface="Calibri"/>
                  </a:rPr>
                  <a:t>của</a:t>
                </a:r>
                <a:r>
                  <a:rPr lang="en-US" sz="2400" b="1" dirty="0">
                    <a:latin typeface="Times New Roman"/>
                    <a:ea typeface="Calibri"/>
                  </a:rPr>
                  <a:t> </a:t>
                </a:r>
                <a:r>
                  <a:rPr lang="en-US" sz="2400" b="1" dirty="0" err="1">
                    <a:latin typeface="Times New Roman"/>
                    <a:ea typeface="Calibri"/>
                  </a:rPr>
                  <a:t>trường</a:t>
                </a:r>
                <a:r>
                  <a:rPr lang="en-US" sz="2400" b="1" dirty="0">
                    <a:latin typeface="Times New Roman"/>
                    <a:ea typeface="Calibri"/>
                  </a:rPr>
                  <a:t> </a:t>
                </a:r>
                <a:r>
                  <a:rPr lang="en-US" sz="2400" b="1" dirty="0" err="1">
                    <a:latin typeface="Times New Roman"/>
                    <a:ea typeface="Calibri"/>
                  </a:rPr>
                  <a:t>mầm</a:t>
                </a:r>
                <a:r>
                  <a:rPr lang="en-US" sz="2400" b="1" dirty="0">
                    <a:latin typeface="Times New Roman"/>
                    <a:ea typeface="Calibri"/>
                  </a:rPr>
                  <a:t> non.</a:t>
                </a:r>
                <a:endParaRPr lang="en-US" sz="2400" b="1" dirty="0"/>
              </a:p>
            </p:txBody>
          </p:sp>
        </p:grpSp>
      </p:grpSp>
      <p:sp>
        <p:nvSpPr>
          <p:cNvPr id="43" name="Pentagon 42"/>
          <p:cNvSpPr/>
          <p:nvPr/>
        </p:nvSpPr>
        <p:spPr>
          <a:xfrm>
            <a:off x="-25644" y="40388"/>
            <a:ext cx="4555114" cy="1567299"/>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rPr>
              <a:t>NỘI DUNG CƠ BẢN</a:t>
            </a:r>
            <a:endParaRPr lang="en-US" sz="3000" dirty="0"/>
          </a:p>
        </p:txBody>
      </p:sp>
    </p:spTree>
    <p:extLst>
      <p:ext uri="{BB962C8B-B14F-4D97-AF65-F5344CB8AC3E}">
        <p14:creationId xmlns:p14="http://schemas.microsoft.com/office/powerpoint/2010/main" val="686267404"/>
      </p:ext>
    </p:extLst>
  </p:cSld>
  <p:clrMapOvr>
    <a:masterClrMapping/>
  </p:clrMapOvr>
  <p:transition>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0" y="-1"/>
            <a:ext cx="12192000" cy="14208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23311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grpSp>
        <p:nvGrpSpPr>
          <p:cNvPr id="62" name="Group 61"/>
          <p:cNvGrpSpPr/>
          <p:nvPr/>
        </p:nvGrpSpPr>
        <p:grpSpPr>
          <a:xfrm>
            <a:off x="1190847" y="1974645"/>
            <a:ext cx="10008042" cy="1729141"/>
            <a:chOff x="2331880" y="3749818"/>
            <a:chExt cx="8284517" cy="1037898"/>
          </a:xfrm>
        </p:grpSpPr>
        <p:grpSp>
          <p:nvGrpSpPr>
            <p:cNvPr id="63" name="Group 62"/>
            <p:cNvGrpSpPr/>
            <p:nvPr/>
          </p:nvGrpSpPr>
          <p:grpSpPr>
            <a:xfrm>
              <a:off x="2331880" y="3749818"/>
              <a:ext cx="8284517" cy="1037898"/>
              <a:chOff x="2331880" y="3749818"/>
              <a:chExt cx="8284517" cy="1037898"/>
            </a:xfrm>
          </p:grpSpPr>
          <p:sp>
            <p:nvSpPr>
              <p:cNvPr id="65" name="Rectangle: Rounded Corners 47">
                <a:extLst>
                  <a:ext uri="{FF2B5EF4-FFF2-40B4-BE49-F238E27FC236}">
                    <a16:creationId xmlns:a16="http://schemas.microsoft.com/office/drawing/2014/main" id="{F6504B7E-EA47-411D-B1C6-F8C523970F87}"/>
                  </a:ext>
                </a:extLst>
              </p:cNvPr>
              <p:cNvSpPr/>
              <p:nvPr/>
            </p:nvSpPr>
            <p:spPr>
              <a:xfrm>
                <a:off x="2331880" y="3749818"/>
                <a:ext cx="8284517" cy="1037898"/>
              </a:xfrm>
              <a:prstGeom prst="roundRect">
                <a:avLst>
                  <a:gd name="adj" fmla="val 67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UTM Avo"/>
                  <a:ea typeface="+mn-ea"/>
                  <a:cs typeface="+mn-cs"/>
                </a:endParaRPr>
              </a:p>
            </p:txBody>
          </p:sp>
          <p:grpSp>
            <p:nvGrpSpPr>
              <p:cNvPr id="66" name="Group 65"/>
              <p:cNvGrpSpPr/>
              <p:nvPr/>
            </p:nvGrpSpPr>
            <p:grpSpPr>
              <a:xfrm>
                <a:off x="2363834" y="3802621"/>
                <a:ext cx="929400" cy="889559"/>
                <a:chOff x="3578484" y="1791581"/>
                <a:chExt cx="929400" cy="889559"/>
              </a:xfrm>
            </p:grpSpPr>
            <p:sp>
              <p:nvSpPr>
                <p:cNvPr id="67" name="1">
                  <a:extLst>
                    <a:ext uri="{FF2B5EF4-FFF2-40B4-BE49-F238E27FC236}">
                      <a16:creationId xmlns:a16="http://schemas.microsoft.com/office/drawing/2014/main" id="{2050CE70-56B4-4F31-88AB-EFACFACC1251}"/>
                    </a:ext>
                  </a:extLst>
                </p:cNvPr>
                <p:cNvSpPr/>
                <p:nvPr/>
              </p:nvSpPr>
              <p:spPr>
                <a:xfrm>
                  <a:off x="3578484" y="1791581"/>
                  <a:ext cx="900737" cy="889559"/>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UTM Avo"/>
                    <a:ea typeface="+mn-ea"/>
                    <a:cs typeface="+mn-cs"/>
                  </a:endParaRPr>
                </a:p>
              </p:txBody>
            </p:sp>
            <p:grpSp>
              <p:nvGrpSpPr>
                <p:cNvPr id="68" name="Group 67"/>
                <p:cNvGrpSpPr/>
                <p:nvPr/>
              </p:nvGrpSpPr>
              <p:grpSpPr>
                <a:xfrm>
                  <a:off x="3675356" y="1869930"/>
                  <a:ext cx="832528" cy="748276"/>
                  <a:chOff x="3146401" y="2310837"/>
                  <a:chExt cx="832528" cy="748276"/>
                </a:xfrm>
              </p:grpSpPr>
              <p:sp>
                <p:nvSpPr>
                  <p:cNvPr id="69" name="2">
                    <a:extLst>
                      <a:ext uri="{FF2B5EF4-FFF2-40B4-BE49-F238E27FC236}">
                        <a16:creationId xmlns:a16="http://schemas.microsoft.com/office/drawing/2014/main" id="{F7649ECE-0ED5-4191-B78D-3C2A308BCBAE}"/>
                      </a:ext>
                    </a:extLst>
                  </p:cNvPr>
                  <p:cNvSpPr/>
                  <p:nvPr/>
                </p:nvSpPr>
                <p:spPr>
                  <a:xfrm>
                    <a:off x="3146401" y="2310837"/>
                    <a:ext cx="697491" cy="690085"/>
                  </a:xfrm>
                  <a:prstGeom prst="ellipse">
                    <a:avLst/>
                  </a:prstGeom>
                  <a:solidFill>
                    <a:srgbClr val="FF66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70" name="55">
                    <a:extLst>
                      <a:ext uri="{FF2B5EF4-FFF2-40B4-BE49-F238E27FC236}">
                        <a16:creationId xmlns:a16="http://schemas.microsoft.com/office/drawing/2014/main" id="{AE197173-5AA9-4C2B-8987-6433713A7AD8}"/>
                      </a:ext>
                    </a:extLst>
                  </p:cNvPr>
                  <p:cNvSpPr>
                    <a:spLocks/>
                  </p:cNvSpPr>
                  <p:nvPr/>
                </p:nvSpPr>
                <p:spPr bwMode="auto">
                  <a:xfrm>
                    <a:off x="3353062" y="2470627"/>
                    <a:ext cx="625867" cy="588486"/>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UTM Avo"/>
                      <a:ea typeface="+mn-ea"/>
                      <a:cs typeface="+mn-cs"/>
                    </a:endParaRPr>
                  </a:p>
                </p:txBody>
              </p:sp>
              <p:sp>
                <p:nvSpPr>
                  <p:cNvPr id="71" name="6">
                    <a:extLst>
                      <a:ext uri="{FF2B5EF4-FFF2-40B4-BE49-F238E27FC236}">
                        <a16:creationId xmlns:a16="http://schemas.microsoft.com/office/drawing/2014/main" id="{88DED464-FE1E-45F8-A541-0B0D37341387}"/>
                      </a:ext>
                    </a:extLst>
                  </p:cNvPr>
                  <p:cNvSpPr>
                    <a:spLocks noEditPoints="1"/>
                  </p:cNvSpPr>
                  <p:nvPr/>
                </p:nvSpPr>
                <p:spPr bwMode="auto">
                  <a:xfrm>
                    <a:off x="3328275" y="2466540"/>
                    <a:ext cx="150787" cy="373935"/>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UTM Avo"/>
                      <a:ea typeface="+mn-ea"/>
                      <a:cs typeface="+mn-cs"/>
                    </a:endParaRPr>
                  </a:p>
                </p:txBody>
              </p:sp>
              <p:sp>
                <p:nvSpPr>
                  <p:cNvPr id="72" name="57">
                    <a:extLst>
                      <a:ext uri="{FF2B5EF4-FFF2-40B4-BE49-F238E27FC236}">
                        <a16:creationId xmlns:a16="http://schemas.microsoft.com/office/drawing/2014/main" id="{9B3EAE4D-E703-4539-AE35-E572B8993FA4}"/>
                      </a:ext>
                    </a:extLst>
                  </p:cNvPr>
                  <p:cNvSpPr>
                    <a:spLocks/>
                  </p:cNvSpPr>
                  <p:nvPr/>
                </p:nvSpPr>
                <p:spPr bwMode="auto">
                  <a:xfrm>
                    <a:off x="3528637" y="2470627"/>
                    <a:ext cx="88820" cy="36984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UTM Avo"/>
                      <a:ea typeface="+mn-ea"/>
                      <a:cs typeface="+mn-cs"/>
                    </a:endParaRPr>
                  </a:p>
                </p:txBody>
              </p:sp>
            </p:grpSp>
          </p:grpSp>
        </p:grpSp>
        <p:sp>
          <p:nvSpPr>
            <p:cNvPr id="64" name="TextBox 63"/>
            <p:cNvSpPr txBox="1"/>
            <p:nvPr/>
          </p:nvSpPr>
          <p:spPr>
            <a:xfrm>
              <a:off x="3438277" y="3835337"/>
              <a:ext cx="7178120" cy="785605"/>
            </a:xfrm>
            <a:prstGeom prst="rect">
              <a:avLst/>
            </a:prstGeom>
            <a:noFill/>
          </p:spPr>
          <p:txBody>
            <a:bodyPr wrap="square" rtlCol="0">
              <a:spAutoFit/>
            </a:bodyPr>
            <a:lstStyle/>
            <a:p>
              <a:pPr indent="450215" algn="just">
                <a:lnSpc>
                  <a:spcPct val="130000"/>
                </a:lnSpc>
                <a:spcAft>
                  <a:spcPts val="800"/>
                </a:spcAft>
                <a:buNone/>
                <a:tabLst>
                  <a:tab pos="630555" algn="l"/>
                </a:tabLst>
              </a:pP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Giai</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1: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dự</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giờ</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suy</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ngẫm</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xây</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quan</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hệ</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nghiệp</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mới</a:t>
              </a:r>
              <a:r>
                <a:rPr lang="en-US" sz="3200" b="1" i="1" dirty="0">
                  <a:latin typeface="Times New Roman" panose="02020603050405020304" pitchFamily="18" charset="0"/>
                  <a:ea typeface="Calibri" panose="020F0502020204030204" pitchFamily="34" charset="0"/>
                  <a:cs typeface="Times New Roman" panose="02020603050405020304" pitchFamily="18" charset="0"/>
                </a:rPr>
                <a:t>.</a:t>
              </a:r>
            </a:p>
          </p:txBody>
        </p:sp>
      </p:grpSp>
      <p:grpSp>
        <p:nvGrpSpPr>
          <p:cNvPr id="73" name="Group 72"/>
          <p:cNvGrpSpPr/>
          <p:nvPr/>
        </p:nvGrpSpPr>
        <p:grpSpPr>
          <a:xfrm>
            <a:off x="1190847" y="4029335"/>
            <a:ext cx="10006946" cy="2295265"/>
            <a:chOff x="3466593" y="3097073"/>
            <a:chExt cx="8503734" cy="1177277"/>
          </a:xfrm>
        </p:grpSpPr>
        <p:sp>
          <p:nvSpPr>
            <p:cNvPr id="74" name="Rectangle: Rounded Corners 48">
              <a:extLst>
                <a:ext uri="{FF2B5EF4-FFF2-40B4-BE49-F238E27FC236}">
                  <a16:creationId xmlns:a16="http://schemas.microsoft.com/office/drawing/2014/main" id="{6A160DE5-62AA-4DCF-8073-09C39DE16AD9}"/>
                </a:ext>
              </a:extLst>
            </p:cNvPr>
            <p:cNvSpPr/>
            <p:nvPr/>
          </p:nvSpPr>
          <p:spPr>
            <a:xfrm>
              <a:off x="3466593" y="3097073"/>
              <a:ext cx="8503734" cy="1169863"/>
            </a:xfrm>
            <a:prstGeom prst="roundRect">
              <a:avLst>
                <a:gd name="adj" fmla="val 67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UTM Avo"/>
                <a:ea typeface="+mn-ea"/>
                <a:cs typeface="+mn-cs"/>
              </a:endParaRPr>
            </a:p>
          </p:txBody>
        </p:sp>
        <p:grpSp>
          <p:nvGrpSpPr>
            <p:cNvPr id="75" name="Group 74">
              <a:extLst>
                <a:ext uri="{FF2B5EF4-FFF2-40B4-BE49-F238E27FC236}">
                  <a16:creationId xmlns:a16="http://schemas.microsoft.com/office/drawing/2014/main" id="{8190DB55-5642-4E39-83CC-909EA881AE4A}"/>
                </a:ext>
              </a:extLst>
            </p:cNvPr>
            <p:cNvGrpSpPr/>
            <p:nvPr/>
          </p:nvGrpSpPr>
          <p:grpSpPr>
            <a:xfrm>
              <a:off x="3573159" y="3173600"/>
              <a:ext cx="931600" cy="889560"/>
              <a:chOff x="8064053" y="295600"/>
              <a:chExt cx="931600" cy="889560"/>
            </a:xfrm>
          </p:grpSpPr>
          <p:sp>
            <p:nvSpPr>
              <p:cNvPr id="77" name="126">
                <a:extLst>
                  <a:ext uri="{FF2B5EF4-FFF2-40B4-BE49-F238E27FC236}">
                    <a16:creationId xmlns:a16="http://schemas.microsoft.com/office/drawing/2014/main" id="{AE259B81-9CF5-4BCB-92BF-D345FC6C9860}"/>
                  </a:ext>
                </a:extLst>
              </p:cNvPr>
              <p:cNvSpPr/>
              <p:nvPr/>
            </p:nvSpPr>
            <p:spPr>
              <a:xfrm>
                <a:off x="8064053" y="295600"/>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78" name="127">
                <a:extLst>
                  <a:ext uri="{FF2B5EF4-FFF2-40B4-BE49-F238E27FC236}">
                    <a16:creationId xmlns:a16="http://schemas.microsoft.com/office/drawing/2014/main" id="{8089B060-8968-4B42-8210-4B768CD02A56}"/>
                  </a:ext>
                </a:extLst>
              </p:cNvPr>
              <p:cNvSpPr/>
              <p:nvPr/>
            </p:nvSpPr>
            <p:spPr>
              <a:xfrm>
                <a:off x="8165245" y="395133"/>
                <a:ext cx="698758" cy="690086"/>
              </a:xfrm>
              <a:prstGeom prst="ellipse">
                <a:avLst/>
              </a:prstGeom>
              <a:solidFill>
                <a:srgbClr val="00924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UTM Avo"/>
                  <a:ea typeface="+mn-ea"/>
                  <a:cs typeface="+mn-cs"/>
                </a:endParaRPr>
              </a:p>
            </p:txBody>
          </p:sp>
          <p:grpSp>
            <p:nvGrpSpPr>
              <p:cNvPr id="79" name="138">
                <a:extLst>
                  <a:ext uri="{FF2B5EF4-FFF2-40B4-BE49-F238E27FC236}">
                    <a16:creationId xmlns:a16="http://schemas.microsoft.com/office/drawing/2014/main" id="{B26165D6-62A4-4ADE-83CF-4052863E57BB}"/>
                  </a:ext>
                </a:extLst>
              </p:cNvPr>
              <p:cNvGrpSpPr>
                <a:grpSpLocks/>
              </p:cNvGrpSpPr>
              <p:nvPr/>
            </p:nvGrpSpPr>
            <p:grpSpPr bwMode="auto">
              <a:xfrm>
                <a:off x="8331074" y="538902"/>
                <a:ext cx="664579" cy="591324"/>
                <a:chOff x="952501" y="6013451"/>
                <a:chExt cx="511175" cy="460375"/>
              </a:xfrm>
            </p:grpSpPr>
            <p:sp>
              <p:nvSpPr>
                <p:cNvPr id="80" name="58">
                  <a:extLst>
                    <a:ext uri="{FF2B5EF4-FFF2-40B4-BE49-F238E27FC236}">
                      <a16:creationId xmlns:a16="http://schemas.microsoft.com/office/drawing/2014/main" id="{04A68747-B5FD-42F8-B9AA-A5C84541E030}"/>
                    </a:ext>
                  </a:extLst>
                </p:cNvPr>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UTM Avo"/>
                    <a:ea typeface="+mn-ea"/>
                    <a:cs typeface="+mn-cs"/>
                  </a:endParaRPr>
                </a:p>
              </p:txBody>
            </p:sp>
            <p:sp>
              <p:nvSpPr>
                <p:cNvPr id="81" name="59">
                  <a:extLst>
                    <a:ext uri="{FF2B5EF4-FFF2-40B4-BE49-F238E27FC236}">
                      <a16:creationId xmlns:a16="http://schemas.microsoft.com/office/drawing/2014/main" id="{1D95DAB0-76F3-4D5F-A2BA-45BF3F0D5F32}"/>
                    </a:ext>
                  </a:extLst>
                </p:cNvPr>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UTM Avo"/>
                    <a:ea typeface="+mn-ea"/>
                    <a:cs typeface="+mn-cs"/>
                  </a:endParaRPr>
                </a:p>
              </p:txBody>
            </p:sp>
            <p:sp>
              <p:nvSpPr>
                <p:cNvPr id="82" name="60">
                  <a:extLst>
                    <a:ext uri="{FF2B5EF4-FFF2-40B4-BE49-F238E27FC236}">
                      <a16:creationId xmlns:a16="http://schemas.microsoft.com/office/drawing/2014/main" id="{284B0257-745C-4AAB-902D-1D66A98DD183}"/>
                    </a:ext>
                  </a:extLst>
                </p:cNvPr>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UTM Avo"/>
                    <a:ea typeface="+mn-ea"/>
                    <a:cs typeface="+mn-cs"/>
                  </a:endParaRPr>
                </a:p>
              </p:txBody>
            </p:sp>
          </p:grpSp>
        </p:grpSp>
        <p:sp>
          <p:nvSpPr>
            <p:cNvPr id="76" name="Rectangle 75"/>
            <p:cNvSpPr/>
            <p:nvPr/>
          </p:nvSpPr>
          <p:spPr>
            <a:xfrm>
              <a:off x="4586647" y="3104487"/>
              <a:ext cx="7303908" cy="1169863"/>
            </a:xfrm>
            <a:prstGeom prst="rect">
              <a:avLst/>
            </a:prstGeom>
          </p:spPr>
          <p:txBody>
            <a:bodyPr wrap="square">
              <a:spAutoFit/>
            </a:bodyPr>
            <a:lstStyle/>
            <a:p>
              <a:pPr lvl="0" indent="450215" algn="just">
                <a:lnSpc>
                  <a:spcPct val="130000"/>
                </a:lnSpc>
                <a:spcAft>
                  <a:spcPts val="800"/>
                </a:spcAft>
                <a:tabLst>
                  <a:tab pos="630555" algn="l"/>
                </a:tabLst>
              </a:pPr>
              <a:r>
                <a:rPr lang="en-US" sz="3200" b="1" i="1" dirty="0" err="1">
                  <a:latin typeface="Times New Roman" panose="02020603050405020304" pitchFamily="18" charset="0"/>
                  <a:cs typeface="Times New Roman" panose="02020603050405020304" pitchFamily="18" charset="0"/>
                </a:rPr>
                <a:t>Giai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đoạn</a:t>
              </a:r>
              <a:r>
                <a:rPr lang="en-US" sz="3200" b="1" i="1" dirty="0">
                  <a:latin typeface="Times New Roman" panose="02020603050405020304" pitchFamily="18" charset="0"/>
                  <a:cs typeface="Times New Roman" panose="02020603050405020304" pitchFamily="18" charset="0"/>
                </a:rPr>
                <a:t> 2: </a:t>
              </a:r>
              <a:r>
                <a:rPr lang="en-US" sz="3200" b="1" i="1" dirty="0" err="1">
                  <a:latin typeface="Times New Roman" panose="02020603050405020304" pitchFamily="18" charset="0"/>
                  <a:cs typeface="Times New Roman" panose="02020603050405020304" pitchFamily="18" charset="0"/>
                </a:rPr>
                <a:t>Tập</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trung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phân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tích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nguyên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nhân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mối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quan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hệ</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trong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giờ</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học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tìm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biện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pháp</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cải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tiến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nâng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cao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chất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lượng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bài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học</a:t>
              </a:r>
              <a:endParaRPr lang="en-US" sz="3200" b="1" i="1" dirty="0">
                <a:latin typeface="Times New Roman" panose="02020603050405020304" pitchFamily="18" charset="0"/>
                <a:cs typeface="Times New Roman" panose="02020603050405020304" pitchFamily="18" charset="0"/>
              </a:endParaRPr>
            </a:p>
          </p:txBody>
        </p:sp>
      </p:grpSp>
      <p:sp>
        <p:nvSpPr>
          <p:cNvPr id="7" name="Pentagon 6"/>
          <p:cNvSpPr/>
          <p:nvPr/>
        </p:nvSpPr>
        <p:spPr>
          <a:xfrm>
            <a:off x="-36307" y="6320"/>
            <a:ext cx="12192000" cy="1567299"/>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spcAft>
                <a:spcPts val="800"/>
              </a:spcAft>
              <a:tabLst>
                <a:tab pos="450215" algn="l"/>
                <a:tab pos="630555" algn="l"/>
              </a:tabLst>
            </a:pP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Tổ</a:t>
            </a: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chức</a:t>
            </a: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hoạt</a:t>
            </a: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môn</a:t>
            </a: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theo</a:t>
            </a: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nghiên</a:t>
            </a: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cứu</a:t>
            </a: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học</a:t>
            </a:r>
            <a:endPar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8179422"/>
      </p:ext>
    </p:extLst>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0" y="-1"/>
            <a:ext cx="12192000" cy="101347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23311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grpSp>
        <p:nvGrpSpPr>
          <p:cNvPr id="62" name="Group 61"/>
          <p:cNvGrpSpPr/>
          <p:nvPr/>
        </p:nvGrpSpPr>
        <p:grpSpPr>
          <a:xfrm>
            <a:off x="120506" y="1320794"/>
            <a:ext cx="12058650" cy="1338587"/>
            <a:chOff x="2331880" y="3749818"/>
            <a:chExt cx="8284517" cy="1037898"/>
          </a:xfrm>
        </p:grpSpPr>
        <p:grpSp>
          <p:nvGrpSpPr>
            <p:cNvPr id="63" name="Group 62"/>
            <p:cNvGrpSpPr/>
            <p:nvPr/>
          </p:nvGrpSpPr>
          <p:grpSpPr>
            <a:xfrm>
              <a:off x="2331880" y="3749818"/>
              <a:ext cx="8284517" cy="1037898"/>
              <a:chOff x="2331880" y="3749818"/>
              <a:chExt cx="8284517" cy="1037898"/>
            </a:xfrm>
          </p:grpSpPr>
          <p:sp>
            <p:nvSpPr>
              <p:cNvPr id="65" name="Rectangle: Rounded Corners 47">
                <a:extLst>
                  <a:ext uri="{FF2B5EF4-FFF2-40B4-BE49-F238E27FC236}">
                    <a16:creationId xmlns:a16="http://schemas.microsoft.com/office/drawing/2014/main" id="{F6504B7E-EA47-411D-B1C6-F8C523970F87}"/>
                  </a:ext>
                </a:extLst>
              </p:cNvPr>
              <p:cNvSpPr/>
              <p:nvPr/>
            </p:nvSpPr>
            <p:spPr>
              <a:xfrm>
                <a:off x="2331880" y="3749818"/>
                <a:ext cx="8284517" cy="1037898"/>
              </a:xfrm>
              <a:prstGeom prst="roundRect">
                <a:avLst>
                  <a:gd name="adj" fmla="val 67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UTM Avo"/>
                  <a:ea typeface="+mn-ea"/>
                  <a:cs typeface="+mn-cs"/>
                </a:endParaRPr>
              </a:p>
            </p:txBody>
          </p:sp>
          <p:grpSp>
            <p:nvGrpSpPr>
              <p:cNvPr id="66" name="Group 65"/>
              <p:cNvGrpSpPr/>
              <p:nvPr/>
            </p:nvGrpSpPr>
            <p:grpSpPr>
              <a:xfrm>
                <a:off x="2363834" y="3802621"/>
                <a:ext cx="929400" cy="889559"/>
                <a:chOff x="3578484" y="1791581"/>
                <a:chExt cx="929400" cy="889559"/>
              </a:xfrm>
            </p:grpSpPr>
            <p:sp>
              <p:nvSpPr>
                <p:cNvPr id="67" name="1">
                  <a:extLst>
                    <a:ext uri="{FF2B5EF4-FFF2-40B4-BE49-F238E27FC236}">
                      <a16:creationId xmlns:a16="http://schemas.microsoft.com/office/drawing/2014/main" id="{2050CE70-56B4-4F31-88AB-EFACFACC1251}"/>
                    </a:ext>
                  </a:extLst>
                </p:cNvPr>
                <p:cNvSpPr/>
                <p:nvPr/>
              </p:nvSpPr>
              <p:spPr>
                <a:xfrm>
                  <a:off x="3578484" y="1791581"/>
                  <a:ext cx="900737" cy="889559"/>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UTM Avo"/>
                    <a:ea typeface="+mn-ea"/>
                    <a:cs typeface="+mn-cs"/>
                  </a:endParaRPr>
                </a:p>
              </p:txBody>
            </p:sp>
            <p:grpSp>
              <p:nvGrpSpPr>
                <p:cNvPr id="68" name="Group 67"/>
                <p:cNvGrpSpPr/>
                <p:nvPr/>
              </p:nvGrpSpPr>
              <p:grpSpPr>
                <a:xfrm>
                  <a:off x="3675356" y="1869930"/>
                  <a:ext cx="832528" cy="748276"/>
                  <a:chOff x="3146401" y="2310837"/>
                  <a:chExt cx="832528" cy="748276"/>
                </a:xfrm>
              </p:grpSpPr>
              <p:sp>
                <p:nvSpPr>
                  <p:cNvPr id="69" name="2">
                    <a:extLst>
                      <a:ext uri="{FF2B5EF4-FFF2-40B4-BE49-F238E27FC236}">
                        <a16:creationId xmlns:a16="http://schemas.microsoft.com/office/drawing/2014/main" id="{F7649ECE-0ED5-4191-B78D-3C2A308BCBAE}"/>
                      </a:ext>
                    </a:extLst>
                  </p:cNvPr>
                  <p:cNvSpPr/>
                  <p:nvPr/>
                </p:nvSpPr>
                <p:spPr>
                  <a:xfrm>
                    <a:off x="3146401" y="2310837"/>
                    <a:ext cx="697491" cy="690085"/>
                  </a:xfrm>
                  <a:prstGeom prst="ellipse">
                    <a:avLst/>
                  </a:prstGeom>
                  <a:solidFill>
                    <a:srgbClr val="FF66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70" name="55">
                    <a:extLst>
                      <a:ext uri="{FF2B5EF4-FFF2-40B4-BE49-F238E27FC236}">
                        <a16:creationId xmlns:a16="http://schemas.microsoft.com/office/drawing/2014/main" id="{AE197173-5AA9-4C2B-8987-6433713A7AD8}"/>
                      </a:ext>
                    </a:extLst>
                  </p:cNvPr>
                  <p:cNvSpPr>
                    <a:spLocks/>
                  </p:cNvSpPr>
                  <p:nvPr/>
                </p:nvSpPr>
                <p:spPr bwMode="auto">
                  <a:xfrm>
                    <a:off x="3353062" y="2470627"/>
                    <a:ext cx="625867" cy="588486"/>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UTM Avo"/>
                      <a:ea typeface="+mn-ea"/>
                      <a:cs typeface="+mn-cs"/>
                    </a:endParaRPr>
                  </a:p>
                </p:txBody>
              </p:sp>
              <p:sp>
                <p:nvSpPr>
                  <p:cNvPr id="71" name="6">
                    <a:extLst>
                      <a:ext uri="{FF2B5EF4-FFF2-40B4-BE49-F238E27FC236}">
                        <a16:creationId xmlns:a16="http://schemas.microsoft.com/office/drawing/2014/main" id="{88DED464-FE1E-45F8-A541-0B0D37341387}"/>
                      </a:ext>
                    </a:extLst>
                  </p:cNvPr>
                  <p:cNvSpPr>
                    <a:spLocks noEditPoints="1"/>
                  </p:cNvSpPr>
                  <p:nvPr/>
                </p:nvSpPr>
                <p:spPr bwMode="auto">
                  <a:xfrm>
                    <a:off x="3328275" y="2466540"/>
                    <a:ext cx="150787" cy="373935"/>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UTM Avo"/>
                      <a:ea typeface="+mn-ea"/>
                      <a:cs typeface="+mn-cs"/>
                    </a:endParaRPr>
                  </a:p>
                </p:txBody>
              </p:sp>
              <p:sp>
                <p:nvSpPr>
                  <p:cNvPr id="72" name="57">
                    <a:extLst>
                      <a:ext uri="{FF2B5EF4-FFF2-40B4-BE49-F238E27FC236}">
                        <a16:creationId xmlns:a16="http://schemas.microsoft.com/office/drawing/2014/main" id="{9B3EAE4D-E703-4539-AE35-E572B8993FA4}"/>
                      </a:ext>
                    </a:extLst>
                  </p:cNvPr>
                  <p:cNvSpPr>
                    <a:spLocks/>
                  </p:cNvSpPr>
                  <p:nvPr/>
                </p:nvSpPr>
                <p:spPr bwMode="auto">
                  <a:xfrm>
                    <a:off x="3528637" y="2470627"/>
                    <a:ext cx="88820" cy="36984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UTM Avo"/>
                      <a:ea typeface="+mn-ea"/>
                      <a:cs typeface="+mn-cs"/>
                    </a:endParaRPr>
                  </a:p>
                </p:txBody>
              </p:sp>
            </p:grpSp>
          </p:grpSp>
        </p:grpSp>
        <p:sp>
          <p:nvSpPr>
            <p:cNvPr id="64" name="TextBox 63"/>
            <p:cNvSpPr txBox="1"/>
            <p:nvPr/>
          </p:nvSpPr>
          <p:spPr>
            <a:xfrm>
              <a:off x="3438277" y="3765759"/>
              <a:ext cx="7178120" cy="603060"/>
            </a:xfrm>
            <a:prstGeom prst="rect">
              <a:avLst/>
            </a:prstGeom>
            <a:noFill/>
          </p:spPr>
          <p:txBody>
            <a:bodyPr wrap="square" rtlCol="0">
              <a:spAutoFit/>
            </a:bodyPr>
            <a:lstStyle/>
            <a:p>
              <a:pPr marL="0" marR="0" lvl="0" indent="450215" algn="just" defTabSz="914400" rtl="0" eaLnBrk="1" fontAlgn="auto" latinLnBrk="0" hangingPunct="1">
                <a:lnSpc>
                  <a:spcPct val="130000"/>
                </a:lnSpc>
                <a:spcBef>
                  <a:spcPts val="0"/>
                </a:spcBef>
                <a:spcAft>
                  <a:spcPts val="800"/>
                </a:spcAft>
                <a:buClrTx/>
                <a:buSzTx/>
                <a:buFontTx/>
                <a:buNone/>
                <a:tabLst>
                  <a:tab pos="630555" algn="l"/>
                </a:tabLst>
                <a:defRPr/>
              </a:pP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Giai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dự</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giờ</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ngẫm</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xây</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dựng</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quan</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hệ</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đồng</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nghiệp</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mới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grpSp>
      <p:sp>
        <p:nvSpPr>
          <p:cNvPr id="7" name="Pentagon 6"/>
          <p:cNvSpPr/>
          <p:nvPr/>
        </p:nvSpPr>
        <p:spPr>
          <a:xfrm>
            <a:off x="-36307" y="6320"/>
            <a:ext cx="12192000" cy="1046821"/>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30000"/>
              </a:lnSpc>
              <a:spcBef>
                <a:spcPts val="0"/>
              </a:spcBef>
              <a:spcAft>
                <a:spcPts val="800"/>
              </a:spcAft>
              <a:buClrTx/>
              <a:buSzTx/>
              <a:buFontTx/>
              <a:buNone/>
              <a:tabLst>
                <a:tab pos="450215" algn="l"/>
                <a:tab pos="630555" algn="l"/>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Tổ</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chức</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hoạt</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chuyên</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môn</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theo</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nghiên</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cứu</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Rounded Corners 18">
            <a:extLst>
              <a:ext uri="{FF2B5EF4-FFF2-40B4-BE49-F238E27FC236}">
                <a16:creationId xmlns:a16="http://schemas.microsoft.com/office/drawing/2014/main" id="{08F2F5F9-8457-40D0-8432-4D457B8FF8A7}"/>
              </a:ext>
            </a:extLst>
          </p:cNvPr>
          <p:cNvSpPr/>
          <p:nvPr/>
        </p:nvSpPr>
        <p:spPr>
          <a:xfrm>
            <a:off x="308020" y="2843298"/>
            <a:ext cx="11674430" cy="3824202"/>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indent="450215" algn="just">
              <a:lnSpc>
                <a:spcPct val="130000"/>
              </a:lnSpc>
              <a:spcAft>
                <a:spcPts val="800"/>
              </a:spcAft>
              <a:tabLst>
                <a:tab pos="630555" algn="l"/>
              </a:tabLst>
            </a:pPr>
            <a:r>
              <a:rPr lang="en-US" sz="2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2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giai</a:t>
            </a:r>
            <a:r>
              <a:rPr lang="en-US" sz="22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2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này</a:t>
            </a:r>
            <a:r>
              <a:rPr lang="en-US" sz="22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22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2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2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môn</a:t>
            </a:r>
            <a:r>
              <a:rPr lang="en-US" sz="22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cần</a:t>
            </a:r>
            <a:r>
              <a:rPr lang="en-US" sz="22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tập</a:t>
            </a:r>
            <a:r>
              <a:rPr lang="en-US" sz="22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trung</a:t>
            </a:r>
            <a:r>
              <a:rPr lang="en-US" sz="22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2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2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mục</a:t>
            </a:r>
            <a:r>
              <a:rPr lang="en-US" sz="22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tiêu</a:t>
            </a:r>
            <a:r>
              <a:rPr lang="en-US" sz="22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sau</a:t>
            </a:r>
            <a:r>
              <a:rPr lang="en-US" sz="22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30000"/>
              </a:lnSpc>
              <a:spcAft>
                <a:spcPts val="800"/>
              </a:spcAft>
            </a:pP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tập</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quan</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sát</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suy</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nghĩ</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giờ</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khả</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năng</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phán</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đoán</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nhanh</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nhạy</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xác</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chỉnh</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dạy</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phù</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hợp</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trẻ</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30000"/>
              </a:lnSpc>
              <a:spcAft>
                <a:spcPts val="800"/>
              </a:spcAft>
            </a:pP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Làm</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thay</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nhìn</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nghĩ</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cảm</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giáo</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viên</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trẻ</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từng</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hoàn</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khác</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nhau</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30000"/>
              </a:lnSpc>
              <a:spcAft>
                <a:spcPts val="800"/>
              </a:spcAft>
            </a:pP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Hình</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thói</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quen</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lắng</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nghe</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lẫn</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nhau</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rèn</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chia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sẻ</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ý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đó</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hoàn</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mối</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quan</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hệ</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thân</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thiện</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hợp</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tác</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tập</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lẫn</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nhau</a:t>
            </a:r>
            <a:r>
              <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952655314"/>
      </p:ext>
    </p:extLst>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0" y="-1"/>
            <a:ext cx="12192000" cy="101347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23311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7" name="Pentagon 6"/>
          <p:cNvSpPr/>
          <p:nvPr/>
        </p:nvSpPr>
        <p:spPr>
          <a:xfrm>
            <a:off x="-36307" y="6320"/>
            <a:ext cx="12192000" cy="1046821"/>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30000"/>
              </a:lnSpc>
              <a:spcBef>
                <a:spcPts val="0"/>
              </a:spcBef>
              <a:spcAft>
                <a:spcPts val="800"/>
              </a:spcAft>
              <a:buClrTx/>
              <a:buSzTx/>
              <a:buFontTx/>
              <a:buNone/>
              <a:tabLst>
                <a:tab pos="450215" algn="l"/>
                <a:tab pos="630555" algn="l"/>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Tổ</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chức</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hoạt</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chuyên</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môn</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theo</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nghiên</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cứu</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Rounded Corners 18">
            <a:extLst>
              <a:ext uri="{FF2B5EF4-FFF2-40B4-BE49-F238E27FC236}">
                <a16:creationId xmlns:a16="http://schemas.microsoft.com/office/drawing/2014/main" id="{08F2F5F9-8457-40D0-8432-4D457B8FF8A7}"/>
              </a:ext>
            </a:extLst>
          </p:cNvPr>
          <p:cNvSpPr/>
          <p:nvPr/>
        </p:nvSpPr>
        <p:spPr>
          <a:xfrm>
            <a:off x="222478" y="2648463"/>
            <a:ext cx="11674430" cy="3824202"/>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lnSpc>
                <a:spcPct val="130000"/>
              </a:lnSpc>
              <a:spcAft>
                <a:spcPts val="800"/>
              </a:spcAft>
            </a:pP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sâu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nghiên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cứu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dạy</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đáp</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ứng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tối</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thiểu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mối</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kĩ</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nâng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cao</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30000"/>
              </a:lnSpc>
              <a:spcAft>
                <a:spcPts val="800"/>
              </a:spcAft>
            </a:pP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cường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vận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thử</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dạy</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minh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họa</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lấy</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trung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tâm</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vận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trải</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môn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algn="just">
              <a:lnSpc>
                <a:spcPct val="130000"/>
              </a:lnSpc>
              <a:spcAft>
                <a:spcPts val="800"/>
              </a:spcAft>
            </a:pP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môn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tổ</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tốt</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p:grpSp>
        <p:nvGrpSpPr>
          <p:cNvPr id="17" name="Group 16">
            <a:extLst>
              <a:ext uri="{FF2B5EF4-FFF2-40B4-BE49-F238E27FC236}">
                <a16:creationId xmlns:a16="http://schemas.microsoft.com/office/drawing/2014/main" id="{752177FB-496E-4101-B7BB-C43BAAF93211}"/>
              </a:ext>
            </a:extLst>
          </p:cNvPr>
          <p:cNvGrpSpPr/>
          <p:nvPr/>
        </p:nvGrpSpPr>
        <p:grpSpPr>
          <a:xfrm>
            <a:off x="12844" y="1053141"/>
            <a:ext cx="12142849" cy="1564461"/>
            <a:chOff x="3466593" y="3097073"/>
            <a:chExt cx="8503734" cy="907461"/>
          </a:xfrm>
        </p:grpSpPr>
        <p:sp>
          <p:nvSpPr>
            <p:cNvPr id="18" name="Rectangle: Rounded Corners 48">
              <a:extLst>
                <a:ext uri="{FF2B5EF4-FFF2-40B4-BE49-F238E27FC236}">
                  <a16:creationId xmlns:a16="http://schemas.microsoft.com/office/drawing/2014/main" id="{193A57D7-1A9F-468B-9FAF-2AF6A8924B30}"/>
                </a:ext>
              </a:extLst>
            </p:cNvPr>
            <p:cNvSpPr/>
            <p:nvPr/>
          </p:nvSpPr>
          <p:spPr>
            <a:xfrm>
              <a:off x="3466593" y="3097073"/>
              <a:ext cx="8503734" cy="690086"/>
            </a:xfrm>
            <a:prstGeom prst="roundRect">
              <a:avLst>
                <a:gd name="adj" fmla="val 67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UTM Avo"/>
                <a:ea typeface="+mn-ea"/>
                <a:cs typeface="+mn-cs"/>
              </a:endParaRPr>
            </a:p>
          </p:txBody>
        </p:sp>
        <p:grpSp>
          <p:nvGrpSpPr>
            <p:cNvPr id="19" name="Group 18">
              <a:extLst>
                <a:ext uri="{FF2B5EF4-FFF2-40B4-BE49-F238E27FC236}">
                  <a16:creationId xmlns:a16="http://schemas.microsoft.com/office/drawing/2014/main" id="{896FD0AD-C75A-4D79-A6B5-246A6E4D986F}"/>
                </a:ext>
              </a:extLst>
            </p:cNvPr>
            <p:cNvGrpSpPr/>
            <p:nvPr/>
          </p:nvGrpSpPr>
          <p:grpSpPr>
            <a:xfrm>
              <a:off x="3573159" y="3114974"/>
              <a:ext cx="900738" cy="889560"/>
              <a:chOff x="8064053" y="236974"/>
              <a:chExt cx="900738" cy="889560"/>
            </a:xfrm>
          </p:grpSpPr>
          <p:sp>
            <p:nvSpPr>
              <p:cNvPr id="21" name="126">
                <a:extLst>
                  <a:ext uri="{FF2B5EF4-FFF2-40B4-BE49-F238E27FC236}">
                    <a16:creationId xmlns:a16="http://schemas.microsoft.com/office/drawing/2014/main" id="{63F70E9F-E060-4564-8E49-F25E5CF50397}"/>
                  </a:ext>
                </a:extLst>
              </p:cNvPr>
              <p:cNvSpPr/>
              <p:nvPr/>
            </p:nvSpPr>
            <p:spPr>
              <a:xfrm>
                <a:off x="8064053" y="236974"/>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22" name="127">
                <a:extLst>
                  <a:ext uri="{FF2B5EF4-FFF2-40B4-BE49-F238E27FC236}">
                    <a16:creationId xmlns:a16="http://schemas.microsoft.com/office/drawing/2014/main" id="{920C2597-86EA-449A-B17B-DC713AAA2439}"/>
                  </a:ext>
                </a:extLst>
              </p:cNvPr>
              <p:cNvSpPr/>
              <p:nvPr/>
            </p:nvSpPr>
            <p:spPr>
              <a:xfrm>
                <a:off x="8161254" y="325490"/>
                <a:ext cx="698758" cy="690086"/>
              </a:xfrm>
              <a:prstGeom prst="ellipse">
                <a:avLst/>
              </a:prstGeom>
              <a:solidFill>
                <a:srgbClr val="00924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UTM Avo"/>
                  <a:ea typeface="+mn-ea"/>
                  <a:cs typeface="+mn-cs"/>
                </a:endParaRPr>
              </a:p>
            </p:txBody>
          </p:sp>
          <p:grpSp>
            <p:nvGrpSpPr>
              <p:cNvPr id="23" name="138">
                <a:extLst>
                  <a:ext uri="{FF2B5EF4-FFF2-40B4-BE49-F238E27FC236}">
                    <a16:creationId xmlns:a16="http://schemas.microsoft.com/office/drawing/2014/main" id="{0C92C159-1F05-4743-A450-B1140708F355}"/>
                  </a:ext>
                </a:extLst>
              </p:cNvPr>
              <p:cNvGrpSpPr>
                <a:grpSpLocks/>
              </p:cNvGrpSpPr>
              <p:nvPr/>
            </p:nvGrpSpPr>
            <p:grpSpPr bwMode="auto">
              <a:xfrm>
                <a:off x="8303119" y="487127"/>
                <a:ext cx="639812" cy="581130"/>
                <a:chOff x="930999" y="5973135"/>
                <a:chExt cx="492125" cy="452438"/>
              </a:xfrm>
            </p:grpSpPr>
            <p:sp>
              <p:nvSpPr>
                <p:cNvPr id="24" name="58">
                  <a:extLst>
                    <a:ext uri="{FF2B5EF4-FFF2-40B4-BE49-F238E27FC236}">
                      <a16:creationId xmlns:a16="http://schemas.microsoft.com/office/drawing/2014/main" id="{005E8890-0A89-412B-9DA2-52806C545BD2}"/>
                    </a:ext>
                  </a:extLst>
                </p:cNvPr>
                <p:cNvSpPr>
                  <a:spLocks/>
                </p:cNvSpPr>
                <p:nvPr/>
              </p:nvSpPr>
              <p:spPr bwMode="auto">
                <a:xfrm>
                  <a:off x="930999" y="5973135"/>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UTM Avo"/>
                    <a:ea typeface="+mn-ea"/>
                    <a:cs typeface="+mn-cs"/>
                  </a:endParaRPr>
                </a:p>
              </p:txBody>
            </p:sp>
            <p:sp>
              <p:nvSpPr>
                <p:cNvPr id="25" name="59">
                  <a:extLst>
                    <a:ext uri="{FF2B5EF4-FFF2-40B4-BE49-F238E27FC236}">
                      <a16:creationId xmlns:a16="http://schemas.microsoft.com/office/drawing/2014/main" id="{2FB13B7E-8028-4CD1-BCCE-4A1997091B07}"/>
                    </a:ext>
                  </a:extLst>
                </p:cNvPr>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UTM Avo"/>
                    <a:ea typeface="+mn-ea"/>
                    <a:cs typeface="+mn-cs"/>
                  </a:endParaRPr>
                </a:p>
              </p:txBody>
            </p:sp>
            <p:sp>
              <p:nvSpPr>
                <p:cNvPr id="27" name="60">
                  <a:extLst>
                    <a:ext uri="{FF2B5EF4-FFF2-40B4-BE49-F238E27FC236}">
                      <a16:creationId xmlns:a16="http://schemas.microsoft.com/office/drawing/2014/main" id="{36B2C06C-8A56-4092-BF68-D1EB6467C872}"/>
                    </a:ext>
                  </a:extLst>
                </p:cNvPr>
                <p:cNvSpPr>
                  <a:spLocks/>
                </p:cNvSpPr>
                <p:nvPr/>
              </p:nvSpPr>
              <p:spPr bwMode="auto">
                <a:xfrm>
                  <a:off x="1090613" y="6005844"/>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UTM Avo"/>
                    <a:ea typeface="+mn-ea"/>
                    <a:cs typeface="+mn-cs"/>
                  </a:endParaRPr>
                </a:p>
              </p:txBody>
            </p:sp>
          </p:grpSp>
        </p:grpSp>
        <p:sp>
          <p:nvSpPr>
            <p:cNvPr id="20" name="Rectangle 19">
              <a:extLst>
                <a:ext uri="{FF2B5EF4-FFF2-40B4-BE49-F238E27FC236}">
                  <a16:creationId xmlns:a16="http://schemas.microsoft.com/office/drawing/2014/main" id="{59108ED6-DC54-46B7-BAED-FD8CB5F342BC}"/>
                </a:ext>
              </a:extLst>
            </p:cNvPr>
            <p:cNvSpPr/>
            <p:nvPr/>
          </p:nvSpPr>
          <p:spPr>
            <a:xfrm>
              <a:off x="4586647" y="3104487"/>
              <a:ext cx="7303908" cy="761592"/>
            </a:xfrm>
            <a:prstGeom prst="rect">
              <a:avLst/>
            </a:prstGeom>
          </p:spPr>
          <p:txBody>
            <a:bodyPr wrap="square">
              <a:spAutoFit/>
            </a:bodyPr>
            <a:lstStyle/>
            <a:p>
              <a:pPr lvl="0" indent="450215" algn="just">
                <a:lnSpc>
                  <a:spcPct val="130000"/>
                </a:lnSpc>
                <a:spcAft>
                  <a:spcPts val="800"/>
                </a:spcAft>
                <a:tabLst>
                  <a:tab pos="630555" algn="l"/>
                </a:tabLst>
              </a:pPr>
              <a:r>
                <a:rPr lang="en-US" sz="2400" b="1" i="1" dirty="0" err="1">
                  <a:latin typeface="Times New Roman" panose="02020603050405020304" pitchFamily="18" charset="0"/>
                  <a:cs typeface="Times New Roman" panose="02020603050405020304" pitchFamily="18" charset="0"/>
                </a:rPr>
                <a:t>Giai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đoạn</a:t>
              </a:r>
              <a:r>
                <a:rPr lang="en-US" sz="2400" b="1" i="1" dirty="0">
                  <a:latin typeface="Times New Roman" panose="02020603050405020304" pitchFamily="18" charset="0"/>
                  <a:cs typeface="Times New Roman" panose="02020603050405020304" pitchFamily="18" charset="0"/>
                </a:rPr>
                <a:t> 2: </a:t>
              </a:r>
              <a:r>
                <a:rPr lang="en-US" sz="2400" b="1" i="1" dirty="0" err="1">
                  <a:latin typeface="Times New Roman" panose="02020603050405020304" pitchFamily="18" charset="0"/>
                  <a:cs typeface="Times New Roman" panose="02020603050405020304" pitchFamily="18" charset="0"/>
                </a:rPr>
                <a:t>Tập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trung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phân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tích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nguyên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nhân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mối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quan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hệ</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trong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giờ</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học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tìm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biện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pháp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cải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tiến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nâng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cao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chất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lượng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học</a:t>
              </a:r>
              <a:endParaRPr lang="en-US" sz="2400" b="1" i="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04555802"/>
      </p:ext>
    </p:extLst>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18"/>
          <p:cNvSpPr/>
          <p:nvPr/>
        </p:nvSpPr>
        <p:spPr>
          <a:xfrm>
            <a:off x="284864" y="1066801"/>
            <a:ext cx="11697586" cy="549586"/>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a:solidFill>
                  <a:srgbClr val="002060"/>
                </a:solidFill>
                <a:latin typeface="Times New Roman" panose="02020603050405020304" pitchFamily="18" charset="0"/>
                <a:cs typeface="Times New Roman" panose="02020603050405020304" pitchFamily="18" charset="0"/>
              </a:rPr>
              <a:t>- </a:t>
            </a:r>
            <a:r>
              <a:rPr lang="en-US" sz="2400" dirty="0">
                <a:solidFill>
                  <a:srgbClr val="002060"/>
                </a:solidFill>
                <a:latin typeface="Times New Roman" panose="02020603050405020304" pitchFamily="18" charset="0"/>
                <a:cs typeface="Times New Roman" panose="02020603050405020304" pitchFamily="18" charset="0"/>
              </a:rPr>
              <a:t>Cho </a:t>
            </a:r>
            <a:r>
              <a:rPr lang="en-US" sz="2400" dirty="0" err="1">
                <a:solidFill>
                  <a:srgbClr val="002060"/>
                </a:solidFill>
                <a:latin typeface="Times New Roman" panose="02020603050405020304" pitchFamily="18" charset="0"/>
                <a:cs typeface="Times New Roman" panose="02020603050405020304" pitchFamily="18" charset="0"/>
              </a:rPr>
              <a:t>không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khí</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thảo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luận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cởi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mở</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thoải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mái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tính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hỏi</a:t>
            </a:r>
            <a:r>
              <a:rPr lang="en-US" sz="2400" dirty="0">
                <a:solidFill>
                  <a:srgbClr val="002060"/>
                </a:solidFill>
                <a:latin typeface="Times New Roman" panose="02020603050405020304" pitchFamily="18" charset="0"/>
                <a:cs typeface="Times New Roman" panose="02020603050405020304" pitchFamily="18" charset="0"/>
              </a:rPr>
              <a:t>.</a:t>
            </a:r>
          </a:p>
        </p:txBody>
      </p:sp>
      <p:sp>
        <p:nvSpPr>
          <p:cNvPr id="32" name="Rectangle: Rounded Corners 18"/>
          <p:cNvSpPr/>
          <p:nvPr/>
        </p:nvSpPr>
        <p:spPr>
          <a:xfrm>
            <a:off x="190500" y="3869739"/>
            <a:ext cx="11697586" cy="854661"/>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chặn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tránh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trở</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sinh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hoạt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môn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truyền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thống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thói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quen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nêu</a:t>
            </a:r>
            <a:r>
              <a:rPr lang="en-US" sz="2400" dirty="0">
                <a:solidFill>
                  <a:srgbClr val="002060"/>
                </a:solidFill>
                <a:latin typeface="Times New Roman" panose="02020603050405020304" pitchFamily="18" charset="0"/>
                <a:cs typeface="Times New Roman" panose="02020603050405020304" pitchFamily="18" charset="0"/>
              </a:rPr>
              <a:t> ý </a:t>
            </a:r>
            <a:r>
              <a:rPr lang="en-US" sz="2400" dirty="0" err="1">
                <a:solidFill>
                  <a:srgbClr val="002060"/>
                </a:solidFill>
                <a:latin typeface="Times New Roman" panose="02020603050405020304" pitchFamily="18" charset="0"/>
                <a:cs typeface="Times New Roman" panose="02020603050405020304" pitchFamily="18" charset="0"/>
              </a:rPr>
              <a:t>kiến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tiêu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cực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phê</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phán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áp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đặt</a:t>
            </a:r>
            <a:r>
              <a:rPr lang="en-US" sz="2400" dirty="0">
                <a:solidFill>
                  <a:srgbClr val="002060"/>
                </a:solidFill>
                <a:latin typeface="Times New Roman" panose="02020603050405020304" pitchFamily="18" charset="0"/>
                <a:cs typeface="Times New Roman" panose="02020603050405020304" pitchFamily="18" charset="0"/>
              </a:rPr>
              <a:t> ý </a:t>
            </a:r>
            <a:r>
              <a:rPr lang="en-US" sz="2400" dirty="0" err="1">
                <a:solidFill>
                  <a:srgbClr val="002060"/>
                </a:solidFill>
                <a:latin typeface="Times New Roman" panose="02020603050405020304" pitchFamily="18" charset="0"/>
                <a:cs typeface="Times New Roman" panose="02020603050405020304" pitchFamily="18" charset="0"/>
              </a:rPr>
              <a:t>kiến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chủ</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quan</a:t>
            </a:r>
            <a:r>
              <a:rPr lang="en-US" sz="2400" dirty="0">
                <a:solidFill>
                  <a:srgbClr val="002060"/>
                </a:solidFill>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16487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2" name="Rounded Rectangle 11"/>
          <p:cNvSpPr/>
          <p:nvPr/>
        </p:nvSpPr>
        <p:spPr>
          <a:xfrm>
            <a:off x="40976" y="114577"/>
            <a:ext cx="12166312" cy="83533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a:ea typeface="+mn-ea"/>
              <a:cs typeface="+mn-cs"/>
            </a:endParaRPr>
          </a:p>
        </p:txBody>
      </p:sp>
      <p:sp>
        <p:nvSpPr>
          <p:cNvPr id="18" name="Title 4"/>
          <p:cNvSpPr txBox="1">
            <a:spLocks noChangeArrowheads="1"/>
          </p:cNvSpPr>
          <p:nvPr/>
        </p:nvSpPr>
        <p:spPr>
          <a:xfrm>
            <a:off x="265814" y="152677"/>
            <a:ext cx="11716636" cy="1248285"/>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ctr"/>
            <a:r>
              <a:rPr lang="en-US" sz="2800" b="1" dirty="0" err="1">
                <a:solidFill>
                  <a:schemeClr val="bg1"/>
                </a:solidFill>
                <a:latin typeface="Times New Roman" panose="02020603050405020304" pitchFamily="18" charset="0"/>
                <a:cs typeface="Times New Roman" panose="02020603050405020304" pitchFamily="18" charset="0"/>
              </a:rPr>
              <a:t>Vai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trò</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người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chủ</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trì</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buổi</a:t>
            </a:r>
            <a:r>
              <a:rPr lang="en-US" sz="2800" b="1" dirty="0">
                <a:solidFill>
                  <a:schemeClr val="bg1"/>
                </a:solidFill>
                <a:latin typeface="Times New Roman" panose="02020603050405020304" pitchFamily="18" charset="0"/>
                <a:cs typeface="Times New Roman" panose="02020603050405020304" pitchFamily="18" charset="0"/>
              </a:rPr>
              <a:t> SHCM </a:t>
            </a:r>
            <a:r>
              <a:rPr lang="en-US" sz="2800" b="1" dirty="0" err="1">
                <a:solidFill>
                  <a:schemeClr val="bg1"/>
                </a:solidFill>
                <a:latin typeface="Times New Roman" panose="02020603050405020304" pitchFamily="18" charset="0"/>
                <a:cs typeface="Times New Roman" panose="02020603050405020304" pitchFamily="18" charset="0"/>
              </a:rPr>
              <a:t>theo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nghiên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cứu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bài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học</a:t>
            </a:r>
            <a:r>
              <a:rPr lang="en-US" sz="2800" b="1" dirty="0">
                <a:solidFill>
                  <a:schemeClr val="bg1"/>
                </a:solidFill>
                <a:latin typeface="Times New Roman" panose="02020603050405020304" pitchFamily="18" charset="0"/>
                <a:cs typeface="Times New Roman" panose="02020603050405020304" pitchFamily="18" charset="0"/>
              </a:rPr>
              <a:t>:</a:t>
            </a:r>
          </a:p>
          <a:p>
            <a:pPr algn="ct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chủ</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buổi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chuyên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môn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Tổ</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trưởng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chuyên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môn</a:t>
            </a:r>
            <a:endParaRPr lang="en-US" sz="2800" b="1" dirty="0">
              <a:solidFill>
                <a:srgbClr val="FF000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en-ID" altLang="en-US" sz="2200" b="0" i="0" u="none" strike="noStrike" kern="1200" cap="none" spc="0" normalizeH="0" baseline="0" noProof="0" dirty="0">
              <a:ln>
                <a:noFill/>
              </a:ln>
              <a:solidFill>
                <a:prstClr val="white"/>
              </a:solidFill>
              <a:effectLst/>
              <a:uLnTx/>
              <a:uFillTx/>
              <a:latin typeface="UTM Avo"/>
              <a:ea typeface="+mj-ea"/>
              <a:cs typeface="+mj-cs"/>
            </a:endParaRPr>
          </a:p>
        </p:txBody>
      </p:sp>
      <p:sp>
        <p:nvSpPr>
          <p:cNvPr id="20" name="Rectangle: Rounded Corners 18">
            <a:extLst>
              <a:ext uri="{FF2B5EF4-FFF2-40B4-BE49-F238E27FC236}">
                <a16:creationId xmlns:a16="http://schemas.microsoft.com/office/drawing/2014/main" id="{1F7C86E4-0654-4FD3-ADF3-B8BEB8522351}"/>
              </a:ext>
            </a:extLst>
          </p:cNvPr>
          <p:cNvSpPr/>
          <p:nvPr/>
        </p:nvSpPr>
        <p:spPr>
          <a:xfrm>
            <a:off x="190500" y="1733275"/>
            <a:ext cx="11697586" cy="2019576"/>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Định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hướng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trao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đổi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về</a:t>
            </a:r>
            <a:r>
              <a:rPr lang="en-US" sz="2400" dirty="0">
                <a:solidFill>
                  <a:srgbClr val="002060"/>
                </a:solidFill>
                <a:latin typeface="Times New Roman" panose="02020603050405020304" pitchFamily="18" charset="0"/>
                <a:cs typeface="Times New Roman" panose="02020603050405020304" pitchFamily="18" charset="0"/>
              </a:rPr>
              <a:t> ý </a:t>
            </a:r>
            <a:r>
              <a:rPr lang="en-US" sz="2400" dirty="0" err="1">
                <a:solidFill>
                  <a:srgbClr val="002060"/>
                </a:solidFill>
                <a:latin typeface="Times New Roman" panose="02020603050405020304" pitchFamily="18" charset="0"/>
                <a:cs typeface="Times New Roman" panose="02020603050405020304" pitchFamily="18" charset="0"/>
              </a:rPr>
              <a:t>định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giáo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viên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dạy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minh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họa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trong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bài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dạy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gắng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tìm</a:t>
            </a:r>
            <a:r>
              <a:rPr lang="en-US" sz="2400" dirty="0">
                <a:solidFill>
                  <a:srgbClr val="002060"/>
                </a:solidFill>
                <a:latin typeface="Times New Roman" panose="02020603050405020304" pitchFamily="18" charset="0"/>
                <a:cs typeface="Times New Roman" panose="02020603050405020304" pitchFamily="18" charset="0"/>
              </a:rPr>
              <a:t> ra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điểm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nổi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trội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trong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huống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giáo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viên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minh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họa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hướng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dẫn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giao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tiếp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trẻ</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sáng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tỏ</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gì</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giáo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viên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dự</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giờ</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không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nhận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thấy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rõ</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ràng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hoặc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gì</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họ</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thực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sự</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quan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tâm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chú</a:t>
            </a:r>
            <a:r>
              <a:rPr lang="en-US" sz="2400" dirty="0">
                <a:solidFill>
                  <a:srgbClr val="002060"/>
                </a:solidFill>
                <a:latin typeface="Times New Roman" panose="02020603050405020304" pitchFamily="18" charset="0"/>
                <a:cs typeface="Times New Roman" panose="02020603050405020304" pitchFamily="18" charset="0"/>
              </a:rPr>
              <a:t> ý. </a:t>
            </a:r>
            <a:r>
              <a:rPr lang="en-US" sz="2400" dirty="0" err="1">
                <a:solidFill>
                  <a:srgbClr val="002060"/>
                </a:solidFill>
                <a:latin typeface="Times New Roman" panose="02020603050405020304" pitchFamily="18" charset="0"/>
                <a:cs typeface="Times New Roman" panose="02020603050405020304" pitchFamily="18" charset="0"/>
              </a:rPr>
              <a:t>Gợi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mở</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định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hướng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vấn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trọng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tâm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người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tham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thảo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luận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hiểu</a:t>
            </a:r>
            <a:r>
              <a:rPr lang="en-US" sz="2400" dirty="0">
                <a:solidFill>
                  <a:srgbClr val="002060"/>
                </a:solidFill>
                <a:latin typeface="Times New Roman" panose="02020603050405020304" pitchFamily="18" charset="0"/>
                <a:cs typeface="Times New Roman" panose="02020603050405020304" pitchFamily="18" charset="0"/>
              </a:rPr>
              <a:t> ý </a:t>
            </a:r>
            <a:r>
              <a:rPr lang="en-US" sz="2400" dirty="0" err="1">
                <a:solidFill>
                  <a:srgbClr val="002060"/>
                </a:solidFill>
                <a:latin typeface="Times New Roman" panose="02020603050405020304" pitchFamily="18" charset="0"/>
                <a:cs typeface="Times New Roman" panose="02020603050405020304" pitchFamily="18" charset="0"/>
              </a:rPr>
              <a:t>kiến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người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dự</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giờ</a:t>
            </a:r>
            <a:r>
              <a:rPr lang="en-US" sz="2400" dirty="0">
                <a:solidFill>
                  <a:srgbClr val="002060"/>
                </a:solidFill>
                <a:latin typeface="Times New Roman" panose="02020603050405020304" pitchFamily="18" charset="0"/>
                <a:cs typeface="Times New Roman" panose="02020603050405020304" pitchFamily="18" charset="0"/>
              </a:rPr>
              <a:t>.</a:t>
            </a:r>
          </a:p>
        </p:txBody>
      </p:sp>
      <p:sp>
        <p:nvSpPr>
          <p:cNvPr id="24" name="Rectangle: Rounded Corners 18">
            <a:extLst>
              <a:ext uri="{FF2B5EF4-FFF2-40B4-BE49-F238E27FC236}">
                <a16:creationId xmlns:a16="http://schemas.microsoft.com/office/drawing/2014/main" id="{1D28BB60-7B47-4AFE-B5A2-39A5C89003F4}"/>
              </a:ext>
            </a:extLst>
          </p:cNvPr>
          <p:cNvSpPr/>
          <p:nvPr/>
        </p:nvSpPr>
        <p:spPr>
          <a:xfrm>
            <a:off x="212426" y="4841288"/>
            <a:ext cx="11697586" cy="607012"/>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endParaRPr lang="en-US" sz="2400" dirty="0">
              <a:solidFill>
                <a:srgbClr val="002060"/>
              </a:solidFill>
              <a:latin typeface="Times New Roman" panose="02020603050405020304" pitchFamily="18" charset="0"/>
              <a:cs typeface="Times New Roman" panose="02020603050405020304" pitchFamily="18" charset="0"/>
            </a:endParaRPr>
          </a:p>
          <a:p>
            <a:pPr lvl="0" algn="just"/>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Định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hướng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mọi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người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lắng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nghe</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nhau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Hướng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mọi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người</a:t>
            </a:r>
            <a:r>
              <a:rPr lang="en-US" sz="2400" dirty="0">
                <a:solidFill>
                  <a:srgbClr val="002060"/>
                </a:solidFill>
                <a:latin typeface="Times New Roman" panose="02020603050405020304" pitchFamily="18" charset="0"/>
                <a:cs typeface="Times New Roman" panose="02020603050405020304" pitchFamily="18" charset="0"/>
              </a:rPr>
              <a:t> ai </a:t>
            </a:r>
            <a:r>
              <a:rPr lang="en-US" sz="2400" dirty="0" err="1">
                <a:solidFill>
                  <a:srgbClr val="002060"/>
                </a:solidFill>
                <a:latin typeface="Times New Roman" panose="02020603050405020304" pitchFamily="18" charset="0"/>
                <a:cs typeface="Times New Roman" panose="02020603050405020304" pitchFamily="18" charset="0"/>
              </a:rPr>
              <a:t>cũng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phải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có</a:t>
            </a:r>
            <a:r>
              <a:rPr lang="en-US" sz="2400" dirty="0">
                <a:solidFill>
                  <a:srgbClr val="002060"/>
                </a:solidFill>
                <a:latin typeface="Times New Roman" panose="02020603050405020304" pitchFamily="18" charset="0"/>
                <a:cs typeface="Times New Roman" panose="02020603050405020304" pitchFamily="18" charset="0"/>
              </a:rPr>
              <a:t> ý </a:t>
            </a:r>
            <a:r>
              <a:rPr lang="en-US" sz="2400" dirty="0" err="1">
                <a:solidFill>
                  <a:srgbClr val="002060"/>
                </a:solidFill>
                <a:latin typeface="Times New Roman" panose="02020603050405020304" pitchFamily="18" charset="0"/>
                <a:cs typeface="Times New Roman" panose="02020603050405020304" pitchFamily="18" charset="0"/>
              </a:rPr>
              <a:t>kiến</a:t>
            </a:r>
            <a:r>
              <a:rPr lang="en-US" sz="2400" dirty="0">
                <a:solidFill>
                  <a:srgbClr val="002060"/>
                </a:solidFill>
                <a:latin typeface="Times New Roman" panose="02020603050405020304" pitchFamily="18" charset="0"/>
                <a:cs typeface="Times New Roman" panose="02020603050405020304" pitchFamily="18" charset="0"/>
              </a:rPr>
              <a:t>.</a:t>
            </a:r>
          </a:p>
          <a:p>
            <a:pPr algn="just"/>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5" name="Rectangle: Rounded Corners 18">
            <a:extLst>
              <a:ext uri="{FF2B5EF4-FFF2-40B4-BE49-F238E27FC236}">
                <a16:creationId xmlns:a16="http://schemas.microsoft.com/office/drawing/2014/main" id="{E1E025CC-B237-4FEB-80F9-F7B30C0EBACB}"/>
              </a:ext>
            </a:extLst>
          </p:cNvPr>
          <p:cNvSpPr/>
          <p:nvPr/>
        </p:nvSpPr>
        <p:spPr>
          <a:xfrm>
            <a:off x="247207" y="5565188"/>
            <a:ext cx="11697586" cy="971549"/>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endParaRPr lang="en-US" sz="2400" dirty="0">
              <a:solidFill>
                <a:srgbClr val="002060"/>
              </a:solidFill>
              <a:latin typeface="Times New Roman" panose="02020603050405020304" pitchFamily="18" charset="0"/>
              <a:cs typeface="Times New Roman" panose="02020603050405020304" pitchFamily="18" charset="0"/>
            </a:endParaRPr>
          </a:p>
          <a:p>
            <a:pPr lvl="0" algn="just"/>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Tóm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tắt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vấn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cần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thảo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luận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suy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ngẫm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vấn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cần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hoạch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được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từ</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sinh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hoạt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chuên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môn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xuất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hướng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nghiên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cứu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suy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nhẫm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tiếp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theo.</a:t>
            </a:r>
            <a:endParaRPr lang="en-US" sz="2400" dirty="0">
              <a:solidFill>
                <a:srgbClr val="002060"/>
              </a:solidFill>
              <a:latin typeface="Times New Roman" panose="02020603050405020304" pitchFamily="18" charset="0"/>
              <a:cs typeface="Times New Roman" panose="02020603050405020304" pitchFamily="18" charset="0"/>
            </a:endParaRPr>
          </a:p>
          <a:p>
            <a:pPr algn="just"/>
            <a:r>
              <a:rPr lang="en-US" sz="2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53751430"/>
      </p:ext>
    </p:extLst>
  </p:cSld>
  <p:clrMapOvr>
    <a:masterClrMapping/>
  </p:clrMapOvr>
  <p:transition>
    <p:wedg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lowchart: Alternate Process 41"/>
          <p:cNvSpPr/>
          <p:nvPr/>
        </p:nvSpPr>
        <p:spPr>
          <a:xfrm>
            <a:off x="8020051" y="1695524"/>
            <a:ext cx="3779380" cy="5029126"/>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40" name="Flowchart: Alternate Process 39"/>
          <p:cNvSpPr/>
          <p:nvPr/>
        </p:nvSpPr>
        <p:spPr>
          <a:xfrm>
            <a:off x="3802074" y="1721913"/>
            <a:ext cx="4020450" cy="5002736"/>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4" name="Flowchart: Alternate Process 3"/>
          <p:cNvSpPr/>
          <p:nvPr/>
        </p:nvSpPr>
        <p:spPr>
          <a:xfrm>
            <a:off x="129853" y="1721913"/>
            <a:ext cx="3508250" cy="5002735"/>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5" name="Rectangle 34">
            <a:extLst>
              <a:ext uri="{FF2B5EF4-FFF2-40B4-BE49-F238E27FC236}">
                <a16:creationId xmlns:a16="http://schemas.microsoft.com/office/drawing/2014/main" id="{80BD5F0B-5066-41B0-88BE-A9B646016BEE}"/>
              </a:ext>
            </a:extLst>
          </p:cNvPr>
          <p:cNvSpPr/>
          <p:nvPr/>
        </p:nvSpPr>
        <p:spPr>
          <a:xfrm>
            <a:off x="0" y="-1"/>
            <a:ext cx="12192000" cy="12297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30" name="TextBox 29"/>
          <p:cNvSpPr txBox="1"/>
          <p:nvPr/>
        </p:nvSpPr>
        <p:spPr>
          <a:xfrm>
            <a:off x="3835630" y="1943174"/>
            <a:ext cx="3783924" cy="4524315"/>
          </a:xfrm>
          <a:prstGeom prst="rect">
            <a:avLst/>
          </a:prstGeom>
          <a:noFill/>
        </p:spPr>
        <p:txBody>
          <a:bodyPr wrap="square" rtlCol="0">
            <a:spAutoFit/>
          </a:bodyPr>
          <a:lstStyle/>
          <a:p>
            <a:pPr algn="just"/>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thể</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thiết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kế</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lại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hoạt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động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đã</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dự</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tại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lớp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mình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trên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cơ</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sở</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Xác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định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những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điểm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tốt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thành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công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những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phần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không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cần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thiết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không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 ý </a:t>
            </a:r>
            <a:r>
              <a:rPr lang="en-US" sz="3200" dirty="0" err="1">
                <a:solidFill>
                  <a:prstClr val="black"/>
                </a:solidFill>
                <a:latin typeface="Times New Roman" panose="02020603050405020304" pitchFamily="18" charset="0"/>
                <a:cs typeface="Times New Roman" panose="02020603050405020304" pitchFamily="18" charset="0"/>
              </a:rPr>
              <a:t>nghĩa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việc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học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trẻ</a:t>
            </a:r>
            <a:r>
              <a:rPr lang="en-US" sz="3200" dirty="0">
                <a:solidFill>
                  <a:prstClr val="black"/>
                </a:solidFill>
                <a:latin typeface="Times New Roman" panose="02020603050405020304" pitchFamily="18" charset="0"/>
                <a:cs typeface="Times New Roman" panose="02020603050405020304" pitchFamily="18" charset="0"/>
              </a:rPr>
              <a:t>. </a:t>
            </a:r>
          </a:p>
        </p:txBody>
      </p:sp>
      <p:sp>
        <p:nvSpPr>
          <p:cNvPr id="31" name="TextBox 30"/>
          <p:cNvSpPr txBox="1"/>
          <p:nvPr/>
        </p:nvSpPr>
        <p:spPr>
          <a:xfrm>
            <a:off x="293824" y="2095574"/>
            <a:ext cx="3222687" cy="4031873"/>
          </a:xfrm>
          <a:prstGeom prst="rect">
            <a:avLst/>
          </a:prstGeom>
          <a:noFill/>
        </p:spPr>
        <p:txBody>
          <a:bodyPr wrap="square" rtlCol="0">
            <a:spAutoFit/>
          </a:bodyPr>
          <a:lstStyle/>
          <a:p>
            <a:pPr lvl="0" algn="just"/>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Những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học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buổi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sinh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hoạt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chuyên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môn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cần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sử</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dụng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để</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cải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tiến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hoạt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động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hàng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ngày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giáo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viên</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43" name="TextBox 42"/>
          <p:cNvSpPr txBox="1"/>
          <p:nvPr/>
        </p:nvSpPr>
        <p:spPr>
          <a:xfrm>
            <a:off x="8122593" y="2114624"/>
            <a:ext cx="3466771" cy="4031873"/>
          </a:xfrm>
          <a:prstGeom prst="rect">
            <a:avLst/>
          </a:prstGeom>
          <a:noFill/>
        </p:spPr>
        <p:txBody>
          <a:bodyPr wrap="square" rtlCol="0">
            <a:spAutoFit/>
          </a:bodyPr>
          <a:lstStyle/>
          <a:p>
            <a:pPr algn="just"/>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Những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vấn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đề</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chưa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tỏ</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chưa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giải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quyết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thể</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đưa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vào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kế</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hoạch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buổi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sinh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hoạt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chuyên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môn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nghiên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cứu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học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tiếp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theo.</a:t>
            </a:r>
            <a:r>
              <a:rPr lang="en-US" sz="3200" dirty="0">
                <a:solidFill>
                  <a:prstClr val="black"/>
                </a:solidFill>
                <a:latin typeface="Times New Roman" panose="02020603050405020304" pitchFamily="18" charset="0"/>
                <a:cs typeface="Times New Roman" panose="02020603050405020304" pitchFamily="18" charset="0"/>
              </a:rPr>
              <a:t> </a:t>
            </a:r>
          </a:p>
        </p:txBody>
      </p:sp>
      <p:sp>
        <p:nvSpPr>
          <p:cNvPr id="28" name="Rounded Rectangle 27"/>
          <p:cNvSpPr/>
          <p:nvPr/>
        </p:nvSpPr>
        <p:spPr>
          <a:xfrm>
            <a:off x="263203" y="129626"/>
            <a:ext cx="11536227" cy="92863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a:ea typeface="+mn-ea"/>
              <a:cs typeface="+mn-cs"/>
            </a:endParaRPr>
          </a:p>
        </p:txBody>
      </p:sp>
      <p:sp>
        <p:nvSpPr>
          <p:cNvPr id="29" name="Title 4"/>
          <p:cNvSpPr txBox="1">
            <a:spLocks noChangeArrowheads="1"/>
          </p:cNvSpPr>
          <p:nvPr/>
        </p:nvSpPr>
        <p:spPr>
          <a:xfrm>
            <a:off x="446224" y="359793"/>
            <a:ext cx="11170186" cy="827088"/>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lvl="0">
              <a:lnSpc>
                <a:spcPct val="100000"/>
              </a:lnSpc>
              <a:spcBef>
                <a:spcPts val="0"/>
              </a:spcBef>
            </a:pPr>
            <a:r>
              <a:rPr lang="en-US" sz="3200" b="1" dirty="0">
                <a:solidFill>
                  <a:schemeClr val="bg1"/>
                </a:solidFill>
                <a:latin typeface="Times New Roman" panose="02020603050405020304" pitchFamily="18" charset="0"/>
                <a:ea typeface="+mn-ea"/>
                <a:cs typeface="Times New Roman" panose="02020603050405020304" pitchFamily="18" charset="0"/>
              </a:rPr>
              <a:t>4. </a:t>
            </a:r>
            <a:r>
              <a:rPr lang="en-US" sz="3200" b="1" dirty="0" err="1">
                <a:solidFill>
                  <a:schemeClr val="bg1"/>
                </a:solidFill>
                <a:latin typeface="Times New Roman" panose="02020603050405020304" pitchFamily="18" charset="0"/>
                <a:ea typeface="+mn-ea"/>
                <a:cs typeface="Times New Roman" panose="02020603050405020304" pitchFamily="18" charset="0"/>
              </a:rPr>
              <a:t>Thiết</a:t>
            </a:r>
            <a:r>
              <a:rPr lang="en-US" sz="3200" b="1" dirty="0">
                <a:solidFill>
                  <a:schemeClr val="bg1"/>
                </a:solidFill>
                <a:latin typeface="Times New Roman" panose="02020603050405020304" pitchFamily="18" charset="0"/>
                <a:ea typeface="+mn-ea"/>
                <a:cs typeface="Times New Roman" panose="02020603050405020304" pitchFamily="18" charset="0"/>
              </a:rPr>
              <a:t> </a:t>
            </a:r>
            <a:r>
              <a:rPr lang="en-US" sz="3200" b="1" dirty="0" err="1">
                <a:solidFill>
                  <a:schemeClr val="bg1"/>
                </a:solidFill>
                <a:latin typeface="Times New Roman" panose="02020603050405020304" pitchFamily="18" charset="0"/>
                <a:ea typeface="+mn-ea"/>
                <a:cs typeface="Times New Roman" panose="02020603050405020304" pitchFamily="18" charset="0"/>
              </a:rPr>
              <a:t>kế</a:t>
            </a:r>
            <a:r>
              <a:rPr lang="en-US" sz="3200" b="1" dirty="0">
                <a:solidFill>
                  <a:schemeClr val="bg1"/>
                </a:solidFill>
                <a:latin typeface="Times New Roman" panose="02020603050405020304" pitchFamily="18" charset="0"/>
                <a:ea typeface="+mn-ea"/>
                <a:cs typeface="Times New Roman" panose="02020603050405020304" pitchFamily="18" charset="0"/>
              </a:rPr>
              <a:t>, </a:t>
            </a:r>
            <a:r>
              <a:rPr lang="en-US" sz="3200" b="1" dirty="0" err="1">
                <a:solidFill>
                  <a:schemeClr val="bg1"/>
                </a:solidFill>
                <a:latin typeface="Times New Roman" panose="02020603050405020304" pitchFamily="18" charset="0"/>
                <a:ea typeface="+mn-ea"/>
                <a:cs typeface="Times New Roman" panose="02020603050405020304" pitchFamily="18" charset="0"/>
              </a:rPr>
              <a:t>Áp</a:t>
            </a:r>
            <a:r>
              <a:rPr lang="en-US" sz="3200" b="1" dirty="0">
                <a:solidFill>
                  <a:schemeClr val="bg1"/>
                </a:solidFill>
                <a:latin typeface="Times New Roman" panose="02020603050405020304" pitchFamily="18" charset="0"/>
                <a:ea typeface="+mn-ea"/>
                <a:cs typeface="Times New Roman" panose="02020603050405020304" pitchFamily="18" charset="0"/>
              </a:rPr>
              <a:t> </a:t>
            </a:r>
            <a:r>
              <a:rPr lang="en-US" sz="3200" b="1" dirty="0" err="1">
                <a:solidFill>
                  <a:schemeClr val="bg1"/>
                </a:solidFill>
                <a:latin typeface="Times New Roman" panose="02020603050405020304" pitchFamily="18" charset="0"/>
                <a:ea typeface="+mn-ea"/>
                <a:cs typeface="Times New Roman" panose="02020603050405020304" pitchFamily="18" charset="0"/>
              </a:rPr>
              <a:t>dụng</a:t>
            </a:r>
            <a:r>
              <a:rPr lang="en-US" sz="3200" b="1" dirty="0">
                <a:solidFill>
                  <a:schemeClr val="bg1"/>
                </a:solidFill>
                <a:latin typeface="Times New Roman" panose="02020603050405020304" pitchFamily="18" charset="0"/>
                <a:ea typeface="+mn-ea"/>
                <a:cs typeface="Times New Roman" panose="02020603050405020304" pitchFamily="18" charset="0"/>
              </a:rPr>
              <a:t> </a:t>
            </a:r>
            <a:r>
              <a:rPr lang="en-US" sz="3200" b="1" dirty="0" err="1">
                <a:solidFill>
                  <a:schemeClr val="bg1"/>
                </a:solidFill>
                <a:latin typeface="Times New Roman" panose="02020603050405020304" pitchFamily="18" charset="0"/>
                <a:ea typeface="+mn-ea"/>
                <a:cs typeface="Times New Roman" panose="02020603050405020304" pitchFamily="18" charset="0"/>
              </a:rPr>
              <a:t>vào</a:t>
            </a:r>
            <a:r>
              <a:rPr lang="en-US" sz="3200" b="1" dirty="0">
                <a:solidFill>
                  <a:schemeClr val="bg1"/>
                </a:solidFill>
                <a:latin typeface="Times New Roman" panose="02020603050405020304" pitchFamily="18" charset="0"/>
                <a:ea typeface="+mn-ea"/>
                <a:cs typeface="Times New Roman" panose="02020603050405020304" pitchFamily="18" charset="0"/>
              </a:rPr>
              <a:t> </a:t>
            </a:r>
            <a:r>
              <a:rPr lang="en-US" sz="3200" b="1" dirty="0" err="1">
                <a:solidFill>
                  <a:schemeClr val="bg1"/>
                </a:solidFill>
                <a:latin typeface="Times New Roman" panose="02020603050405020304" pitchFamily="18" charset="0"/>
                <a:ea typeface="+mn-ea"/>
                <a:cs typeface="Times New Roman" panose="02020603050405020304" pitchFamily="18" charset="0"/>
              </a:rPr>
              <a:t>thực</a:t>
            </a:r>
            <a:r>
              <a:rPr lang="en-US" sz="3200" b="1" dirty="0">
                <a:solidFill>
                  <a:schemeClr val="bg1"/>
                </a:solidFill>
                <a:latin typeface="Times New Roman" panose="02020603050405020304" pitchFamily="18" charset="0"/>
                <a:ea typeface="+mn-ea"/>
                <a:cs typeface="Times New Roman" panose="02020603050405020304" pitchFamily="18" charset="0"/>
              </a:rPr>
              <a:t> </a:t>
            </a:r>
            <a:r>
              <a:rPr lang="en-US" sz="3200" b="1" dirty="0" err="1">
                <a:solidFill>
                  <a:schemeClr val="bg1"/>
                </a:solidFill>
                <a:latin typeface="Times New Roman" panose="02020603050405020304" pitchFamily="18" charset="0"/>
                <a:ea typeface="+mn-ea"/>
                <a:cs typeface="Times New Roman" panose="02020603050405020304" pitchFamily="18" charset="0"/>
              </a:rPr>
              <a:t>tế</a:t>
            </a:r>
            <a:r>
              <a:rPr lang="en-US" sz="3200" b="1" dirty="0">
                <a:solidFill>
                  <a:schemeClr val="bg1"/>
                </a:solidFill>
                <a:latin typeface="Times New Roman" panose="02020603050405020304" pitchFamily="18" charset="0"/>
                <a:ea typeface="+mn-ea"/>
                <a:cs typeface="Times New Roman" panose="02020603050405020304" pitchFamily="18" charset="0"/>
              </a:rPr>
              <a:t> </a:t>
            </a:r>
            <a:r>
              <a:rPr lang="en-US" sz="3200" b="1" dirty="0" err="1">
                <a:solidFill>
                  <a:schemeClr val="bg1"/>
                </a:solidFill>
                <a:latin typeface="Times New Roman" panose="02020603050405020304" pitchFamily="18" charset="0"/>
                <a:ea typeface="+mn-ea"/>
                <a:cs typeface="Times New Roman" panose="02020603050405020304" pitchFamily="18" charset="0"/>
              </a:rPr>
              <a:t>dạy</a:t>
            </a:r>
            <a:r>
              <a:rPr lang="en-US" sz="3200" b="1" dirty="0">
                <a:solidFill>
                  <a:schemeClr val="bg1"/>
                </a:solidFill>
                <a:latin typeface="Times New Roman" panose="02020603050405020304" pitchFamily="18" charset="0"/>
                <a:ea typeface="+mn-ea"/>
                <a:cs typeface="Times New Roman" panose="02020603050405020304" pitchFamily="18" charset="0"/>
              </a:rPr>
              <a:t> </a:t>
            </a:r>
            <a:r>
              <a:rPr lang="en-US" sz="3200" b="1" dirty="0" err="1">
                <a:solidFill>
                  <a:schemeClr val="bg1"/>
                </a:solidFill>
                <a:latin typeface="Times New Roman" panose="02020603050405020304" pitchFamily="18" charset="0"/>
                <a:ea typeface="+mn-ea"/>
                <a:cs typeface="Times New Roman" panose="02020603050405020304" pitchFamily="18" charset="0"/>
              </a:rPr>
              <a:t>học</a:t>
            </a:r>
            <a:r>
              <a:rPr lang="en-US" sz="3200" b="1" dirty="0">
                <a:solidFill>
                  <a:schemeClr val="bg1"/>
                </a:solidFill>
                <a:latin typeface="Times New Roman" panose="02020603050405020304" pitchFamily="18" charset="0"/>
                <a:ea typeface="+mn-ea"/>
                <a:cs typeface="Times New Roman" panose="02020603050405020304" pitchFamily="18" charset="0"/>
              </a:rPr>
              <a:t> </a:t>
            </a:r>
            <a:r>
              <a:rPr lang="en-US" sz="3200" b="1" dirty="0" err="1">
                <a:solidFill>
                  <a:schemeClr val="bg1"/>
                </a:solidFill>
                <a:latin typeface="Times New Roman" panose="02020603050405020304" pitchFamily="18" charset="0"/>
                <a:ea typeface="+mn-ea"/>
                <a:cs typeface="Times New Roman" panose="02020603050405020304" pitchFamily="18" charset="0"/>
              </a:rPr>
              <a:t>hàng</a:t>
            </a:r>
            <a:r>
              <a:rPr lang="en-US" sz="3200" b="1" dirty="0">
                <a:solidFill>
                  <a:schemeClr val="bg1"/>
                </a:solidFill>
                <a:latin typeface="Times New Roman" panose="02020603050405020304" pitchFamily="18" charset="0"/>
                <a:ea typeface="+mn-ea"/>
                <a:cs typeface="Times New Roman" panose="02020603050405020304" pitchFamily="18" charset="0"/>
              </a:rPr>
              <a:t> </a:t>
            </a:r>
            <a:r>
              <a:rPr lang="en-US" sz="3200" b="1" dirty="0" err="1">
                <a:solidFill>
                  <a:schemeClr val="bg1"/>
                </a:solidFill>
                <a:latin typeface="Times New Roman" panose="02020603050405020304" pitchFamily="18" charset="0"/>
                <a:ea typeface="+mn-ea"/>
                <a:cs typeface="Times New Roman" panose="02020603050405020304" pitchFamily="18" charset="0"/>
              </a:rPr>
              <a:t>ngày</a:t>
            </a:r>
            <a:endParaRPr lang="en-US" sz="3200" b="1" dirty="0">
              <a:solidFill>
                <a:schemeClr val="bg1"/>
              </a:solidFill>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en-ID" altLang="en-US" sz="2200" b="0" i="0" u="none" strike="noStrike" kern="1200" cap="none" spc="0" normalizeH="0" baseline="0" noProof="0" dirty="0">
              <a:ln>
                <a:noFill/>
              </a:ln>
              <a:solidFill>
                <a:prstClr val="white"/>
              </a:solidFill>
              <a:effectLst/>
              <a:uLnTx/>
              <a:uFillTx/>
              <a:latin typeface="UTM Avo"/>
              <a:ea typeface="+mj-ea"/>
              <a:cs typeface="+mj-cs"/>
            </a:endParaRPr>
          </a:p>
        </p:txBody>
      </p:sp>
    </p:spTree>
    <p:extLst>
      <p:ext uri="{BB962C8B-B14F-4D97-AF65-F5344CB8AC3E}">
        <p14:creationId xmlns:p14="http://schemas.microsoft.com/office/powerpoint/2010/main" val="222138952"/>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18"/>
          <p:cNvSpPr/>
          <p:nvPr/>
        </p:nvSpPr>
        <p:spPr>
          <a:xfrm>
            <a:off x="2944231" y="1112775"/>
            <a:ext cx="9038217" cy="1282976"/>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UTM Avo"/>
              <a:ea typeface="+mn-ea"/>
              <a:cs typeface="+mn-cs"/>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23311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7" name="Rectangle: Rounded Corners 18"/>
          <p:cNvSpPr/>
          <p:nvPr/>
        </p:nvSpPr>
        <p:spPr>
          <a:xfrm>
            <a:off x="3134733" y="262949"/>
            <a:ext cx="8847717" cy="700364"/>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UTM Avo"/>
              <a:ea typeface="+mn-ea"/>
              <a:cs typeface="+mn-cs"/>
            </a:endParaRPr>
          </a:p>
        </p:txBody>
      </p:sp>
      <p:sp>
        <p:nvSpPr>
          <p:cNvPr id="18" name="Title 4"/>
          <p:cNvSpPr txBox="1">
            <a:spLocks noChangeArrowheads="1"/>
          </p:cNvSpPr>
          <p:nvPr/>
        </p:nvSpPr>
        <p:spPr>
          <a:xfrm>
            <a:off x="3403372" y="252249"/>
            <a:ext cx="8445728" cy="827088"/>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just">
              <a:lnSpc>
                <a:spcPct val="100000"/>
              </a:lnSpc>
              <a:spcBef>
                <a:spcPts val="0"/>
              </a:spcBef>
            </a:pPr>
            <a:r>
              <a:rPr lang="en-US" sz="2800" dirty="0" err="1">
                <a:solidFill>
                  <a:prstClr val="black"/>
                </a:solidFill>
                <a:latin typeface="Times New Roman" panose="02020603050405020304" pitchFamily="18" charset="0"/>
                <a:ea typeface="+mn-ea"/>
                <a:cs typeface="Times New Roman" panose="02020603050405020304" pitchFamily="18" charset="0"/>
              </a:rPr>
              <a:t>Tần</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suất</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thực</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hiện</a:t>
            </a:r>
            <a:r>
              <a:rPr lang="en-US" sz="2800" dirty="0">
                <a:solidFill>
                  <a:prstClr val="black"/>
                </a:solidFill>
                <a:latin typeface="Times New Roman" panose="02020603050405020304" pitchFamily="18" charset="0"/>
                <a:ea typeface="+mn-ea"/>
                <a:cs typeface="Times New Roman" panose="02020603050405020304" pitchFamily="18" charset="0"/>
              </a:rPr>
              <a:t>: Do </a:t>
            </a:r>
            <a:r>
              <a:rPr lang="en-US" sz="2800" dirty="0" err="1">
                <a:solidFill>
                  <a:prstClr val="black"/>
                </a:solidFill>
                <a:latin typeface="Times New Roman" panose="02020603050405020304" pitchFamily="18" charset="0"/>
                <a:ea typeface="+mn-ea"/>
                <a:cs typeface="Times New Roman" panose="02020603050405020304" pitchFamily="18" charset="0"/>
              </a:rPr>
              <a:t>tổ</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lên</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kế</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hoạch</a:t>
            </a:r>
            <a:r>
              <a:rPr lang="en-US" sz="2800" dirty="0">
                <a:solidFill>
                  <a:prstClr val="black"/>
                </a:solidFill>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D" altLang="en-US" sz="2200" b="0" i="0" u="none" strike="noStrike" kern="1200" cap="none" spc="0" normalizeH="0" baseline="0" noProof="0" dirty="0">
              <a:ln>
                <a:noFill/>
              </a:ln>
              <a:solidFill>
                <a:srgbClr val="0066FF"/>
              </a:solidFill>
              <a:effectLst/>
              <a:uLnTx/>
              <a:uFillTx/>
              <a:latin typeface="UTM Avo"/>
              <a:ea typeface="+mj-ea"/>
              <a:cs typeface="+mj-cs"/>
            </a:endParaRPr>
          </a:p>
        </p:txBody>
      </p:sp>
      <p:sp>
        <p:nvSpPr>
          <p:cNvPr id="21" name="Title 4"/>
          <p:cNvSpPr txBox="1">
            <a:spLocks noChangeArrowheads="1"/>
          </p:cNvSpPr>
          <p:nvPr/>
        </p:nvSpPr>
        <p:spPr>
          <a:xfrm>
            <a:off x="3494799" y="1028699"/>
            <a:ext cx="8087600" cy="1292385"/>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just">
              <a:lnSpc>
                <a:spcPct val="100000"/>
              </a:lnSpc>
              <a:spcBef>
                <a:spcPts val="0"/>
              </a:spcBef>
            </a:pPr>
            <a:r>
              <a:rPr lang="en-US" sz="2600" dirty="0" err="1">
                <a:solidFill>
                  <a:prstClr val="black"/>
                </a:solidFill>
                <a:latin typeface="Times New Roman" panose="02020603050405020304" pitchFamily="18" charset="0"/>
                <a:ea typeface="+mn-ea"/>
                <a:cs typeface="Times New Roman" panose="02020603050405020304" pitchFamily="18" charset="0"/>
              </a:rPr>
              <a:t>Thời</a:t>
            </a:r>
            <a:r>
              <a:rPr lang="en-US" sz="2600" dirty="0">
                <a:solidFill>
                  <a:prstClr val="black"/>
                </a:solidFill>
                <a:latin typeface="Times New Roman" panose="02020603050405020304" pitchFamily="18" charset="0"/>
                <a:ea typeface="+mn-ea"/>
                <a:cs typeface="Times New Roman" panose="02020603050405020304" pitchFamily="18" charset="0"/>
              </a:rPr>
              <a:t> </a:t>
            </a:r>
            <a:r>
              <a:rPr lang="en-US" sz="2600" dirty="0" err="1">
                <a:solidFill>
                  <a:prstClr val="black"/>
                </a:solidFill>
                <a:latin typeface="Times New Roman" panose="02020603050405020304" pitchFamily="18" charset="0"/>
                <a:ea typeface="+mn-ea"/>
                <a:cs typeface="Times New Roman" panose="02020603050405020304" pitchFamily="18" charset="0"/>
              </a:rPr>
              <a:t>gian</a:t>
            </a:r>
            <a:r>
              <a:rPr lang="en-US" sz="2600" dirty="0">
                <a:solidFill>
                  <a:prstClr val="black"/>
                </a:solidFill>
                <a:latin typeface="Times New Roman" panose="02020603050405020304" pitchFamily="18" charset="0"/>
                <a:ea typeface="+mn-ea"/>
                <a:cs typeface="Times New Roman" panose="02020603050405020304" pitchFamily="18" charset="0"/>
              </a:rPr>
              <a:t>: 01 </a:t>
            </a:r>
            <a:r>
              <a:rPr lang="en-US" sz="2600" dirty="0" err="1">
                <a:solidFill>
                  <a:prstClr val="black"/>
                </a:solidFill>
                <a:latin typeface="Times New Roman" panose="02020603050405020304" pitchFamily="18" charset="0"/>
                <a:ea typeface="+mn-ea"/>
                <a:cs typeface="Times New Roman" panose="02020603050405020304" pitchFamily="18" charset="0"/>
              </a:rPr>
              <a:t>buổi</a:t>
            </a:r>
            <a:r>
              <a:rPr lang="en-US" sz="2600" dirty="0">
                <a:solidFill>
                  <a:prstClr val="black"/>
                </a:solidFill>
                <a:latin typeface="Times New Roman" panose="02020603050405020304" pitchFamily="18" charset="0"/>
                <a:ea typeface="+mn-ea"/>
                <a:cs typeface="Times New Roman" panose="02020603050405020304" pitchFamily="18" charset="0"/>
              </a:rPr>
              <a:t> (3 </a:t>
            </a:r>
            <a:r>
              <a:rPr lang="en-US" sz="2600" dirty="0" err="1">
                <a:solidFill>
                  <a:prstClr val="black"/>
                </a:solidFill>
                <a:latin typeface="Times New Roman" panose="02020603050405020304" pitchFamily="18" charset="0"/>
                <a:ea typeface="+mn-ea"/>
                <a:cs typeface="Times New Roman" panose="02020603050405020304" pitchFamily="18" charset="0"/>
              </a:rPr>
              <a:t>tiếng</a:t>
            </a:r>
            <a:r>
              <a:rPr lang="en-US" sz="2600" dirty="0">
                <a:solidFill>
                  <a:prstClr val="black"/>
                </a:solidFill>
                <a:latin typeface="Times New Roman" panose="02020603050405020304" pitchFamily="18" charset="0"/>
                <a:ea typeface="+mn-ea"/>
                <a:cs typeface="Times New Roman" panose="02020603050405020304" pitchFamily="18" charset="0"/>
              </a:rPr>
              <a:t>), </a:t>
            </a:r>
            <a:r>
              <a:rPr lang="en-US" sz="2600" dirty="0" err="1">
                <a:solidFill>
                  <a:prstClr val="black"/>
                </a:solidFill>
                <a:latin typeface="Times New Roman" panose="02020603050405020304" pitchFamily="18" charset="0"/>
                <a:ea typeface="+mn-ea"/>
                <a:cs typeface="Times New Roman" panose="02020603050405020304" pitchFamily="18" charset="0"/>
              </a:rPr>
              <a:t>trong</a:t>
            </a:r>
            <a:r>
              <a:rPr lang="en-US" sz="2600" dirty="0">
                <a:solidFill>
                  <a:prstClr val="black"/>
                </a:solidFill>
                <a:latin typeface="Times New Roman" panose="02020603050405020304" pitchFamily="18" charset="0"/>
                <a:ea typeface="+mn-ea"/>
                <a:cs typeface="Times New Roman" panose="02020603050405020304" pitchFamily="18" charset="0"/>
              </a:rPr>
              <a:t> </a:t>
            </a:r>
            <a:r>
              <a:rPr lang="en-US" sz="2600" dirty="0" err="1">
                <a:solidFill>
                  <a:prstClr val="black"/>
                </a:solidFill>
                <a:latin typeface="Times New Roman" panose="02020603050405020304" pitchFamily="18" charset="0"/>
                <a:ea typeface="+mn-ea"/>
                <a:cs typeface="Times New Roman" panose="02020603050405020304" pitchFamily="18" charset="0"/>
              </a:rPr>
              <a:t>đó</a:t>
            </a:r>
            <a:r>
              <a:rPr lang="en-US" sz="2600" dirty="0">
                <a:solidFill>
                  <a:prstClr val="black"/>
                </a:solidFill>
                <a:latin typeface="Times New Roman" panose="02020603050405020304" pitchFamily="18" charset="0"/>
                <a:ea typeface="+mn-ea"/>
                <a:cs typeface="Times New Roman" panose="02020603050405020304" pitchFamily="18" charset="0"/>
              </a:rPr>
              <a:t>, 01 </a:t>
            </a:r>
            <a:r>
              <a:rPr lang="en-US" sz="2600" dirty="0" err="1">
                <a:solidFill>
                  <a:prstClr val="black"/>
                </a:solidFill>
                <a:latin typeface="Times New Roman" panose="02020603050405020304" pitchFamily="18" charset="0"/>
                <a:ea typeface="+mn-ea"/>
                <a:cs typeface="Times New Roman" panose="02020603050405020304" pitchFamily="18" charset="0"/>
              </a:rPr>
              <a:t>giờ</a:t>
            </a:r>
            <a:r>
              <a:rPr lang="en-US" sz="2600" dirty="0">
                <a:solidFill>
                  <a:prstClr val="black"/>
                </a:solidFill>
                <a:latin typeface="Times New Roman" panose="02020603050405020304" pitchFamily="18" charset="0"/>
                <a:ea typeface="+mn-ea"/>
                <a:cs typeface="Times New Roman" panose="02020603050405020304" pitchFamily="18" charset="0"/>
              </a:rPr>
              <a:t> </a:t>
            </a:r>
            <a:r>
              <a:rPr lang="en-US" sz="2600" dirty="0" err="1">
                <a:solidFill>
                  <a:prstClr val="black"/>
                </a:solidFill>
                <a:latin typeface="Times New Roman" panose="02020603050405020304" pitchFamily="18" charset="0"/>
                <a:ea typeface="+mn-ea"/>
                <a:cs typeface="Times New Roman" panose="02020603050405020304" pitchFamily="18" charset="0"/>
              </a:rPr>
              <a:t>dự</a:t>
            </a:r>
            <a:r>
              <a:rPr lang="en-US" sz="2600" dirty="0">
                <a:solidFill>
                  <a:prstClr val="black"/>
                </a:solidFill>
                <a:latin typeface="Times New Roman" panose="02020603050405020304" pitchFamily="18" charset="0"/>
                <a:ea typeface="+mn-ea"/>
                <a:cs typeface="Times New Roman" panose="02020603050405020304" pitchFamily="18" charset="0"/>
              </a:rPr>
              <a:t> </a:t>
            </a:r>
            <a:r>
              <a:rPr lang="en-US" sz="2600" dirty="0" err="1">
                <a:solidFill>
                  <a:prstClr val="black"/>
                </a:solidFill>
                <a:latin typeface="Times New Roman" panose="02020603050405020304" pitchFamily="18" charset="0"/>
                <a:ea typeface="+mn-ea"/>
                <a:cs typeface="Times New Roman" panose="02020603050405020304" pitchFamily="18" charset="0"/>
              </a:rPr>
              <a:t>hoạt</a:t>
            </a:r>
            <a:r>
              <a:rPr lang="en-US" sz="2600" dirty="0">
                <a:solidFill>
                  <a:prstClr val="black"/>
                </a:solidFill>
                <a:latin typeface="Times New Roman" panose="02020603050405020304" pitchFamily="18" charset="0"/>
                <a:ea typeface="+mn-ea"/>
                <a:cs typeface="Times New Roman" panose="02020603050405020304" pitchFamily="18" charset="0"/>
              </a:rPr>
              <a:t> </a:t>
            </a:r>
            <a:r>
              <a:rPr lang="en-US" sz="2600" dirty="0" err="1">
                <a:solidFill>
                  <a:prstClr val="black"/>
                </a:solidFill>
                <a:latin typeface="Times New Roman" panose="02020603050405020304" pitchFamily="18" charset="0"/>
                <a:ea typeface="+mn-ea"/>
                <a:cs typeface="Times New Roman" panose="02020603050405020304" pitchFamily="18" charset="0"/>
              </a:rPr>
              <a:t>động</a:t>
            </a:r>
            <a:r>
              <a:rPr lang="en-US" sz="2600" dirty="0">
                <a:solidFill>
                  <a:prstClr val="black"/>
                </a:solidFill>
                <a:latin typeface="Times New Roman" panose="02020603050405020304" pitchFamily="18" charset="0"/>
                <a:ea typeface="+mn-ea"/>
                <a:cs typeface="Times New Roman" panose="02020603050405020304" pitchFamily="18" charset="0"/>
              </a:rPr>
              <a:t> </a:t>
            </a:r>
            <a:r>
              <a:rPr lang="en-US" sz="2600" dirty="0" err="1">
                <a:solidFill>
                  <a:prstClr val="black"/>
                </a:solidFill>
                <a:latin typeface="Times New Roman" panose="02020603050405020304" pitchFamily="18" charset="0"/>
                <a:ea typeface="+mn-ea"/>
                <a:cs typeface="Times New Roman" panose="02020603050405020304" pitchFamily="18" charset="0"/>
              </a:rPr>
              <a:t>và</a:t>
            </a:r>
            <a:r>
              <a:rPr lang="en-US" sz="2600" dirty="0">
                <a:solidFill>
                  <a:prstClr val="black"/>
                </a:solidFill>
                <a:latin typeface="Times New Roman" panose="02020603050405020304" pitchFamily="18" charset="0"/>
                <a:ea typeface="+mn-ea"/>
                <a:cs typeface="Times New Roman" panose="02020603050405020304" pitchFamily="18" charset="0"/>
              </a:rPr>
              <a:t> 02 </a:t>
            </a:r>
            <a:r>
              <a:rPr lang="en-US" sz="2600" dirty="0" err="1">
                <a:solidFill>
                  <a:prstClr val="black"/>
                </a:solidFill>
                <a:latin typeface="Times New Roman" panose="02020603050405020304" pitchFamily="18" charset="0"/>
                <a:ea typeface="+mn-ea"/>
                <a:cs typeface="Times New Roman" panose="02020603050405020304" pitchFamily="18" charset="0"/>
              </a:rPr>
              <a:t>giờ</a:t>
            </a:r>
            <a:r>
              <a:rPr lang="en-US" sz="2600" dirty="0">
                <a:solidFill>
                  <a:prstClr val="black"/>
                </a:solidFill>
                <a:latin typeface="Times New Roman" panose="02020603050405020304" pitchFamily="18" charset="0"/>
                <a:ea typeface="+mn-ea"/>
                <a:cs typeface="Times New Roman" panose="02020603050405020304" pitchFamily="18" charset="0"/>
              </a:rPr>
              <a:t> </a:t>
            </a:r>
            <a:r>
              <a:rPr lang="en-US" sz="2600" dirty="0" err="1">
                <a:solidFill>
                  <a:prstClr val="black"/>
                </a:solidFill>
                <a:latin typeface="Times New Roman" panose="02020603050405020304" pitchFamily="18" charset="0"/>
                <a:ea typeface="+mn-ea"/>
                <a:cs typeface="Times New Roman" panose="02020603050405020304" pitchFamily="18" charset="0"/>
              </a:rPr>
              <a:t>dành</a:t>
            </a:r>
            <a:r>
              <a:rPr lang="en-US" sz="2600" dirty="0">
                <a:solidFill>
                  <a:prstClr val="black"/>
                </a:solidFill>
                <a:latin typeface="Times New Roman" panose="02020603050405020304" pitchFamily="18" charset="0"/>
                <a:ea typeface="+mn-ea"/>
                <a:cs typeface="Times New Roman" panose="02020603050405020304" pitchFamily="18" charset="0"/>
              </a:rPr>
              <a:t> </a:t>
            </a:r>
            <a:r>
              <a:rPr lang="en-US" sz="2600" dirty="0" err="1">
                <a:solidFill>
                  <a:prstClr val="black"/>
                </a:solidFill>
                <a:latin typeface="Times New Roman" panose="02020603050405020304" pitchFamily="18" charset="0"/>
                <a:ea typeface="+mn-ea"/>
                <a:cs typeface="Times New Roman" panose="02020603050405020304" pitchFamily="18" charset="0"/>
              </a:rPr>
              <a:t>cho</a:t>
            </a:r>
            <a:r>
              <a:rPr lang="en-US" sz="2600" dirty="0">
                <a:solidFill>
                  <a:prstClr val="black"/>
                </a:solidFill>
                <a:latin typeface="Times New Roman" panose="02020603050405020304" pitchFamily="18" charset="0"/>
                <a:ea typeface="+mn-ea"/>
                <a:cs typeface="Times New Roman" panose="02020603050405020304" pitchFamily="18" charset="0"/>
              </a:rPr>
              <a:t> </a:t>
            </a:r>
            <a:r>
              <a:rPr lang="en-US" sz="2600" dirty="0" err="1">
                <a:solidFill>
                  <a:prstClr val="black"/>
                </a:solidFill>
                <a:latin typeface="Times New Roman" panose="02020603050405020304" pitchFamily="18" charset="0"/>
                <a:ea typeface="+mn-ea"/>
                <a:cs typeface="Times New Roman" panose="02020603050405020304" pitchFamily="18" charset="0"/>
              </a:rPr>
              <a:t>việc</a:t>
            </a:r>
            <a:r>
              <a:rPr lang="en-US" sz="2600" dirty="0">
                <a:solidFill>
                  <a:prstClr val="black"/>
                </a:solidFill>
                <a:latin typeface="Times New Roman" panose="02020603050405020304" pitchFamily="18" charset="0"/>
                <a:ea typeface="+mn-ea"/>
                <a:cs typeface="Times New Roman" panose="02020603050405020304" pitchFamily="18" charset="0"/>
              </a:rPr>
              <a:t> </a:t>
            </a:r>
            <a:r>
              <a:rPr lang="en-US" sz="2600" dirty="0" err="1">
                <a:solidFill>
                  <a:prstClr val="black"/>
                </a:solidFill>
                <a:latin typeface="Times New Roman" panose="02020603050405020304" pitchFamily="18" charset="0"/>
                <a:ea typeface="+mn-ea"/>
                <a:cs typeface="Times New Roman" panose="02020603050405020304" pitchFamily="18" charset="0"/>
              </a:rPr>
              <a:t>suy</a:t>
            </a:r>
            <a:r>
              <a:rPr lang="en-US" sz="2600" dirty="0">
                <a:solidFill>
                  <a:prstClr val="black"/>
                </a:solidFill>
                <a:latin typeface="Times New Roman" panose="02020603050405020304" pitchFamily="18" charset="0"/>
                <a:ea typeface="+mn-ea"/>
                <a:cs typeface="Times New Roman" panose="02020603050405020304" pitchFamily="18" charset="0"/>
              </a:rPr>
              <a:t> </a:t>
            </a:r>
            <a:r>
              <a:rPr lang="en-US" sz="2600" dirty="0" err="1">
                <a:solidFill>
                  <a:prstClr val="black"/>
                </a:solidFill>
                <a:latin typeface="Times New Roman" panose="02020603050405020304" pitchFamily="18" charset="0"/>
                <a:ea typeface="+mn-ea"/>
                <a:cs typeface="Times New Roman" panose="02020603050405020304" pitchFamily="18" charset="0"/>
              </a:rPr>
              <a:t>ngẫm</a:t>
            </a:r>
            <a:r>
              <a:rPr lang="en-US" sz="2600" dirty="0">
                <a:solidFill>
                  <a:prstClr val="black"/>
                </a:solidFill>
                <a:latin typeface="Times New Roman" panose="02020603050405020304" pitchFamily="18" charset="0"/>
                <a:ea typeface="+mn-ea"/>
                <a:cs typeface="Times New Roman" panose="02020603050405020304" pitchFamily="18" charset="0"/>
              </a:rPr>
              <a:t>, </a:t>
            </a:r>
            <a:r>
              <a:rPr lang="en-US" sz="2600" dirty="0" err="1">
                <a:solidFill>
                  <a:prstClr val="black"/>
                </a:solidFill>
                <a:latin typeface="Times New Roman" panose="02020603050405020304" pitchFamily="18" charset="0"/>
                <a:ea typeface="+mn-ea"/>
                <a:cs typeface="Times New Roman" panose="02020603050405020304" pitchFamily="18" charset="0"/>
              </a:rPr>
              <a:t>thảo</a:t>
            </a:r>
            <a:r>
              <a:rPr lang="en-US" sz="2600" dirty="0">
                <a:solidFill>
                  <a:prstClr val="black"/>
                </a:solidFill>
                <a:latin typeface="Times New Roman" panose="02020603050405020304" pitchFamily="18" charset="0"/>
                <a:ea typeface="+mn-ea"/>
                <a:cs typeface="Times New Roman" panose="02020603050405020304" pitchFamily="18" charset="0"/>
              </a:rPr>
              <a:t> </a:t>
            </a:r>
            <a:r>
              <a:rPr lang="en-US" sz="2600" dirty="0" err="1">
                <a:solidFill>
                  <a:prstClr val="black"/>
                </a:solidFill>
                <a:latin typeface="Times New Roman" panose="02020603050405020304" pitchFamily="18" charset="0"/>
                <a:ea typeface="+mn-ea"/>
                <a:cs typeface="Times New Roman" panose="02020603050405020304" pitchFamily="18" charset="0"/>
              </a:rPr>
              <a:t>luận</a:t>
            </a:r>
            <a:r>
              <a:rPr lang="en-US" sz="2600" dirty="0">
                <a:solidFill>
                  <a:prstClr val="black"/>
                </a:solidFill>
                <a:latin typeface="Times New Roman" panose="02020603050405020304" pitchFamily="18" charset="0"/>
                <a:ea typeface="+mn-ea"/>
                <a:cs typeface="Times New Roman" panose="02020603050405020304" pitchFamily="18" charset="0"/>
              </a:rPr>
              <a:t>, chia </a:t>
            </a:r>
            <a:r>
              <a:rPr lang="en-US" sz="2600" dirty="0" err="1">
                <a:solidFill>
                  <a:prstClr val="black"/>
                </a:solidFill>
                <a:latin typeface="Times New Roman" panose="02020603050405020304" pitchFamily="18" charset="0"/>
                <a:ea typeface="+mn-ea"/>
                <a:cs typeface="Times New Roman" panose="02020603050405020304" pitchFamily="18" charset="0"/>
              </a:rPr>
              <a:t>sẻ</a:t>
            </a:r>
            <a:r>
              <a:rPr lang="en-US" sz="2600" dirty="0">
                <a:solidFill>
                  <a:prstClr val="black"/>
                </a:solidFill>
                <a:latin typeface="Times New Roman" panose="02020603050405020304" pitchFamily="18" charset="0"/>
                <a:ea typeface="+mn-ea"/>
                <a:cs typeface="Times New Roman" panose="02020603050405020304" pitchFamily="18" charset="0"/>
              </a:rPr>
              <a:t> ý </a:t>
            </a:r>
            <a:r>
              <a:rPr lang="en-US" sz="2600" dirty="0" err="1">
                <a:solidFill>
                  <a:prstClr val="black"/>
                </a:solidFill>
                <a:latin typeface="Times New Roman" panose="02020603050405020304" pitchFamily="18" charset="0"/>
                <a:ea typeface="+mn-ea"/>
                <a:cs typeface="Times New Roman" panose="02020603050405020304" pitchFamily="18" charset="0"/>
              </a:rPr>
              <a:t>kiến</a:t>
            </a:r>
            <a:r>
              <a:rPr lang="en-US" sz="2600" dirty="0">
                <a:solidFill>
                  <a:prstClr val="black"/>
                </a:solidFill>
                <a:latin typeface="Times New Roman" panose="02020603050405020304" pitchFamily="18" charset="0"/>
                <a:ea typeface="+mn-ea"/>
                <a:cs typeface="Times New Roman" panose="02020603050405020304" pitchFamily="18" charset="0"/>
              </a:rPr>
              <a:t>.</a:t>
            </a:r>
          </a:p>
          <a:p>
            <a:pPr marR="0" indent="0" algn="just" fontAlgn="auto">
              <a:lnSpc>
                <a:spcPct val="90000"/>
              </a:lnSpc>
              <a:spcBef>
                <a:spcPct val="0"/>
              </a:spcBef>
              <a:spcAft>
                <a:spcPts val="0"/>
              </a:spcAft>
              <a:buClrTx/>
              <a:buSzTx/>
              <a:buFontTx/>
              <a:buNone/>
              <a:tabLst/>
              <a:defRPr/>
            </a:pPr>
            <a:r>
              <a:rPr lang="en-ID" altLang="en-US" sz="2800" dirty="0">
                <a:solidFill>
                  <a:prstClr val="black"/>
                </a:solidFill>
                <a:latin typeface="Times New Roman" panose="02020603050405020304" pitchFamily="18" charset="0"/>
                <a:ea typeface="+mn-ea"/>
                <a:cs typeface="Times New Roman" panose="02020603050405020304" pitchFamily="18" charset="0"/>
              </a:rPr>
              <a:t>                </a:t>
            </a:r>
          </a:p>
        </p:txBody>
      </p:sp>
      <p:sp>
        <p:nvSpPr>
          <p:cNvPr id="30" name="Flowchart: Alternate Process 29"/>
          <p:cNvSpPr/>
          <p:nvPr/>
        </p:nvSpPr>
        <p:spPr>
          <a:xfrm>
            <a:off x="66813" y="495300"/>
            <a:ext cx="1828799" cy="6000750"/>
          </a:xfrm>
          <a:prstGeom prst="flowChartAlternateProcess">
            <a:avLst/>
          </a:prstGeom>
          <a:solidFill>
            <a:schemeClr val="accent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34" name="TextBox 33"/>
          <p:cNvSpPr txBox="1"/>
          <p:nvPr/>
        </p:nvSpPr>
        <p:spPr>
          <a:xfrm>
            <a:off x="0" y="1783279"/>
            <a:ext cx="1828800" cy="3046988"/>
          </a:xfrm>
          <a:prstGeom prst="rect">
            <a:avLst/>
          </a:prstGeom>
          <a:noFill/>
        </p:spPr>
        <p:txBody>
          <a:bodyPr wrap="square" rtlCol="0">
            <a:spAutoFit/>
          </a:bodyPr>
          <a:lstStyle/>
          <a:p>
            <a:pPr lvl="0" algn="ctr"/>
            <a:r>
              <a:rPr lang="en-US" sz="3200" b="1" dirty="0">
                <a:solidFill>
                  <a:prstClr val="black"/>
                </a:solidFill>
              </a:rPr>
              <a:t>CÁC ĐIỀU KIỆN SINH HOẠT CHUYÊN MÔN</a:t>
            </a:r>
          </a:p>
        </p:txBody>
      </p:sp>
      <p:sp>
        <p:nvSpPr>
          <p:cNvPr id="36" name="Rectangle: Rounded Corners 18"/>
          <p:cNvSpPr/>
          <p:nvPr/>
        </p:nvSpPr>
        <p:spPr>
          <a:xfrm>
            <a:off x="3134731" y="2505195"/>
            <a:ext cx="8847717" cy="1664727"/>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UTM Avo"/>
              <a:ea typeface="+mn-ea"/>
              <a:cs typeface="+mn-cs"/>
            </a:endParaRPr>
          </a:p>
        </p:txBody>
      </p:sp>
      <p:sp>
        <p:nvSpPr>
          <p:cNvPr id="37" name="Title 4"/>
          <p:cNvSpPr txBox="1">
            <a:spLocks noChangeArrowheads="1"/>
          </p:cNvSpPr>
          <p:nvPr/>
        </p:nvSpPr>
        <p:spPr>
          <a:xfrm>
            <a:off x="3346221" y="2654658"/>
            <a:ext cx="8445727" cy="1664728"/>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just">
              <a:lnSpc>
                <a:spcPct val="100000"/>
              </a:lnSpc>
              <a:spcBef>
                <a:spcPts val="0"/>
              </a:spcBef>
            </a:pPr>
            <a:r>
              <a:rPr lang="en-US" sz="2800" dirty="0" err="1">
                <a:solidFill>
                  <a:prstClr val="black"/>
                </a:solidFill>
                <a:latin typeface="Times New Roman" panose="02020603050405020304" pitchFamily="18" charset="0"/>
                <a:ea typeface="+mn-ea"/>
                <a:cs typeface="Times New Roman" panose="02020603050405020304" pitchFamily="18" charset="0"/>
              </a:rPr>
              <a:t>Tất</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cả</a:t>
            </a:r>
            <a:r>
              <a:rPr lang="en-US" sz="2800" dirty="0">
                <a:solidFill>
                  <a:prstClr val="black"/>
                </a:solidFill>
                <a:latin typeface="Times New Roman" panose="02020603050405020304" pitchFamily="18" charset="0"/>
                <a:ea typeface="+mn-ea"/>
                <a:cs typeface="Times New Roman" panose="02020603050405020304" pitchFamily="18" charset="0"/>
              </a:rPr>
              <a:t> GV </a:t>
            </a:r>
            <a:r>
              <a:rPr lang="en-US" sz="2800" dirty="0" err="1">
                <a:solidFill>
                  <a:prstClr val="black"/>
                </a:solidFill>
                <a:latin typeface="Times New Roman" panose="02020603050405020304" pitchFamily="18" charset="0"/>
                <a:ea typeface="+mn-ea"/>
                <a:cs typeface="Times New Roman" panose="02020603050405020304" pitchFamily="18" charset="0"/>
              </a:rPr>
              <a:t>và</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CBQLđều</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được</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tập</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huấn</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kỹ</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thuật</a:t>
            </a:r>
            <a:r>
              <a:rPr lang="en-US" sz="2800" dirty="0">
                <a:solidFill>
                  <a:prstClr val="black"/>
                </a:solidFill>
                <a:latin typeface="Times New Roman" panose="02020603050405020304" pitchFamily="18" charset="0"/>
                <a:ea typeface="+mn-ea"/>
                <a:cs typeface="Times New Roman" panose="02020603050405020304" pitchFamily="18" charset="0"/>
              </a:rPr>
              <a:t> SHCM </a:t>
            </a:r>
            <a:r>
              <a:rPr lang="en-US" sz="2800" dirty="0" err="1">
                <a:solidFill>
                  <a:prstClr val="black"/>
                </a:solidFill>
                <a:latin typeface="Times New Roman" panose="02020603050405020304" pitchFamily="18" charset="0"/>
                <a:ea typeface="+mn-ea"/>
                <a:cs typeface="Times New Roman" panose="02020603050405020304" pitchFamily="18" charset="0"/>
              </a:rPr>
              <a:t>theo</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nghiên</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cứu</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bài</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học</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và</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đều</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được</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tham</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gia</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Có</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thể</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bố</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trí</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luân</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phiên</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để</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GVcó</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thể</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tham</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gia</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đầy</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đủ</a:t>
            </a:r>
            <a:r>
              <a:rPr lang="en-US" sz="2800" dirty="0">
                <a:solidFill>
                  <a:prstClr val="black"/>
                </a:solidFill>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D" altLang="en-US" sz="2200" b="0" i="0" u="none" strike="noStrike" kern="1200" cap="none" spc="0" normalizeH="0" baseline="0" noProof="0" dirty="0">
              <a:ln>
                <a:noFill/>
              </a:ln>
              <a:solidFill>
                <a:srgbClr val="0066FF"/>
              </a:solidFill>
              <a:effectLst/>
              <a:uLnTx/>
              <a:uFillTx/>
              <a:latin typeface="UTM Avo"/>
              <a:ea typeface="+mj-ea"/>
              <a:cs typeface="+mj-cs"/>
            </a:endParaRPr>
          </a:p>
        </p:txBody>
      </p:sp>
      <p:cxnSp>
        <p:nvCxnSpPr>
          <p:cNvPr id="43" name="Straight Arrow Connector 42"/>
          <p:cNvCxnSpPr>
            <a:cxnSpLocks/>
          </p:cNvCxnSpPr>
          <p:nvPr/>
        </p:nvCxnSpPr>
        <p:spPr>
          <a:xfrm flipV="1">
            <a:off x="1837449" y="753611"/>
            <a:ext cx="1297282" cy="827088"/>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a:endCxn id="35" idx="1"/>
          </p:cNvCxnSpPr>
          <p:nvPr/>
        </p:nvCxnSpPr>
        <p:spPr>
          <a:xfrm flipV="1">
            <a:off x="1875550" y="1754263"/>
            <a:ext cx="1068681" cy="283078"/>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cxnSpLocks/>
          </p:cNvCxnSpPr>
          <p:nvPr/>
        </p:nvCxnSpPr>
        <p:spPr>
          <a:xfrm>
            <a:off x="1828800" y="3173423"/>
            <a:ext cx="1239118" cy="30777"/>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3" name="Title 4">
            <a:extLst>
              <a:ext uri="{FF2B5EF4-FFF2-40B4-BE49-F238E27FC236}">
                <a16:creationId xmlns:a16="http://schemas.microsoft.com/office/drawing/2014/main" id="{4748D220-E98C-4BBB-8E3A-A46A4294A9E1}"/>
              </a:ext>
            </a:extLst>
          </p:cNvPr>
          <p:cNvSpPr txBox="1">
            <a:spLocks noChangeArrowheads="1"/>
          </p:cNvSpPr>
          <p:nvPr/>
        </p:nvSpPr>
        <p:spPr>
          <a:xfrm>
            <a:off x="3498621" y="3029175"/>
            <a:ext cx="8445727" cy="827088"/>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UTM Avo"/>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D" altLang="en-US" sz="2200" b="0" i="0" u="none" strike="noStrike" kern="1200" cap="none" spc="0" normalizeH="0" baseline="0" noProof="0" dirty="0">
              <a:ln>
                <a:noFill/>
              </a:ln>
              <a:solidFill>
                <a:srgbClr val="0066FF"/>
              </a:solidFill>
              <a:effectLst/>
              <a:uLnTx/>
              <a:uFillTx/>
              <a:latin typeface="UTM Avo"/>
              <a:ea typeface="+mj-ea"/>
              <a:cs typeface="+mj-cs"/>
            </a:endParaRPr>
          </a:p>
        </p:txBody>
      </p:sp>
      <p:sp>
        <p:nvSpPr>
          <p:cNvPr id="24" name="Rectangle: Rounded Corners 18">
            <a:extLst>
              <a:ext uri="{FF2B5EF4-FFF2-40B4-BE49-F238E27FC236}">
                <a16:creationId xmlns:a16="http://schemas.microsoft.com/office/drawing/2014/main" id="{F7071409-AA1A-4EA0-945B-4124C718ED6B}"/>
              </a:ext>
            </a:extLst>
          </p:cNvPr>
          <p:cNvSpPr/>
          <p:nvPr/>
        </p:nvSpPr>
        <p:spPr>
          <a:xfrm>
            <a:off x="3096631" y="4445280"/>
            <a:ext cx="8847717" cy="1049358"/>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a:solidFill>
                  <a:prstClr val="black"/>
                </a:solidFill>
                <a:latin typeface="Times New Roman" panose="02020603050405020304" pitchFamily="18" charset="0"/>
                <a:cs typeface="Times New Roman" panose="02020603050405020304" pitchFamily="18" charset="0"/>
              </a:rPr>
              <a:t>Giáo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dạy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minh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họa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dạy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trẻ</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lớp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học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học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thực</a:t>
            </a:r>
            <a:r>
              <a:rPr lang="en-US" sz="2800" dirty="0">
                <a:solidFill>
                  <a:prstClr val="black"/>
                </a:solidFill>
                <a:latin typeface="Times New Roman" panose="02020603050405020304" pitchFamily="18" charset="0"/>
                <a:cs typeface="Times New Roman" panose="02020603050405020304" pitchFamily="18" charset="0"/>
              </a:rPr>
              <a:t>. </a:t>
            </a:r>
          </a:p>
        </p:txBody>
      </p:sp>
      <p:sp>
        <p:nvSpPr>
          <p:cNvPr id="25" name="Rectangle: Rounded Corners 18">
            <a:extLst>
              <a:ext uri="{FF2B5EF4-FFF2-40B4-BE49-F238E27FC236}">
                <a16:creationId xmlns:a16="http://schemas.microsoft.com/office/drawing/2014/main" id="{C0BA1C2F-EE42-4446-B5C0-32F9F81948B9}"/>
              </a:ext>
            </a:extLst>
          </p:cNvPr>
          <p:cNvSpPr/>
          <p:nvPr/>
        </p:nvSpPr>
        <p:spPr>
          <a:xfrm>
            <a:off x="2944231" y="5620532"/>
            <a:ext cx="8847717" cy="1104117"/>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r>
              <a:rPr lang="en-US" sz="2800" dirty="0" err="1">
                <a:solidFill>
                  <a:prstClr val="black"/>
                </a:solidFill>
                <a:latin typeface="Times New Roman" panose="02020603050405020304" pitchFamily="18" charset="0"/>
                <a:cs typeface="Times New Roman" panose="02020603050405020304" pitchFamily="18" charset="0"/>
              </a:rPr>
              <a:t>Nơi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thảo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luận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đủ</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điều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kiện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ghế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máy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máy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chiếu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loa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bảng</a:t>
            </a:r>
            <a:r>
              <a:rPr lang="en-US" sz="2800" dirty="0">
                <a:solidFill>
                  <a:prstClr val="black"/>
                </a:solidFill>
                <a:latin typeface="Times New Roman" panose="02020603050405020304" pitchFamily="18" charset="0"/>
                <a:cs typeface="Times New Roman" panose="02020603050405020304" pitchFamily="18" charset="0"/>
              </a:rPr>
              <a:t> to…..)</a:t>
            </a:r>
          </a:p>
        </p:txBody>
      </p:sp>
      <p:cxnSp>
        <p:nvCxnSpPr>
          <p:cNvPr id="26" name="Straight Arrow Connector 25">
            <a:extLst>
              <a:ext uri="{FF2B5EF4-FFF2-40B4-BE49-F238E27FC236}">
                <a16:creationId xmlns:a16="http://schemas.microsoft.com/office/drawing/2014/main" id="{3F84E2AD-98D1-499B-8E26-3B06F3167DF4}"/>
              </a:ext>
            </a:extLst>
          </p:cNvPr>
          <p:cNvCxnSpPr>
            <a:cxnSpLocks/>
          </p:cNvCxnSpPr>
          <p:nvPr/>
        </p:nvCxnSpPr>
        <p:spPr>
          <a:xfrm>
            <a:off x="1837449" y="4663222"/>
            <a:ext cx="1230469" cy="1294022"/>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FC3123A-26BC-4C10-A8F4-E1F186724AB0}"/>
              </a:ext>
            </a:extLst>
          </p:cNvPr>
          <p:cNvCxnSpPr>
            <a:cxnSpLocks/>
          </p:cNvCxnSpPr>
          <p:nvPr/>
        </p:nvCxnSpPr>
        <p:spPr>
          <a:xfrm>
            <a:off x="1828800" y="3782329"/>
            <a:ext cx="1305931" cy="824653"/>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871371"/>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AC8EBE-729C-6BC3-C9E7-64210C7445E0}"/>
              </a:ext>
            </a:extLst>
          </p:cNvPr>
          <p:cNvSpPr txBox="1"/>
          <p:nvPr/>
        </p:nvSpPr>
        <p:spPr>
          <a:xfrm>
            <a:off x="764275" y="573206"/>
            <a:ext cx="10849970" cy="1200329"/>
          </a:xfrm>
          <a:prstGeom prst="rect">
            <a:avLst/>
          </a:prstGeom>
          <a:noFill/>
        </p:spPr>
        <p:txBody>
          <a:bodyPr wrap="square" rtlCol="0">
            <a:spAutoFit/>
          </a:bodyPr>
          <a:lstStyle/>
          <a:p>
            <a:pPr algn="ctr"/>
            <a:r>
              <a:rPr lang="en-US" b="1" dirty="0" err="1"/>
              <a:t>Phụ</a:t>
            </a:r>
            <a:r>
              <a:rPr lang="en-US" b="1" dirty="0"/>
              <a:t> </a:t>
            </a:r>
            <a:r>
              <a:rPr lang="en-US" b="1" dirty="0" err="1"/>
              <a:t>lục</a:t>
            </a:r>
            <a:r>
              <a:rPr lang="en-US" b="1" dirty="0"/>
              <a:t> </a:t>
            </a:r>
            <a:r>
              <a:rPr lang="en-US" b="1" dirty="0" err="1"/>
              <a:t>5b</a:t>
            </a:r>
            <a:endParaRPr lang="en-US" dirty="0"/>
          </a:p>
          <a:p>
            <a:pPr algn="ctr"/>
            <a:r>
              <a:rPr lang="vi-VN" b="1" dirty="0"/>
              <a:t>Dự kiến </a:t>
            </a:r>
            <a:r>
              <a:rPr lang="en-US" b="1" dirty="0" err="1"/>
              <a:t>lịch</a:t>
            </a:r>
            <a:r>
              <a:rPr lang="en-US" b="1" dirty="0"/>
              <a:t> </a:t>
            </a:r>
            <a:r>
              <a:rPr lang="en-US" b="1" dirty="0" err="1"/>
              <a:t>sinh</a:t>
            </a:r>
            <a:r>
              <a:rPr lang="en-US" b="1" dirty="0"/>
              <a:t> </a:t>
            </a:r>
            <a:r>
              <a:rPr lang="en-US" b="1" dirty="0" err="1"/>
              <a:t>hoạt</a:t>
            </a:r>
            <a:r>
              <a:rPr lang="en-US" b="1" dirty="0"/>
              <a:t> </a:t>
            </a:r>
            <a:r>
              <a:rPr lang="en-US" b="1" dirty="0" err="1"/>
              <a:t>chuyên</a:t>
            </a:r>
            <a:r>
              <a:rPr lang="en-US" b="1" dirty="0"/>
              <a:t> </a:t>
            </a:r>
            <a:r>
              <a:rPr lang="en-US" b="1" dirty="0" err="1"/>
              <a:t>môn</a:t>
            </a:r>
            <a:endParaRPr lang="en-US" dirty="0"/>
          </a:p>
          <a:p>
            <a:pPr algn="ctr"/>
            <a:r>
              <a:rPr lang="en-US" i="1" dirty="0"/>
              <a:t>(</a:t>
            </a:r>
            <a:r>
              <a:rPr lang="en-US" i="1" dirty="0" err="1"/>
              <a:t>Kèm</a:t>
            </a:r>
            <a:r>
              <a:rPr lang="en-US" i="1" dirty="0"/>
              <a:t> </a:t>
            </a:r>
            <a:r>
              <a:rPr lang="en-US" i="1" dirty="0" err="1"/>
              <a:t>theo</a:t>
            </a:r>
            <a:r>
              <a:rPr lang="en-US" i="1" dirty="0"/>
              <a:t> </a:t>
            </a:r>
            <a:r>
              <a:rPr lang="en-US" i="1" dirty="0" err="1"/>
              <a:t>kế</a:t>
            </a:r>
            <a:r>
              <a:rPr lang="en-US" i="1" dirty="0"/>
              <a:t> </a:t>
            </a:r>
            <a:r>
              <a:rPr lang="en-US" i="1" dirty="0" err="1"/>
              <a:t>hoạch</a:t>
            </a:r>
            <a:r>
              <a:rPr lang="en-US" i="1" dirty="0"/>
              <a:t> </a:t>
            </a:r>
            <a:r>
              <a:rPr lang="en-US" i="1" dirty="0" err="1"/>
              <a:t>hoạt</a:t>
            </a:r>
            <a:r>
              <a:rPr lang="en-US" i="1" dirty="0"/>
              <a:t> </a:t>
            </a:r>
            <a:r>
              <a:rPr lang="en-US" i="1" dirty="0" err="1"/>
              <a:t>động</a:t>
            </a:r>
            <a:r>
              <a:rPr lang="en-US" i="1" dirty="0"/>
              <a:t> </a:t>
            </a:r>
            <a:r>
              <a:rPr lang="en-US" i="1" dirty="0" err="1"/>
              <a:t>tổ</a:t>
            </a:r>
            <a:r>
              <a:rPr lang="en-US" i="1" dirty="0"/>
              <a:t> </a:t>
            </a:r>
            <a:r>
              <a:rPr lang="en-US" i="1" dirty="0" err="1"/>
              <a:t>chuyên</a:t>
            </a:r>
            <a:r>
              <a:rPr lang="en-US" i="1" dirty="0"/>
              <a:t> </a:t>
            </a:r>
            <a:r>
              <a:rPr lang="en-US" i="1" dirty="0" err="1"/>
              <a:t>môn</a:t>
            </a:r>
            <a:r>
              <a:rPr lang="en-US" i="1" dirty="0"/>
              <a:t> ……………  </a:t>
            </a:r>
            <a:r>
              <a:rPr lang="en-US" i="1" dirty="0" err="1"/>
              <a:t>năm</a:t>
            </a:r>
            <a:r>
              <a:rPr lang="en-US" i="1" dirty="0"/>
              <a:t> </a:t>
            </a:r>
            <a:r>
              <a:rPr lang="en-US" i="1" dirty="0" err="1"/>
              <a:t>học</a:t>
            </a:r>
            <a:r>
              <a:rPr lang="en-US" i="1" dirty="0"/>
              <a:t> 2025-2026)</a:t>
            </a:r>
            <a:endParaRPr lang="en-US" dirty="0"/>
          </a:p>
          <a:p>
            <a:endParaRPr lang="en-US" dirty="0"/>
          </a:p>
        </p:txBody>
      </p:sp>
      <p:graphicFrame>
        <p:nvGraphicFramePr>
          <p:cNvPr id="6" name="Table 5">
            <a:extLst>
              <a:ext uri="{FF2B5EF4-FFF2-40B4-BE49-F238E27FC236}">
                <a16:creationId xmlns:a16="http://schemas.microsoft.com/office/drawing/2014/main" id="{610496B1-2BC3-838D-3CC2-993BF384B498}"/>
              </a:ext>
            </a:extLst>
          </p:cNvPr>
          <p:cNvGraphicFramePr>
            <a:graphicFrameLocks noGrp="1"/>
          </p:cNvGraphicFramePr>
          <p:nvPr>
            <p:extLst>
              <p:ext uri="{D42A27DB-BD31-4B8C-83A1-F6EECF244321}">
                <p14:modId xmlns:p14="http://schemas.microsoft.com/office/powerpoint/2010/main" val="3596533040"/>
              </p:ext>
            </p:extLst>
          </p:nvPr>
        </p:nvGraphicFramePr>
        <p:xfrm>
          <a:off x="1351127" y="2213539"/>
          <a:ext cx="10003805" cy="3586759"/>
        </p:xfrm>
        <a:graphic>
          <a:graphicData uri="http://schemas.openxmlformats.org/drawingml/2006/table">
            <a:tbl>
              <a:tblPr firstRow="1" bandRow="1">
                <a:tableStyleId>{5C22544A-7EE6-4342-B048-85BDC9FD1C3A}</a:tableStyleId>
              </a:tblPr>
              <a:tblGrid>
                <a:gridCol w="1429115">
                  <a:extLst>
                    <a:ext uri="{9D8B030D-6E8A-4147-A177-3AD203B41FA5}">
                      <a16:colId xmlns:a16="http://schemas.microsoft.com/office/drawing/2014/main" val="1373614250"/>
                    </a:ext>
                  </a:extLst>
                </a:gridCol>
                <a:gridCol w="1429115">
                  <a:extLst>
                    <a:ext uri="{9D8B030D-6E8A-4147-A177-3AD203B41FA5}">
                      <a16:colId xmlns:a16="http://schemas.microsoft.com/office/drawing/2014/main" val="3410243236"/>
                    </a:ext>
                  </a:extLst>
                </a:gridCol>
                <a:gridCol w="1429115">
                  <a:extLst>
                    <a:ext uri="{9D8B030D-6E8A-4147-A177-3AD203B41FA5}">
                      <a16:colId xmlns:a16="http://schemas.microsoft.com/office/drawing/2014/main" val="3734345244"/>
                    </a:ext>
                  </a:extLst>
                </a:gridCol>
                <a:gridCol w="1429115">
                  <a:extLst>
                    <a:ext uri="{9D8B030D-6E8A-4147-A177-3AD203B41FA5}">
                      <a16:colId xmlns:a16="http://schemas.microsoft.com/office/drawing/2014/main" val="791581300"/>
                    </a:ext>
                  </a:extLst>
                </a:gridCol>
                <a:gridCol w="1429115">
                  <a:extLst>
                    <a:ext uri="{9D8B030D-6E8A-4147-A177-3AD203B41FA5}">
                      <a16:colId xmlns:a16="http://schemas.microsoft.com/office/drawing/2014/main" val="885127519"/>
                    </a:ext>
                  </a:extLst>
                </a:gridCol>
                <a:gridCol w="1429115">
                  <a:extLst>
                    <a:ext uri="{9D8B030D-6E8A-4147-A177-3AD203B41FA5}">
                      <a16:colId xmlns:a16="http://schemas.microsoft.com/office/drawing/2014/main" val="2476608463"/>
                    </a:ext>
                  </a:extLst>
                </a:gridCol>
                <a:gridCol w="1429115">
                  <a:extLst>
                    <a:ext uri="{9D8B030D-6E8A-4147-A177-3AD203B41FA5}">
                      <a16:colId xmlns:a16="http://schemas.microsoft.com/office/drawing/2014/main" val="1519999503"/>
                    </a:ext>
                  </a:extLst>
                </a:gridCol>
              </a:tblGrid>
              <a:tr h="1322956">
                <a:tc>
                  <a:txBody>
                    <a:bodyPr/>
                    <a:lstStyle/>
                    <a:p>
                      <a:pPr algn="ctr">
                        <a:lnSpc>
                          <a:spcPct val="115000"/>
                        </a:lnSpc>
                        <a:spcAft>
                          <a:spcPts val="800"/>
                        </a:spcAft>
                        <a:buNone/>
                        <a:tabLst>
                          <a:tab pos="1371600" algn="l"/>
                        </a:tabLst>
                      </a:pPr>
                      <a:r>
                        <a:rPr lang="en-US" sz="1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buNone/>
                        <a:tabLst>
                          <a:tab pos="1371600" algn="l"/>
                        </a:tabLst>
                      </a:pPr>
                      <a:r>
                        <a:rPr lang="en-US" sz="1600" b="1" kern="0">
                          <a:effectLst/>
                          <a:latin typeface="Times New Roman" panose="02020603050405020304" pitchFamily="18" charset="0"/>
                          <a:ea typeface="Times New Roman" panose="02020603050405020304" pitchFamily="18" charset="0"/>
                          <a:cs typeface="Times New Roman" panose="02020603050405020304" pitchFamily="18" charset="0"/>
                        </a:rPr>
                        <a:t>Nội dung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buNone/>
                        <a:tabLst>
                          <a:tab pos="1371600" algn="l"/>
                        </a:tabLst>
                      </a:pPr>
                      <a:r>
                        <a:rPr lang="en-US" sz="1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1200"/>
                        </a:spcBef>
                        <a:spcAft>
                          <a:spcPts val="800"/>
                        </a:spcAft>
                        <a:buNone/>
                        <a:tabLst>
                          <a:tab pos="1371600" algn="l"/>
                        </a:tabLst>
                      </a:pPr>
                      <a:endParaRPr lang="en-US" sz="16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1200"/>
                        </a:spcBef>
                        <a:spcAft>
                          <a:spcPts val="800"/>
                        </a:spcAft>
                        <a:buNone/>
                        <a:tabLst>
                          <a:tab pos="1371600" algn="l"/>
                        </a:tabLst>
                      </a:pPr>
                      <a:r>
                        <a:rPr lang="en-US" sz="1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600" b="1" kern="0" dirty="0" err="1">
                          <a:effectLst/>
                          <a:latin typeface="Times New Roman" panose="02020603050405020304" pitchFamily="18" charset="0"/>
                          <a:ea typeface="Calibri" panose="020F0502020204030204" pitchFamily="34" charset="0"/>
                          <a:cs typeface="Times New Roman" panose="02020603050405020304" pitchFamily="18" charset="0"/>
                        </a:rPr>
                        <a:t>ời</a:t>
                      </a:r>
                      <a:r>
                        <a:rPr lang="en-US" sz="1600" b="1"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1600" b="1"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600" b="1"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0" dirty="0" err="1">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tabLst>
                          <a:tab pos="1371600" algn="l"/>
                        </a:tabLst>
                      </a:pPr>
                      <a:r>
                        <a:rPr lang="en-US" sz="1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ctr">
                        <a:lnSpc>
                          <a:spcPct val="115000"/>
                        </a:lnSpc>
                        <a:spcAft>
                          <a:spcPts val="800"/>
                        </a:spcAft>
                        <a:buNone/>
                        <a:tabLst>
                          <a:tab pos="1371600" algn="l"/>
                        </a:tabLst>
                      </a:pPr>
                      <a:r>
                        <a:rPr lang="en-US" sz="1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Ngư</a:t>
                      </a:r>
                      <a:r>
                        <a:rPr lang="en-US" sz="1600" b="1" kern="0" dirty="0" err="1">
                          <a:effectLst/>
                          <a:latin typeface="Times New Roman" panose="02020603050405020304" pitchFamily="18" charset="0"/>
                          <a:ea typeface="Calibri" panose="020F0502020204030204" pitchFamily="34" charset="0"/>
                          <a:cs typeface="Times New Roman" panose="02020603050405020304" pitchFamily="18" charset="0"/>
                        </a:rPr>
                        <a:t>ời</a:t>
                      </a:r>
                      <a:r>
                        <a:rPr lang="en-US" sz="1600" b="1"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600" b="1"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0" dirty="0" err="1">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nSpc>
                          <a:spcPct val="110000"/>
                        </a:lnSpc>
                        <a:spcAft>
                          <a:spcPts val="800"/>
                        </a:spcAft>
                        <a:buNone/>
                      </a:pPr>
                      <a:r>
                        <a:rPr lang="en-US" sz="1600" b="1" kern="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0000"/>
                        </a:lnSpc>
                        <a:spcAft>
                          <a:spcPts val="800"/>
                        </a:spcAft>
                        <a:buNone/>
                      </a:pPr>
                      <a:r>
                        <a:rPr lang="en-US" sz="1600" b="1" kern="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600" b="1"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0" dirty="0" err="1">
                          <a:effectLst/>
                          <a:latin typeface="Times New Roman" panose="02020603050405020304" pitchFamily="18" charset="0"/>
                          <a:ea typeface="Calibri" panose="020F0502020204030204" pitchFamily="34" charset="0"/>
                          <a:cs typeface="Times New Roman" panose="02020603050405020304" pitchFamily="18" charset="0"/>
                        </a:rPr>
                        <a:t>chỉnh</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nSpc>
                          <a:spcPct val="110000"/>
                        </a:lnSpc>
                        <a:spcAft>
                          <a:spcPts val="800"/>
                        </a:spcAft>
                        <a:buNone/>
                      </a:pPr>
                      <a:r>
                        <a:rPr lang="en-US" sz="1600" b="1" kern="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0000"/>
                        </a:lnSpc>
                        <a:spcAft>
                          <a:spcPts val="800"/>
                        </a:spcAft>
                        <a:buNone/>
                      </a:pPr>
                      <a:r>
                        <a:rPr lang="en-US" sz="1600" b="1" kern="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600" b="1"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0" dirty="0" err="1">
                          <a:effectLst/>
                          <a:latin typeface="Times New Roman" panose="02020603050405020304" pitchFamily="18" charset="0"/>
                          <a:ea typeface="Calibri" panose="020F0502020204030204" pitchFamily="34" charset="0"/>
                          <a:cs typeface="Times New Roman" panose="02020603050405020304" pitchFamily="18" charset="0"/>
                        </a:rPr>
                        <a:t>quả</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477932"/>
                  </a:ext>
                </a:extLst>
              </a:tr>
              <a:tr h="754601">
                <a:tc>
                  <a:txBody>
                    <a:bodyPr/>
                    <a:lstStyle/>
                    <a:p>
                      <a:pPr>
                        <a:lnSpc>
                          <a:spcPct val="110000"/>
                        </a:lnSpc>
                        <a:spcAft>
                          <a:spcPts val="800"/>
                        </a:spcAft>
                        <a:buNone/>
                      </a:pPr>
                      <a:r>
                        <a:rPr lang="en-US" sz="1300" kern="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663150254"/>
                  </a:ext>
                </a:extLst>
              </a:tr>
              <a:tr h="754601">
                <a:tc>
                  <a:txBody>
                    <a:bodyPr/>
                    <a:lstStyle/>
                    <a:p>
                      <a:pPr algn="just">
                        <a:lnSpc>
                          <a:spcPct val="110000"/>
                        </a:lnSpc>
                        <a:spcAft>
                          <a:spcPts val="800"/>
                        </a:spcAft>
                        <a:buNone/>
                      </a:pPr>
                      <a:r>
                        <a:rPr lang="en-US" sz="1300" kern="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1714235"/>
                  </a:ext>
                </a:extLst>
              </a:tr>
              <a:tr h="754601">
                <a:tc>
                  <a:txBody>
                    <a:bodyPr/>
                    <a:lstStyle/>
                    <a:p>
                      <a:pPr algn="just">
                        <a:lnSpc>
                          <a:spcPct val="110000"/>
                        </a:lnSpc>
                        <a:spcAft>
                          <a:spcPts val="800"/>
                        </a:spcAft>
                        <a:buNone/>
                      </a:pPr>
                      <a:r>
                        <a:rPr lang="en-US" sz="1300" kern="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384343417"/>
                  </a:ext>
                </a:extLst>
              </a:tr>
            </a:tbl>
          </a:graphicData>
        </a:graphic>
      </p:graphicFrame>
    </p:spTree>
    <p:extLst>
      <p:ext uri="{BB962C8B-B14F-4D97-AF65-F5344CB8AC3E}">
        <p14:creationId xmlns:p14="http://schemas.microsoft.com/office/powerpoint/2010/main" val="2699508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5576F2-CBD6-54DE-272A-16ACDC2A2936}"/>
              </a:ext>
            </a:extLst>
          </p:cNvPr>
          <p:cNvSpPr txBox="1"/>
          <p:nvPr/>
        </p:nvSpPr>
        <p:spPr>
          <a:xfrm>
            <a:off x="832513" y="368490"/>
            <a:ext cx="10563368" cy="923330"/>
          </a:xfrm>
          <a:prstGeom prst="rect">
            <a:avLst/>
          </a:prstGeom>
          <a:noFill/>
        </p:spPr>
        <p:txBody>
          <a:bodyPr wrap="square" rtlCol="0">
            <a:spAutoFit/>
          </a:bodyPr>
          <a:lstStyle/>
          <a:p>
            <a:pPr algn="ctr"/>
            <a:r>
              <a:rPr lang="en-US" b="1" dirty="0" err="1"/>
              <a:t>Phụ</a:t>
            </a:r>
            <a:r>
              <a:rPr lang="en-US" b="1" dirty="0"/>
              <a:t> </a:t>
            </a:r>
            <a:r>
              <a:rPr lang="en-US" b="1" dirty="0" err="1"/>
              <a:t>lục</a:t>
            </a:r>
            <a:r>
              <a:rPr lang="en-US" b="1" dirty="0"/>
              <a:t> </a:t>
            </a:r>
            <a:r>
              <a:rPr lang="en-US" b="1" dirty="0" err="1"/>
              <a:t>5c</a:t>
            </a:r>
            <a:endParaRPr lang="en-US" dirty="0"/>
          </a:p>
          <a:p>
            <a:pPr algn="ctr"/>
            <a:r>
              <a:rPr lang="vi-VN" b="1" dirty="0"/>
              <a:t>Nội dung </a:t>
            </a:r>
            <a:r>
              <a:rPr lang="en-US" b="1" dirty="0"/>
              <a:t>Sinh </a:t>
            </a:r>
            <a:r>
              <a:rPr lang="en-US" b="1" dirty="0" err="1"/>
              <a:t>hoạt</a:t>
            </a:r>
            <a:r>
              <a:rPr lang="en-US" b="1" dirty="0"/>
              <a:t> </a:t>
            </a:r>
            <a:r>
              <a:rPr lang="en-US" b="1" dirty="0" err="1"/>
              <a:t>chuyên</a:t>
            </a:r>
            <a:r>
              <a:rPr lang="en-US" b="1" dirty="0"/>
              <a:t> </a:t>
            </a:r>
            <a:r>
              <a:rPr lang="en-US" b="1" dirty="0" err="1"/>
              <a:t>môn</a:t>
            </a:r>
            <a:r>
              <a:rPr lang="en-US" b="1" dirty="0"/>
              <a:t> </a:t>
            </a:r>
            <a:r>
              <a:rPr lang="en-US" b="1" dirty="0" err="1"/>
              <a:t>theo</a:t>
            </a:r>
            <a:r>
              <a:rPr lang="en-US" b="1" dirty="0"/>
              <a:t> </a:t>
            </a:r>
            <a:r>
              <a:rPr lang="en-US" b="1" dirty="0" err="1"/>
              <a:t>nghiên</a:t>
            </a:r>
            <a:r>
              <a:rPr lang="en-US" b="1" dirty="0"/>
              <a:t> </a:t>
            </a:r>
            <a:r>
              <a:rPr lang="en-US" b="1" dirty="0" err="1"/>
              <a:t>cứu</a:t>
            </a:r>
            <a:r>
              <a:rPr lang="en-US" b="1" dirty="0"/>
              <a:t> </a:t>
            </a:r>
            <a:r>
              <a:rPr lang="en-US" b="1" dirty="0" err="1"/>
              <a:t>bài</a:t>
            </a:r>
            <a:r>
              <a:rPr lang="en-US" b="1" dirty="0"/>
              <a:t> </a:t>
            </a:r>
            <a:r>
              <a:rPr lang="en-US" b="1" dirty="0" err="1"/>
              <a:t>học</a:t>
            </a:r>
            <a:endParaRPr lang="en-US" dirty="0"/>
          </a:p>
          <a:p>
            <a:pPr algn="ctr"/>
            <a:r>
              <a:rPr lang="en-US" i="1" dirty="0"/>
              <a:t>(</a:t>
            </a:r>
            <a:r>
              <a:rPr lang="en-US" i="1" dirty="0" err="1"/>
              <a:t>Kèm</a:t>
            </a:r>
            <a:r>
              <a:rPr lang="en-US" i="1" dirty="0"/>
              <a:t> </a:t>
            </a:r>
            <a:r>
              <a:rPr lang="en-US" i="1" dirty="0" err="1"/>
              <a:t>theo</a:t>
            </a:r>
            <a:r>
              <a:rPr lang="en-US" i="1" dirty="0"/>
              <a:t> </a:t>
            </a:r>
            <a:r>
              <a:rPr lang="en-US" i="1" dirty="0" err="1"/>
              <a:t>kế</a:t>
            </a:r>
            <a:r>
              <a:rPr lang="en-US" i="1" dirty="0"/>
              <a:t> </a:t>
            </a:r>
            <a:r>
              <a:rPr lang="en-US" i="1" dirty="0" err="1"/>
              <a:t>hoạch</a:t>
            </a:r>
            <a:r>
              <a:rPr lang="en-US" i="1" dirty="0"/>
              <a:t> </a:t>
            </a:r>
            <a:r>
              <a:rPr lang="en-US" i="1" dirty="0" err="1"/>
              <a:t>hoạt</a:t>
            </a:r>
            <a:r>
              <a:rPr lang="en-US" i="1" dirty="0"/>
              <a:t> </a:t>
            </a:r>
            <a:r>
              <a:rPr lang="en-US" i="1" dirty="0" err="1"/>
              <a:t>động</a:t>
            </a:r>
            <a:r>
              <a:rPr lang="en-US" i="1" dirty="0"/>
              <a:t> </a:t>
            </a:r>
            <a:r>
              <a:rPr lang="en-US" i="1" dirty="0" err="1"/>
              <a:t>tổ</a:t>
            </a:r>
            <a:r>
              <a:rPr lang="en-US" i="1" dirty="0"/>
              <a:t> </a:t>
            </a:r>
            <a:r>
              <a:rPr lang="en-US" i="1" dirty="0" err="1"/>
              <a:t>chuyên</a:t>
            </a:r>
            <a:r>
              <a:rPr lang="en-US" i="1" dirty="0"/>
              <a:t> </a:t>
            </a:r>
            <a:r>
              <a:rPr lang="en-US" i="1" dirty="0" err="1"/>
              <a:t>môn</a:t>
            </a:r>
            <a:r>
              <a:rPr lang="en-US" i="1" dirty="0"/>
              <a:t> ……………  </a:t>
            </a:r>
            <a:r>
              <a:rPr lang="en-US" i="1" dirty="0" err="1"/>
              <a:t>năm</a:t>
            </a:r>
            <a:r>
              <a:rPr lang="en-US" i="1" dirty="0"/>
              <a:t> </a:t>
            </a:r>
            <a:r>
              <a:rPr lang="en-US" i="1" dirty="0" err="1"/>
              <a:t>học</a:t>
            </a:r>
            <a:r>
              <a:rPr lang="en-US" i="1" dirty="0"/>
              <a:t> 2025-2026)</a:t>
            </a:r>
            <a:endParaRPr lang="en-US" dirty="0"/>
          </a:p>
        </p:txBody>
      </p:sp>
      <p:graphicFrame>
        <p:nvGraphicFramePr>
          <p:cNvPr id="3" name="Table 2">
            <a:extLst>
              <a:ext uri="{FF2B5EF4-FFF2-40B4-BE49-F238E27FC236}">
                <a16:creationId xmlns:a16="http://schemas.microsoft.com/office/drawing/2014/main" id="{2B8EEA1B-9E91-3F4B-2EF8-435D33ADBEEF}"/>
              </a:ext>
            </a:extLst>
          </p:cNvPr>
          <p:cNvGraphicFramePr>
            <a:graphicFrameLocks noGrp="1"/>
          </p:cNvGraphicFramePr>
          <p:nvPr>
            <p:extLst>
              <p:ext uri="{D42A27DB-BD31-4B8C-83A1-F6EECF244321}">
                <p14:modId xmlns:p14="http://schemas.microsoft.com/office/powerpoint/2010/main" val="3248393319"/>
              </p:ext>
            </p:extLst>
          </p:nvPr>
        </p:nvGraphicFramePr>
        <p:xfrm>
          <a:off x="692209" y="1657884"/>
          <a:ext cx="10425870" cy="2742802"/>
        </p:xfrm>
        <a:graphic>
          <a:graphicData uri="http://schemas.openxmlformats.org/drawingml/2006/table">
            <a:tbl>
              <a:tblPr firstRow="1" firstCol="1" bandRow="1">
                <a:tableStyleId>{5C22544A-7EE6-4342-B048-85BDC9FD1C3A}</a:tableStyleId>
              </a:tblPr>
              <a:tblGrid>
                <a:gridCol w="1800651">
                  <a:extLst>
                    <a:ext uri="{9D8B030D-6E8A-4147-A177-3AD203B41FA5}">
                      <a16:colId xmlns:a16="http://schemas.microsoft.com/office/drawing/2014/main" val="1815163242"/>
                    </a:ext>
                  </a:extLst>
                </a:gridCol>
                <a:gridCol w="1468414">
                  <a:extLst>
                    <a:ext uri="{9D8B030D-6E8A-4147-A177-3AD203B41FA5}">
                      <a16:colId xmlns:a16="http://schemas.microsoft.com/office/drawing/2014/main" val="997887661"/>
                    </a:ext>
                  </a:extLst>
                </a:gridCol>
                <a:gridCol w="1504686">
                  <a:extLst>
                    <a:ext uri="{9D8B030D-6E8A-4147-A177-3AD203B41FA5}">
                      <a16:colId xmlns:a16="http://schemas.microsoft.com/office/drawing/2014/main" val="1358571418"/>
                    </a:ext>
                  </a:extLst>
                </a:gridCol>
                <a:gridCol w="1497049">
                  <a:extLst>
                    <a:ext uri="{9D8B030D-6E8A-4147-A177-3AD203B41FA5}">
                      <a16:colId xmlns:a16="http://schemas.microsoft.com/office/drawing/2014/main" val="1493676201"/>
                    </a:ext>
                  </a:extLst>
                </a:gridCol>
                <a:gridCol w="2222658">
                  <a:extLst>
                    <a:ext uri="{9D8B030D-6E8A-4147-A177-3AD203B41FA5}">
                      <a16:colId xmlns:a16="http://schemas.microsoft.com/office/drawing/2014/main" val="420343588"/>
                    </a:ext>
                  </a:extLst>
                </a:gridCol>
                <a:gridCol w="1932412">
                  <a:extLst>
                    <a:ext uri="{9D8B030D-6E8A-4147-A177-3AD203B41FA5}">
                      <a16:colId xmlns:a16="http://schemas.microsoft.com/office/drawing/2014/main" val="3269864476"/>
                    </a:ext>
                  </a:extLst>
                </a:gridCol>
              </a:tblGrid>
              <a:tr h="700755">
                <a:tc>
                  <a:txBody>
                    <a:bodyPr/>
                    <a:lstStyle/>
                    <a:p>
                      <a:pPr algn="ctr">
                        <a:lnSpc>
                          <a:spcPct val="115000"/>
                        </a:lnSpc>
                        <a:spcBef>
                          <a:spcPts val="600"/>
                        </a:spcBef>
                        <a:spcAft>
                          <a:spcPts val="800"/>
                        </a:spcAft>
                        <a:buNone/>
                      </a:pPr>
                      <a:r>
                        <a:rPr lang="en-US" sz="1400" kern="1200" dirty="0" err="1">
                          <a:effectLst/>
                        </a:rPr>
                        <a:t>Tháng</a:t>
                      </a:r>
                      <a:endParaRPr lang="en-US"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9525" marB="0"/>
                </a:tc>
                <a:tc>
                  <a:txBody>
                    <a:bodyPr/>
                    <a:lstStyle/>
                    <a:p>
                      <a:pPr algn="ctr">
                        <a:lnSpc>
                          <a:spcPct val="115000"/>
                        </a:lnSpc>
                        <a:spcBef>
                          <a:spcPts val="600"/>
                        </a:spcBef>
                        <a:spcAft>
                          <a:spcPts val="800"/>
                        </a:spcAft>
                        <a:buNone/>
                      </a:pPr>
                      <a:r>
                        <a:rPr lang="en-US" sz="1400" kern="1200" dirty="0" err="1">
                          <a:effectLst/>
                        </a:rPr>
                        <a:t>Người</a:t>
                      </a:r>
                      <a:r>
                        <a:rPr lang="en-US" sz="1400" kern="1200" dirty="0">
                          <a:effectLst/>
                        </a:rPr>
                        <a:t> </a:t>
                      </a:r>
                      <a:r>
                        <a:rPr lang="en-US" sz="1400" kern="1200" dirty="0" err="1">
                          <a:effectLst/>
                        </a:rPr>
                        <a:t>dạy</a:t>
                      </a:r>
                      <a:endParaRPr lang="en-US"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9525" marB="0"/>
                </a:tc>
                <a:tc>
                  <a:txBody>
                    <a:bodyPr/>
                    <a:lstStyle/>
                    <a:p>
                      <a:pPr algn="ctr">
                        <a:lnSpc>
                          <a:spcPct val="115000"/>
                        </a:lnSpc>
                        <a:spcBef>
                          <a:spcPts val="600"/>
                        </a:spcBef>
                        <a:spcAft>
                          <a:spcPts val="800"/>
                        </a:spcAft>
                        <a:buNone/>
                      </a:pPr>
                      <a:r>
                        <a:rPr lang="en-US" sz="1400" kern="1200" dirty="0" err="1">
                          <a:effectLst/>
                        </a:rPr>
                        <a:t>Hoạt</a:t>
                      </a:r>
                      <a:r>
                        <a:rPr lang="en-US" sz="1400" kern="1200" dirty="0">
                          <a:effectLst/>
                        </a:rPr>
                        <a:t> </a:t>
                      </a:r>
                      <a:r>
                        <a:rPr lang="en-US" sz="1400" kern="1200" dirty="0" err="1">
                          <a:effectLst/>
                        </a:rPr>
                        <a:t>động</a:t>
                      </a:r>
                      <a:endParaRPr lang="en-US"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9525" marB="0"/>
                </a:tc>
                <a:tc>
                  <a:txBody>
                    <a:bodyPr/>
                    <a:lstStyle/>
                    <a:p>
                      <a:pPr algn="ctr">
                        <a:lnSpc>
                          <a:spcPct val="115000"/>
                        </a:lnSpc>
                        <a:spcBef>
                          <a:spcPts val="600"/>
                        </a:spcBef>
                        <a:spcAft>
                          <a:spcPts val="800"/>
                        </a:spcAft>
                        <a:buNone/>
                      </a:pPr>
                      <a:r>
                        <a:rPr lang="en-US" sz="1400" kern="1200" dirty="0" err="1">
                          <a:effectLst/>
                        </a:rPr>
                        <a:t>Địa</a:t>
                      </a:r>
                      <a:r>
                        <a:rPr lang="en-US" sz="1400" kern="1200" dirty="0">
                          <a:effectLst/>
                        </a:rPr>
                        <a:t> </a:t>
                      </a:r>
                      <a:r>
                        <a:rPr lang="en-US" sz="1400" kern="1200" dirty="0" err="1">
                          <a:effectLst/>
                        </a:rPr>
                        <a:t>điểm</a:t>
                      </a:r>
                      <a:endParaRPr lang="en-US"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9525" marB="0"/>
                </a:tc>
                <a:tc>
                  <a:txBody>
                    <a:bodyPr/>
                    <a:lstStyle/>
                    <a:p>
                      <a:pPr algn="ctr">
                        <a:lnSpc>
                          <a:spcPct val="115000"/>
                        </a:lnSpc>
                        <a:spcBef>
                          <a:spcPts val="600"/>
                        </a:spcBef>
                        <a:spcAft>
                          <a:spcPts val="800"/>
                        </a:spcAft>
                        <a:buNone/>
                      </a:pPr>
                      <a:r>
                        <a:rPr lang="en-US" sz="1400" kern="1200" dirty="0" err="1">
                          <a:effectLst/>
                        </a:rPr>
                        <a:t>Người</a:t>
                      </a:r>
                      <a:r>
                        <a:rPr lang="en-US" sz="1400" kern="1200" dirty="0">
                          <a:effectLst/>
                        </a:rPr>
                        <a:t> </a:t>
                      </a:r>
                      <a:r>
                        <a:rPr lang="en-US" sz="1400" kern="1200" dirty="0" err="1">
                          <a:effectLst/>
                        </a:rPr>
                        <a:t>chủ</a:t>
                      </a:r>
                      <a:r>
                        <a:rPr lang="en-US" sz="1400" kern="1200" dirty="0">
                          <a:effectLst/>
                        </a:rPr>
                        <a:t> </a:t>
                      </a:r>
                      <a:r>
                        <a:rPr lang="en-US" sz="1400" kern="1200" dirty="0" err="1">
                          <a:effectLst/>
                        </a:rPr>
                        <a:t>trì</a:t>
                      </a:r>
                      <a:endParaRPr lang="en-US"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9525" marB="0"/>
                </a:tc>
                <a:tc>
                  <a:txBody>
                    <a:bodyPr/>
                    <a:lstStyle/>
                    <a:p>
                      <a:pPr algn="ctr">
                        <a:lnSpc>
                          <a:spcPct val="115000"/>
                        </a:lnSpc>
                        <a:spcBef>
                          <a:spcPts val="600"/>
                        </a:spcBef>
                        <a:spcAft>
                          <a:spcPts val="800"/>
                        </a:spcAft>
                        <a:buNone/>
                      </a:pPr>
                      <a:r>
                        <a:rPr lang="en-US" sz="1400" b="1" dirty="0" err="1">
                          <a:effectLst/>
                          <a:latin typeface="Times New Roman" panose="02020603050405020304" pitchFamily="18" charset="0"/>
                          <a:ea typeface="Times New Roman" panose="02020603050405020304" pitchFamily="18" charset="0"/>
                        </a:rPr>
                        <a:t>Điều</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chỉnh</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bổ</a:t>
                      </a:r>
                      <a:r>
                        <a:rPr lang="en-US" sz="1400" b="1" dirty="0">
                          <a:effectLst/>
                          <a:latin typeface="Times New Roman" panose="02020603050405020304" pitchFamily="18" charset="0"/>
                          <a:ea typeface="Times New Roman" panose="02020603050405020304" pitchFamily="18" charset="0"/>
                        </a:rPr>
                        <a:t> sung</a:t>
                      </a:r>
                      <a:endParaRPr lang="en-US"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612705220"/>
                  </a:ext>
                </a:extLst>
              </a:tr>
              <a:tr h="1097578">
                <a:tc>
                  <a:txBody>
                    <a:bodyPr/>
                    <a:lstStyle/>
                    <a:p>
                      <a:pPr algn="just">
                        <a:lnSpc>
                          <a:spcPct val="115000"/>
                        </a:lnSpc>
                        <a:spcBef>
                          <a:spcPts val="600"/>
                        </a:spcBef>
                        <a:spcAft>
                          <a:spcPts val="800"/>
                        </a:spcAft>
                        <a:buNone/>
                      </a:pPr>
                      <a:r>
                        <a:rPr lang="en-US" sz="1400" kern="1200" dirty="0" err="1">
                          <a:effectLst/>
                        </a:rPr>
                        <a:t>Tháng</a:t>
                      </a:r>
                      <a:r>
                        <a:rPr lang="en-US" sz="1400" kern="1200" dirty="0">
                          <a:effectLst/>
                        </a:rPr>
                        <a:t> 9/2025</a:t>
                      </a:r>
                      <a:endParaRPr lang="en-US"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9525" marB="0"/>
                </a:tc>
                <a:tc>
                  <a:txBody>
                    <a:bodyPr/>
                    <a:lstStyle/>
                    <a:p>
                      <a:pPr>
                        <a:lnSpc>
                          <a:spcPct val="107000"/>
                        </a:lnSpc>
                        <a:spcAft>
                          <a:spcPts val="800"/>
                        </a:spcAft>
                        <a:buNone/>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None/>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Lê Thị </a:t>
                      </a:r>
                      <a:r>
                        <a:rPr lang="en-US" sz="1300"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buNone/>
                      </a:pPr>
                      <a:r>
                        <a:rPr lang="en-US" sz="1300" dirty="0" err="1">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DH: </a:t>
                      </a:r>
                      <a:r>
                        <a:rPr lang="en-US" sz="13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Bef>
                          <a:spcPts val="600"/>
                        </a:spcBef>
                        <a:spcAft>
                          <a:spcPts val="800"/>
                        </a:spcAft>
                        <a:buNone/>
                      </a:pPr>
                      <a:r>
                        <a:rPr lang="en-US" sz="1400" kern="1200" dirty="0">
                          <a:effectLst/>
                        </a:rPr>
                        <a:t> </a:t>
                      </a:r>
                    </a:p>
                    <a:p>
                      <a:pPr>
                        <a:lnSpc>
                          <a:spcPct val="115000"/>
                        </a:lnSpc>
                        <a:spcBef>
                          <a:spcPts val="600"/>
                        </a:spcBef>
                        <a:spcAft>
                          <a:spcPts val="800"/>
                        </a:spcAft>
                        <a:buNone/>
                      </a:pPr>
                      <a:r>
                        <a:rPr lang="en-US" sz="1400" kern="1200" dirty="0" err="1">
                          <a:effectLst/>
                        </a:rPr>
                        <a:t>Hội</a:t>
                      </a:r>
                      <a:r>
                        <a:rPr lang="en-US" sz="1400" kern="1200" dirty="0">
                          <a:effectLst/>
                        </a:rPr>
                        <a:t> </a:t>
                      </a:r>
                      <a:r>
                        <a:rPr lang="en-US" sz="1400" kern="1200" dirty="0" err="1">
                          <a:effectLst/>
                        </a:rPr>
                        <a:t>trường</a:t>
                      </a:r>
                      <a:endParaRPr lang="en-US"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9525" marB="0"/>
                </a:tc>
                <a:tc>
                  <a:txBody>
                    <a:bodyPr/>
                    <a:lstStyle/>
                    <a:p>
                      <a:pPr>
                        <a:lnSpc>
                          <a:spcPct val="115000"/>
                        </a:lnSpc>
                        <a:spcBef>
                          <a:spcPts val="600"/>
                        </a:spcBef>
                        <a:spcAft>
                          <a:spcPts val="800"/>
                        </a:spcAft>
                        <a:buNone/>
                      </a:pPr>
                      <a:r>
                        <a:rPr lang="en-US" sz="1400" kern="1200" dirty="0">
                          <a:effectLst/>
                        </a:rPr>
                        <a:t> </a:t>
                      </a:r>
                    </a:p>
                    <a:p>
                      <a:pPr>
                        <a:lnSpc>
                          <a:spcPct val="115000"/>
                        </a:lnSpc>
                        <a:spcBef>
                          <a:spcPts val="600"/>
                        </a:spcBef>
                        <a:spcAft>
                          <a:spcPts val="800"/>
                        </a:spcAft>
                        <a:buNone/>
                      </a:pPr>
                      <a:r>
                        <a:rPr lang="en-US" sz="1400" dirty="0">
                          <a:effectLst/>
                          <a:latin typeface="Times New Roman" panose="02020603050405020304" pitchFamily="18" charset="0"/>
                          <a:ea typeface="Times New Roman" panose="02020603050405020304" pitchFamily="18" charset="0"/>
                        </a:rPr>
                        <a:t>Nguyễn Thị Hằng</a:t>
                      </a:r>
                      <a:endParaRPr lang="en-US"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9525" marB="0"/>
                </a:tc>
                <a:tc>
                  <a:txBody>
                    <a:bodyPr/>
                    <a:lstStyle/>
                    <a:p>
                      <a:pPr>
                        <a:lnSpc>
                          <a:spcPct val="115000"/>
                        </a:lnSpc>
                        <a:spcBef>
                          <a:spcPts val="600"/>
                        </a:spcBef>
                        <a:spcAft>
                          <a:spcPts val="800"/>
                        </a:spcAft>
                        <a:buNone/>
                      </a:pPr>
                      <a:endParaRPr lang="en-US"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422856011"/>
                  </a:ext>
                </a:extLst>
              </a:tr>
              <a:tr h="944469">
                <a:tc>
                  <a:txBody>
                    <a:bodyPr/>
                    <a:lstStyle/>
                    <a:p>
                      <a:pPr algn="just">
                        <a:lnSpc>
                          <a:spcPct val="115000"/>
                        </a:lnSpc>
                        <a:spcBef>
                          <a:spcPts val="600"/>
                        </a:spcBef>
                        <a:spcAft>
                          <a:spcPts val="800"/>
                        </a:spcAft>
                        <a:buNone/>
                      </a:pPr>
                      <a:endParaRPr lang="en-US"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9525" marB="0"/>
                </a:tc>
                <a:tc>
                  <a:txBody>
                    <a:bodyPr/>
                    <a:lstStyle/>
                    <a:p>
                      <a:pPr>
                        <a:lnSpc>
                          <a:spcPct val="107000"/>
                        </a:lnSpc>
                        <a:spcAft>
                          <a:spcPts val="800"/>
                        </a:spcAft>
                        <a:buNone/>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None/>
                      </a:pPr>
                      <a:r>
                        <a:rPr lang="en-US" sz="1300" dirty="0" err="1">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Thị Thảo</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buNone/>
                      </a:pPr>
                      <a:r>
                        <a:rPr lang="en-US" sz="13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cs typeface="Times New Roman" panose="02020603050405020304" pitchFamily="18" charset="0"/>
                        </a:rPr>
                        <a:t>Nặn</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cs typeface="Times New Roman" panose="02020603050405020304" pitchFamily="18" charset="0"/>
                        </a:rPr>
                        <a:t>búp</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cs typeface="Times New Roman" panose="02020603050405020304" pitchFamily="18" charset="0"/>
                        </a:rPr>
                        <a:t>bê</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cs typeface="Times New Roman" panose="02020603050405020304" pitchFamily="18" charset="0"/>
                        </a:rPr>
                        <a:t>váy</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None/>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buNone/>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effectLst/>
                          <a:latin typeface="Times New Roman" panose="02020603050405020304" pitchFamily="18" charset="0"/>
                          <a:ea typeface="Calibri" panose="020F0502020204030204" pitchFamily="34" charset="0"/>
                          <a:cs typeface="Times New Roman" panose="02020603050405020304" pitchFamily="18" charset="0"/>
                        </a:rPr>
                        <a:t>5TA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buNone/>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Nguyễn Thị Hằng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buNone/>
                      </a:pPr>
                      <a:r>
                        <a:rPr lang="en-US" sz="13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25/9 </a:t>
                      </a:r>
                      <a:r>
                        <a:rPr lang="en-US" sz="13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TH sang AN: DH </a:t>
                      </a:r>
                      <a:r>
                        <a:rPr lang="en-US" sz="1300" dirty="0" err="1">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49914787"/>
                  </a:ext>
                </a:extLst>
              </a:tr>
            </a:tbl>
          </a:graphicData>
        </a:graphic>
      </p:graphicFrame>
    </p:spTree>
    <p:extLst>
      <p:ext uri="{BB962C8B-B14F-4D97-AF65-F5344CB8AC3E}">
        <p14:creationId xmlns:p14="http://schemas.microsoft.com/office/powerpoint/2010/main" val="301572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E630DA90-69B0-44B7-9713-E544DC9B4F19}"/>
              </a:ext>
            </a:extLst>
          </p:cNvPr>
          <p:cNvCxnSpPr>
            <a:cxnSpLocks/>
          </p:cNvCxnSpPr>
          <p:nvPr/>
        </p:nvCxnSpPr>
        <p:spPr>
          <a:xfrm flipH="1">
            <a:off x="-27706" y="-141892"/>
            <a:ext cx="3666834" cy="192641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8">
            <a:extLst>
              <a:ext uri="{FF2B5EF4-FFF2-40B4-BE49-F238E27FC236}">
                <a16:creationId xmlns:a16="http://schemas.microsoft.com/office/drawing/2014/main" id="{C610A5E8-AEA9-477A-81E5-0139AF2E18F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655"/>
                    </a14:imgEffect>
                  </a14:imgLayer>
                </a14:imgProps>
              </a:ext>
              <a:ext uri="{28A0092B-C50C-407E-A947-70E740481C1C}">
                <a14:useLocalDpi xmlns:a14="http://schemas.microsoft.com/office/drawing/2010/main" val="0"/>
              </a:ext>
            </a:extLst>
          </a:blip>
          <a:stretch>
            <a:fillRect/>
          </a:stretch>
        </p:blipFill>
        <p:spPr bwMode="auto">
          <a:xfrm>
            <a:off x="300147" y="109539"/>
            <a:ext cx="656784" cy="6656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C970D35-F2F2-4BB3-A9E9-0B57175E171B}"/>
              </a:ext>
            </a:extLst>
          </p:cNvPr>
          <p:cNvSpPr/>
          <p:nvPr/>
        </p:nvSpPr>
        <p:spPr>
          <a:xfrm>
            <a:off x="-26584" y="1374763"/>
            <a:ext cx="12206644" cy="35872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algn="ctr">
              <a:lnSpc>
                <a:spcPct val="150000"/>
              </a:lnSpc>
              <a:tabLst>
                <a:tab pos="1090930" algn="l"/>
              </a:tabLst>
            </a:pPr>
            <a:r>
              <a:rPr lang="en-US" sz="6500" b="1" dirty="0">
                <a:effectLst/>
                <a:latin typeface="Times New Roman"/>
                <a:ea typeface="Calibri"/>
                <a:cs typeface="Times New Roman"/>
              </a:rPr>
              <a:t>TRÂN TRỌNG CẢM ƠN !</a:t>
            </a:r>
          </a:p>
        </p:txBody>
      </p:sp>
      <p:sp>
        <p:nvSpPr>
          <p:cNvPr id="15" name="Rectangle 14">
            <a:extLst>
              <a:ext uri="{FF2B5EF4-FFF2-40B4-BE49-F238E27FC236}">
                <a16:creationId xmlns:a16="http://schemas.microsoft.com/office/drawing/2014/main" id="{6DD7BB38-B8C9-47E6-8F7C-A1742129B463}"/>
              </a:ext>
            </a:extLst>
          </p:cNvPr>
          <p:cNvSpPr/>
          <p:nvPr/>
        </p:nvSpPr>
        <p:spPr>
          <a:xfrm>
            <a:off x="-27706" y="1510893"/>
            <a:ext cx="12192000" cy="8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41AEC0E-01EC-4EA7-BDEF-09CBEEB67BE9}"/>
              </a:ext>
            </a:extLst>
          </p:cNvPr>
          <p:cNvSpPr/>
          <p:nvPr/>
        </p:nvSpPr>
        <p:spPr>
          <a:xfrm>
            <a:off x="-11940" y="4962013"/>
            <a:ext cx="12192000" cy="8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FD2E8C2-DB77-4D04-9633-161A45DFCAA3}"/>
              </a:ext>
            </a:extLst>
          </p:cNvPr>
          <p:cNvCxnSpPr/>
          <p:nvPr/>
        </p:nvCxnSpPr>
        <p:spPr>
          <a:xfrm>
            <a:off x="2103497" y="629579"/>
            <a:ext cx="228441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3F82E0-F70D-4445-BD17-85684C764642}"/>
              </a:ext>
            </a:extLst>
          </p:cNvPr>
          <p:cNvSpPr txBox="1"/>
          <p:nvPr/>
        </p:nvSpPr>
        <p:spPr>
          <a:xfrm>
            <a:off x="956932" y="255118"/>
            <a:ext cx="6188451" cy="374461"/>
          </a:xfrm>
          <a:prstGeom prst="rect">
            <a:avLst/>
          </a:prstGeom>
          <a:noFill/>
        </p:spPr>
        <p:txBody>
          <a:bodyPr wrap="square">
            <a:spAutoFit/>
          </a:bodyPr>
          <a:lstStyle/>
          <a:p>
            <a:pPr algn="ctr">
              <a:lnSpc>
                <a:spcPts val="2200"/>
              </a:lnSpc>
              <a:spcAft>
                <a:spcPts val="400"/>
              </a:spcAft>
            </a:pPr>
            <a:r>
              <a:rPr lang="vi-VN" sz="2200" b="1" dirty="0">
                <a:solidFill>
                  <a:srgbClr val="002060"/>
                </a:solidFill>
                <a:latin typeface="Times New Roman" pitchFamily="18" charset="0"/>
                <a:ea typeface="Calibri" panose="020F0502020204030204" pitchFamily="34" charset="0"/>
                <a:cs typeface="Times New Roman" pitchFamily="18" charset="0"/>
              </a:rPr>
              <a:t>SỞ</a:t>
            </a:r>
            <a:r>
              <a:rPr lang="en-US" sz="2200" b="1" dirty="0">
                <a:solidFill>
                  <a:srgbClr val="002060"/>
                </a:solidFill>
                <a:effectLst/>
                <a:latin typeface="Times New Roman" pitchFamily="18" charset="0"/>
                <a:ea typeface="Calibri" panose="020F0502020204030204" pitchFamily="34" charset="0"/>
                <a:cs typeface="Times New Roman" pitchFamily="18" charset="0"/>
              </a:rPr>
              <a:t> GIÁO DỤC VÀ ĐÀO TẠO</a:t>
            </a:r>
            <a:r>
              <a:rPr lang="vi-VN" sz="2200" b="1" dirty="0">
                <a:solidFill>
                  <a:srgbClr val="002060"/>
                </a:solidFill>
                <a:effectLst/>
                <a:latin typeface="Times New Roman" pitchFamily="18" charset="0"/>
                <a:ea typeface="Calibri" panose="020F0502020204030204" pitchFamily="34" charset="0"/>
                <a:cs typeface="Times New Roman" pitchFamily="18" charset="0"/>
              </a:rPr>
              <a:t> NINH BÌNH</a:t>
            </a:r>
            <a:endParaRPr lang="en-US" sz="2200" b="1" dirty="0">
              <a:solidFill>
                <a:srgbClr val="002060"/>
              </a:solidFill>
              <a:effectLst/>
              <a:latin typeface="Times New Roman" pitchFamily="18" charset="0"/>
              <a:ea typeface="Calibri" panose="020F0502020204030204" pitchFamily="34" charset="0"/>
              <a:cs typeface="Times New Roman" pitchFamily="18" charset="0"/>
            </a:endParaRPr>
          </a:p>
        </p:txBody>
      </p:sp>
      <p:sp>
        <p:nvSpPr>
          <p:cNvPr id="12" name="Rectangle 11">
            <a:extLst>
              <a:ext uri="{FF2B5EF4-FFF2-40B4-BE49-F238E27FC236}">
                <a16:creationId xmlns:a16="http://schemas.microsoft.com/office/drawing/2014/main" id="{6DD7BB38-B8C9-47E6-8F7C-A1742129B463}"/>
              </a:ext>
            </a:extLst>
          </p:cNvPr>
          <p:cNvSpPr/>
          <p:nvPr/>
        </p:nvSpPr>
        <p:spPr>
          <a:xfrm>
            <a:off x="-11940" y="4746735"/>
            <a:ext cx="12192000" cy="8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229639"/>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BD5F0B-5066-41B0-88BE-A9B646016BEE}"/>
              </a:ext>
            </a:extLst>
          </p:cNvPr>
          <p:cNvSpPr/>
          <p:nvPr/>
        </p:nvSpPr>
        <p:spPr>
          <a:xfrm>
            <a:off x="452927" y="-26498"/>
            <a:ext cx="12192000" cy="14208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23311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Rounded Corners 18"/>
          <p:cNvSpPr/>
          <p:nvPr/>
        </p:nvSpPr>
        <p:spPr>
          <a:xfrm>
            <a:off x="4465674" y="1858898"/>
            <a:ext cx="7025289" cy="1104757"/>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chemeClr val="tx1"/>
              </a:solidFill>
            </a:endParaRPr>
          </a:p>
        </p:txBody>
      </p:sp>
      <p:sp>
        <p:nvSpPr>
          <p:cNvPr id="18" name="Title 4"/>
          <p:cNvSpPr txBox="1">
            <a:spLocks noChangeArrowheads="1"/>
          </p:cNvSpPr>
          <p:nvPr/>
        </p:nvSpPr>
        <p:spPr>
          <a:xfrm>
            <a:off x="4742631" y="1997732"/>
            <a:ext cx="6602309" cy="827088"/>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nSpc>
                <a:spcPct val="100000"/>
              </a:lnSpc>
            </a:pPr>
            <a:r>
              <a:rPr lang="en-US" sz="2500" b="1" dirty="0" err="1">
                <a:solidFill>
                  <a:srgbClr val="C00000"/>
                </a:solidFill>
                <a:latin typeface="+mn-lt"/>
                <a:ea typeface="Calibri"/>
              </a:rPr>
              <a:t>Khái</a:t>
            </a:r>
            <a:r>
              <a:rPr lang="en-US" sz="2500" b="1" dirty="0">
                <a:solidFill>
                  <a:srgbClr val="C00000"/>
                </a:solidFill>
                <a:latin typeface="+mn-lt"/>
                <a:ea typeface="Calibri"/>
              </a:rPr>
              <a:t> </a:t>
            </a:r>
            <a:r>
              <a:rPr lang="en-US" sz="2500" b="1" dirty="0" err="1">
                <a:solidFill>
                  <a:srgbClr val="C00000"/>
                </a:solidFill>
                <a:latin typeface="+mn-lt"/>
                <a:ea typeface="Calibri"/>
              </a:rPr>
              <a:t>niệm</a:t>
            </a:r>
            <a:r>
              <a:rPr lang="x-none" sz="2500" dirty="0">
                <a:solidFill>
                  <a:srgbClr val="C00000"/>
                </a:solidFill>
                <a:latin typeface="+mn-lt"/>
                <a:ea typeface="Calibri"/>
              </a:rPr>
              <a:t> </a:t>
            </a:r>
            <a:r>
              <a:rPr lang="en-US" sz="2500" b="1" dirty="0">
                <a:solidFill>
                  <a:srgbClr val="0066CC"/>
                </a:solidFill>
                <a:latin typeface="+mn-lt"/>
                <a:ea typeface="Calibri"/>
              </a:rPr>
              <a:t>SHCM </a:t>
            </a:r>
            <a:r>
              <a:rPr lang="en-US" sz="2500" b="1" dirty="0" err="1">
                <a:solidFill>
                  <a:srgbClr val="0066CC"/>
                </a:solidFill>
                <a:latin typeface="+mn-lt"/>
                <a:ea typeface="Calibri"/>
              </a:rPr>
              <a:t>phù</a:t>
            </a:r>
            <a:r>
              <a:rPr lang="en-US" sz="2500" b="1" dirty="0">
                <a:solidFill>
                  <a:srgbClr val="0066CC"/>
                </a:solidFill>
                <a:latin typeface="+mn-lt"/>
                <a:ea typeface="Calibri"/>
              </a:rPr>
              <a:t> </a:t>
            </a:r>
            <a:r>
              <a:rPr lang="en-US" sz="2500" b="1" dirty="0" err="1">
                <a:solidFill>
                  <a:srgbClr val="0066CC"/>
                </a:solidFill>
                <a:latin typeface="+mn-lt"/>
                <a:ea typeface="Calibri"/>
              </a:rPr>
              <a:t>hợp</a:t>
            </a:r>
            <a:r>
              <a:rPr lang="en-US" sz="2500" b="1" dirty="0">
                <a:solidFill>
                  <a:srgbClr val="0066CC"/>
                </a:solidFill>
                <a:latin typeface="+mn-lt"/>
                <a:ea typeface="Calibri"/>
              </a:rPr>
              <a:t> </a:t>
            </a:r>
            <a:r>
              <a:rPr lang="en-US" sz="2500" b="1" dirty="0" err="1">
                <a:solidFill>
                  <a:srgbClr val="0066CC"/>
                </a:solidFill>
                <a:latin typeface="+mn-lt"/>
                <a:ea typeface="Calibri"/>
              </a:rPr>
              <a:t>với</a:t>
            </a:r>
            <a:r>
              <a:rPr lang="en-US" sz="2500" b="1" dirty="0">
                <a:solidFill>
                  <a:srgbClr val="0066CC"/>
                </a:solidFill>
                <a:latin typeface="+mn-lt"/>
                <a:ea typeface="Calibri"/>
              </a:rPr>
              <a:t> </a:t>
            </a:r>
            <a:r>
              <a:rPr lang="en-US" sz="2500" b="1" dirty="0" err="1">
                <a:solidFill>
                  <a:srgbClr val="0066CC"/>
                </a:solidFill>
                <a:latin typeface="+mn-lt"/>
                <a:ea typeface="Calibri"/>
              </a:rPr>
              <a:t>điều</a:t>
            </a:r>
            <a:r>
              <a:rPr lang="en-US" sz="2500" b="1" dirty="0">
                <a:solidFill>
                  <a:srgbClr val="0066CC"/>
                </a:solidFill>
                <a:latin typeface="+mn-lt"/>
                <a:ea typeface="Calibri"/>
              </a:rPr>
              <a:t> </a:t>
            </a:r>
            <a:r>
              <a:rPr lang="en-US" sz="2500" b="1" dirty="0" err="1">
                <a:solidFill>
                  <a:srgbClr val="0066CC"/>
                </a:solidFill>
                <a:latin typeface="+mn-lt"/>
                <a:ea typeface="Calibri"/>
              </a:rPr>
              <a:t>kiện</a:t>
            </a:r>
            <a:r>
              <a:rPr lang="en-US" sz="2500" b="1" dirty="0">
                <a:solidFill>
                  <a:srgbClr val="0066CC"/>
                </a:solidFill>
                <a:latin typeface="+mn-lt"/>
                <a:ea typeface="Calibri"/>
              </a:rPr>
              <a:t> </a:t>
            </a:r>
            <a:r>
              <a:rPr lang="en-US" sz="2500" b="1" dirty="0" err="1">
                <a:solidFill>
                  <a:srgbClr val="0066CC"/>
                </a:solidFill>
                <a:latin typeface="+mn-lt"/>
                <a:ea typeface="Calibri"/>
              </a:rPr>
              <a:t>thực</a:t>
            </a:r>
            <a:r>
              <a:rPr lang="en-US" sz="2500" b="1" dirty="0">
                <a:solidFill>
                  <a:srgbClr val="0066CC"/>
                </a:solidFill>
                <a:latin typeface="+mn-lt"/>
                <a:ea typeface="Calibri"/>
              </a:rPr>
              <a:t> </a:t>
            </a:r>
            <a:r>
              <a:rPr lang="en-US" sz="2500" b="1" dirty="0" err="1">
                <a:solidFill>
                  <a:srgbClr val="0066CC"/>
                </a:solidFill>
                <a:latin typeface="+mn-lt"/>
                <a:ea typeface="Calibri"/>
              </a:rPr>
              <a:t>tế</a:t>
            </a:r>
            <a:r>
              <a:rPr lang="en-US" sz="2500" b="1" dirty="0">
                <a:solidFill>
                  <a:srgbClr val="0066CC"/>
                </a:solidFill>
                <a:latin typeface="+mn-lt"/>
                <a:ea typeface="Calibri"/>
              </a:rPr>
              <a:t> </a:t>
            </a:r>
            <a:r>
              <a:rPr lang="en-US" sz="2500" b="1" dirty="0" err="1">
                <a:solidFill>
                  <a:srgbClr val="0066CC"/>
                </a:solidFill>
                <a:latin typeface="+mn-lt"/>
                <a:ea typeface="Calibri"/>
              </a:rPr>
              <a:t>của</a:t>
            </a:r>
            <a:r>
              <a:rPr lang="en-US" sz="2500" b="1" dirty="0">
                <a:solidFill>
                  <a:srgbClr val="0066CC"/>
                </a:solidFill>
                <a:latin typeface="+mn-lt"/>
                <a:ea typeface="Calibri"/>
              </a:rPr>
              <a:t> </a:t>
            </a:r>
            <a:r>
              <a:rPr lang="en-US" sz="2500" b="1" dirty="0" err="1">
                <a:solidFill>
                  <a:srgbClr val="0066CC"/>
                </a:solidFill>
                <a:latin typeface="+mn-lt"/>
                <a:ea typeface="Calibri"/>
              </a:rPr>
              <a:t>trường</a:t>
            </a:r>
            <a:r>
              <a:rPr lang="en-US" sz="2500" b="1" dirty="0">
                <a:solidFill>
                  <a:srgbClr val="0066CC"/>
                </a:solidFill>
                <a:latin typeface="+mn-lt"/>
                <a:ea typeface="Calibri"/>
              </a:rPr>
              <a:t> </a:t>
            </a:r>
            <a:r>
              <a:rPr lang="en-US" sz="2500" b="1" dirty="0" err="1">
                <a:solidFill>
                  <a:srgbClr val="0066CC"/>
                </a:solidFill>
                <a:latin typeface="+mn-lt"/>
                <a:ea typeface="Calibri"/>
              </a:rPr>
              <a:t>mầm</a:t>
            </a:r>
            <a:r>
              <a:rPr lang="en-US" sz="2500" b="1" dirty="0">
                <a:solidFill>
                  <a:srgbClr val="0066CC"/>
                </a:solidFill>
                <a:latin typeface="+mn-lt"/>
                <a:ea typeface="Calibri"/>
              </a:rPr>
              <a:t> non </a:t>
            </a:r>
            <a:endParaRPr lang="en-US" sz="2500" b="1" dirty="0">
              <a:solidFill>
                <a:srgbClr val="0066CC"/>
              </a:solidFill>
              <a:effectLst>
                <a:outerShdw blurRad="38100" dist="38100" dir="2700000" algn="tl">
                  <a:srgbClr val="000000">
                    <a:alpha val="43137"/>
                  </a:srgbClr>
                </a:outerShdw>
              </a:effectLst>
              <a:latin typeface="+mn-lt"/>
            </a:endParaRPr>
          </a:p>
          <a:p>
            <a:pPr>
              <a:lnSpc>
                <a:spcPct val="100000"/>
              </a:lnSpc>
            </a:pPr>
            <a:endParaRPr lang="en-ID" altLang="en-US" sz="2500" dirty="0">
              <a:solidFill>
                <a:srgbClr val="0066CC"/>
              </a:solidFill>
              <a:latin typeface="+mn-lt"/>
            </a:endParaRPr>
          </a:p>
        </p:txBody>
      </p:sp>
      <p:sp>
        <p:nvSpPr>
          <p:cNvPr id="30" name="Flowchart: Alternate Process 29"/>
          <p:cNvSpPr/>
          <p:nvPr/>
        </p:nvSpPr>
        <p:spPr>
          <a:xfrm>
            <a:off x="875020" y="2016224"/>
            <a:ext cx="2594343" cy="4434430"/>
          </a:xfrm>
          <a:prstGeom prst="flowChartAlternateProcess">
            <a:avLst/>
          </a:prstGeom>
          <a:solidFill>
            <a:schemeClr val="accent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073888" y="2476814"/>
            <a:ext cx="2190307" cy="3447226"/>
          </a:xfrm>
          <a:prstGeom prst="rect">
            <a:avLst/>
          </a:prstGeom>
          <a:noFill/>
        </p:spPr>
        <p:txBody>
          <a:bodyPr wrap="square" rtlCol="0">
            <a:spAutoFit/>
          </a:bodyPr>
          <a:lstStyle/>
          <a:p>
            <a:pPr algn="ctr">
              <a:lnSpc>
                <a:spcPct val="110000"/>
              </a:lnSpc>
            </a:pPr>
            <a:r>
              <a:rPr lang="en-US" sz="2500" b="1" spc="10" dirty="0" err="1">
                <a:solidFill>
                  <a:schemeClr val="bg1"/>
                </a:solidFill>
                <a:latin typeface="Times New Roman" panose="02020603050405020304" pitchFamily="18" charset="0"/>
                <a:ea typeface="Calibri"/>
                <a:cs typeface="Times New Roman" panose="02020603050405020304" pitchFamily="18" charset="0"/>
              </a:rPr>
              <a:t>Một</a:t>
            </a:r>
            <a:r>
              <a:rPr lang="en-US" sz="2500" b="1" spc="10" dirty="0">
                <a:solidFill>
                  <a:schemeClr val="bg1"/>
                </a:solidFill>
                <a:latin typeface="Times New Roman" panose="02020603050405020304" pitchFamily="18" charset="0"/>
                <a:ea typeface="Calibri"/>
                <a:cs typeface="Times New Roman" panose="02020603050405020304" pitchFamily="18" charset="0"/>
              </a:rPr>
              <a:t> </a:t>
            </a:r>
            <a:r>
              <a:rPr lang="en-US" sz="2500" b="1" spc="10" dirty="0" err="1">
                <a:solidFill>
                  <a:schemeClr val="bg1"/>
                </a:solidFill>
                <a:latin typeface="Times New Roman" panose="02020603050405020304" pitchFamily="18" charset="0"/>
                <a:ea typeface="Calibri"/>
                <a:cs typeface="Times New Roman" panose="02020603050405020304" pitchFamily="18" charset="0"/>
              </a:rPr>
              <a:t>số</a:t>
            </a:r>
            <a:r>
              <a:rPr lang="en-US" sz="2500" b="1" spc="10" dirty="0">
                <a:solidFill>
                  <a:schemeClr val="bg1"/>
                </a:solidFill>
                <a:latin typeface="Times New Roman" panose="02020603050405020304" pitchFamily="18" charset="0"/>
                <a:ea typeface="Calibri"/>
                <a:cs typeface="Times New Roman" panose="02020603050405020304" pitchFamily="18" charset="0"/>
              </a:rPr>
              <a:t> </a:t>
            </a:r>
            <a:r>
              <a:rPr lang="en-US" sz="2500" b="1" spc="10" dirty="0" err="1">
                <a:solidFill>
                  <a:schemeClr val="bg1"/>
                </a:solidFill>
                <a:latin typeface="Times New Roman" panose="02020603050405020304" pitchFamily="18" charset="0"/>
                <a:ea typeface="Calibri"/>
                <a:cs typeface="Times New Roman" panose="02020603050405020304" pitchFamily="18" charset="0"/>
              </a:rPr>
              <a:t>vấn</a:t>
            </a:r>
            <a:r>
              <a:rPr lang="en-US" sz="2500" b="1" spc="10" dirty="0">
                <a:solidFill>
                  <a:schemeClr val="bg1"/>
                </a:solidFill>
                <a:latin typeface="Times New Roman" panose="02020603050405020304" pitchFamily="18" charset="0"/>
                <a:ea typeface="Calibri"/>
                <a:cs typeface="Times New Roman" panose="02020603050405020304" pitchFamily="18" charset="0"/>
              </a:rPr>
              <a:t> </a:t>
            </a:r>
            <a:r>
              <a:rPr lang="en-US" sz="2500" b="1" spc="10" dirty="0" err="1">
                <a:solidFill>
                  <a:schemeClr val="bg1"/>
                </a:solidFill>
                <a:latin typeface="Times New Roman" panose="02020603050405020304" pitchFamily="18" charset="0"/>
                <a:ea typeface="Calibri"/>
                <a:cs typeface="Times New Roman" panose="02020603050405020304" pitchFamily="18" charset="0"/>
              </a:rPr>
              <a:t>đề</a:t>
            </a:r>
            <a:r>
              <a:rPr lang="en-US" sz="2500" b="1" spc="10" dirty="0">
                <a:solidFill>
                  <a:schemeClr val="bg1"/>
                </a:solidFill>
                <a:latin typeface="Times New Roman" panose="02020603050405020304" pitchFamily="18" charset="0"/>
                <a:ea typeface="Calibri"/>
                <a:cs typeface="Times New Roman" panose="02020603050405020304" pitchFamily="18" charset="0"/>
              </a:rPr>
              <a:t> </a:t>
            </a:r>
            <a:r>
              <a:rPr lang="vi-VN" sz="2500" b="1" spc="10" dirty="0">
                <a:solidFill>
                  <a:schemeClr val="bg1"/>
                </a:solidFill>
                <a:latin typeface="Times New Roman" panose="02020603050405020304" pitchFamily="18" charset="0"/>
                <a:ea typeface="Calibri"/>
                <a:cs typeface="Times New Roman" panose="02020603050405020304" pitchFamily="18" charset="0"/>
              </a:rPr>
              <a:t>chung </a:t>
            </a:r>
            <a:r>
              <a:rPr lang="en-US" sz="2500" b="1" spc="10" dirty="0" err="1">
                <a:solidFill>
                  <a:schemeClr val="bg1"/>
                </a:solidFill>
                <a:latin typeface="Times New Roman" panose="02020603050405020304" pitchFamily="18" charset="0"/>
                <a:ea typeface="Calibri"/>
                <a:cs typeface="Times New Roman" panose="02020603050405020304" pitchFamily="18" charset="0"/>
              </a:rPr>
              <a:t>về</a:t>
            </a:r>
            <a:r>
              <a:rPr lang="en-US" sz="2500" b="1" spc="10" dirty="0">
                <a:solidFill>
                  <a:schemeClr val="bg1"/>
                </a:solidFill>
                <a:latin typeface="Times New Roman" panose="02020603050405020304" pitchFamily="18" charset="0"/>
                <a:ea typeface="Calibri"/>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sinh</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hoạt</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chuyên</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môn</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phù</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hợp</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với</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điều</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kiện</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thực</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tế</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của</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trường</a:t>
            </a:r>
            <a:r>
              <a:rPr lang="en-US" sz="2500" b="1" dirty="0">
                <a:solidFill>
                  <a:schemeClr val="bg1"/>
                </a:solidFill>
                <a:latin typeface="Times New Roman" panose="02020603050405020304" pitchFamily="18" charset="0"/>
                <a:cs typeface="Times New Roman" panose="02020603050405020304" pitchFamily="18" charset="0"/>
              </a:rPr>
              <a:t> </a:t>
            </a:r>
            <a:r>
              <a:rPr lang="en-US" sz="2500" b="1" dirty="0" err="1">
                <a:solidFill>
                  <a:schemeClr val="bg1"/>
                </a:solidFill>
                <a:latin typeface="Times New Roman" panose="02020603050405020304" pitchFamily="18" charset="0"/>
                <a:cs typeface="Times New Roman" panose="02020603050405020304" pitchFamily="18" charset="0"/>
              </a:rPr>
              <a:t>mầm</a:t>
            </a:r>
            <a:r>
              <a:rPr lang="en-US" sz="2500" b="1" dirty="0">
                <a:solidFill>
                  <a:schemeClr val="bg1"/>
                </a:solidFill>
                <a:latin typeface="Times New Roman" panose="02020603050405020304" pitchFamily="18" charset="0"/>
                <a:cs typeface="Times New Roman" panose="02020603050405020304" pitchFamily="18" charset="0"/>
              </a:rPr>
              <a:t> non </a:t>
            </a:r>
            <a:endParaRPr lang="en-US" sz="2500" dirty="0">
              <a:latin typeface="Times New Roman" panose="02020603050405020304" pitchFamily="18" charset="0"/>
              <a:cs typeface="Times New Roman" panose="02020603050405020304" pitchFamily="18" charset="0"/>
            </a:endParaRPr>
          </a:p>
        </p:txBody>
      </p:sp>
      <p:cxnSp>
        <p:nvCxnSpPr>
          <p:cNvPr id="43" name="Straight Arrow Connector 42"/>
          <p:cNvCxnSpPr/>
          <p:nvPr/>
        </p:nvCxnSpPr>
        <p:spPr>
          <a:xfrm>
            <a:off x="3597496" y="2466193"/>
            <a:ext cx="709006" cy="1"/>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597496" y="3693831"/>
            <a:ext cx="709006" cy="1"/>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619077" y="6073785"/>
            <a:ext cx="709006" cy="1"/>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Rounded Corners 18"/>
          <p:cNvSpPr/>
          <p:nvPr/>
        </p:nvSpPr>
        <p:spPr>
          <a:xfrm>
            <a:off x="4469212" y="3074598"/>
            <a:ext cx="7025289" cy="1104757"/>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chemeClr val="tx1"/>
              </a:solidFill>
            </a:endParaRPr>
          </a:p>
        </p:txBody>
      </p:sp>
      <p:sp>
        <p:nvSpPr>
          <p:cNvPr id="23" name="Title 4"/>
          <p:cNvSpPr txBox="1">
            <a:spLocks noChangeArrowheads="1"/>
          </p:cNvSpPr>
          <p:nvPr/>
        </p:nvSpPr>
        <p:spPr>
          <a:xfrm>
            <a:off x="4746169" y="3213432"/>
            <a:ext cx="6602309" cy="827088"/>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nSpc>
                <a:spcPct val="100000"/>
              </a:lnSpc>
            </a:pPr>
            <a:r>
              <a:rPr lang="en-US" sz="2500" b="1" dirty="0" err="1">
                <a:solidFill>
                  <a:srgbClr val="C00000"/>
                </a:solidFill>
                <a:latin typeface="+mn-lt"/>
                <a:ea typeface="Calibri"/>
              </a:rPr>
              <a:t>Vai</a:t>
            </a:r>
            <a:r>
              <a:rPr lang="en-US" sz="2500" b="1" dirty="0">
                <a:solidFill>
                  <a:srgbClr val="C00000"/>
                </a:solidFill>
                <a:latin typeface="+mn-lt"/>
                <a:ea typeface="Calibri"/>
              </a:rPr>
              <a:t> </a:t>
            </a:r>
            <a:r>
              <a:rPr lang="en-US" sz="2500" b="1" dirty="0" err="1">
                <a:solidFill>
                  <a:srgbClr val="C00000"/>
                </a:solidFill>
                <a:latin typeface="+mn-lt"/>
                <a:ea typeface="Calibri"/>
              </a:rPr>
              <a:t>trò</a:t>
            </a:r>
            <a:r>
              <a:rPr lang="x-none" sz="2500">
                <a:solidFill>
                  <a:srgbClr val="C00000"/>
                </a:solidFill>
                <a:latin typeface="+mn-lt"/>
                <a:ea typeface="Calibri"/>
              </a:rPr>
              <a:t> </a:t>
            </a:r>
            <a:r>
              <a:rPr lang="en-US" sz="2500" b="1" dirty="0">
                <a:solidFill>
                  <a:srgbClr val="0066CC"/>
                </a:solidFill>
                <a:latin typeface="+mn-lt"/>
                <a:ea typeface="Calibri"/>
              </a:rPr>
              <a:t>SHCM </a:t>
            </a:r>
            <a:r>
              <a:rPr lang="en-US" sz="2500" b="1" dirty="0" err="1">
                <a:solidFill>
                  <a:srgbClr val="0066CC"/>
                </a:solidFill>
                <a:latin typeface="+mn-lt"/>
                <a:ea typeface="Calibri"/>
              </a:rPr>
              <a:t>phù</a:t>
            </a:r>
            <a:r>
              <a:rPr lang="en-US" sz="2500" b="1" dirty="0">
                <a:solidFill>
                  <a:srgbClr val="0066CC"/>
                </a:solidFill>
                <a:latin typeface="+mn-lt"/>
                <a:ea typeface="Calibri"/>
              </a:rPr>
              <a:t> </a:t>
            </a:r>
            <a:r>
              <a:rPr lang="en-US" sz="2500" b="1" dirty="0" err="1">
                <a:solidFill>
                  <a:srgbClr val="0066CC"/>
                </a:solidFill>
                <a:latin typeface="+mn-lt"/>
                <a:ea typeface="Calibri"/>
              </a:rPr>
              <a:t>hợp</a:t>
            </a:r>
            <a:r>
              <a:rPr lang="en-US" sz="2500" b="1" dirty="0">
                <a:solidFill>
                  <a:srgbClr val="0066CC"/>
                </a:solidFill>
                <a:latin typeface="+mn-lt"/>
                <a:ea typeface="Calibri"/>
              </a:rPr>
              <a:t> </a:t>
            </a:r>
            <a:r>
              <a:rPr lang="en-US" sz="2500" b="1" dirty="0" err="1">
                <a:solidFill>
                  <a:srgbClr val="0066CC"/>
                </a:solidFill>
                <a:latin typeface="+mn-lt"/>
                <a:ea typeface="Calibri"/>
              </a:rPr>
              <a:t>với</a:t>
            </a:r>
            <a:r>
              <a:rPr lang="en-US" sz="2500" b="1" dirty="0">
                <a:solidFill>
                  <a:srgbClr val="0066CC"/>
                </a:solidFill>
                <a:latin typeface="+mn-lt"/>
                <a:ea typeface="Calibri"/>
              </a:rPr>
              <a:t> </a:t>
            </a:r>
            <a:r>
              <a:rPr lang="en-US" sz="2500" b="1" dirty="0" err="1">
                <a:solidFill>
                  <a:srgbClr val="0066CC"/>
                </a:solidFill>
                <a:latin typeface="+mn-lt"/>
                <a:ea typeface="Calibri"/>
              </a:rPr>
              <a:t>điều</a:t>
            </a:r>
            <a:r>
              <a:rPr lang="en-US" sz="2500" b="1" dirty="0">
                <a:solidFill>
                  <a:srgbClr val="0066CC"/>
                </a:solidFill>
                <a:latin typeface="+mn-lt"/>
                <a:ea typeface="Calibri"/>
              </a:rPr>
              <a:t> </a:t>
            </a:r>
            <a:r>
              <a:rPr lang="en-US" sz="2500" b="1" dirty="0" err="1">
                <a:solidFill>
                  <a:srgbClr val="0066CC"/>
                </a:solidFill>
                <a:latin typeface="+mn-lt"/>
                <a:ea typeface="Calibri"/>
              </a:rPr>
              <a:t>kiện</a:t>
            </a:r>
            <a:r>
              <a:rPr lang="en-US" sz="2500" b="1" dirty="0">
                <a:solidFill>
                  <a:srgbClr val="0066CC"/>
                </a:solidFill>
                <a:latin typeface="+mn-lt"/>
                <a:ea typeface="Calibri"/>
              </a:rPr>
              <a:t> </a:t>
            </a:r>
            <a:r>
              <a:rPr lang="en-US" sz="2500" b="1" dirty="0" err="1">
                <a:solidFill>
                  <a:srgbClr val="0066CC"/>
                </a:solidFill>
                <a:latin typeface="+mn-lt"/>
                <a:ea typeface="Calibri"/>
              </a:rPr>
              <a:t>thực</a:t>
            </a:r>
            <a:r>
              <a:rPr lang="en-US" sz="2500" b="1" dirty="0">
                <a:solidFill>
                  <a:srgbClr val="0066CC"/>
                </a:solidFill>
                <a:latin typeface="+mn-lt"/>
                <a:ea typeface="Calibri"/>
              </a:rPr>
              <a:t> </a:t>
            </a:r>
            <a:r>
              <a:rPr lang="en-US" sz="2500" b="1" dirty="0" err="1">
                <a:solidFill>
                  <a:srgbClr val="0066CC"/>
                </a:solidFill>
                <a:latin typeface="+mn-lt"/>
                <a:ea typeface="Calibri"/>
              </a:rPr>
              <a:t>tế</a:t>
            </a:r>
            <a:r>
              <a:rPr lang="en-US" sz="2500" b="1" dirty="0">
                <a:solidFill>
                  <a:srgbClr val="0066CC"/>
                </a:solidFill>
                <a:latin typeface="+mn-lt"/>
                <a:ea typeface="Calibri"/>
              </a:rPr>
              <a:t> </a:t>
            </a:r>
            <a:r>
              <a:rPr lang="en-US" sz="2500" b="1" dirty="0" err="1">
                <a:solidFill>
                  <a:srgbClr val="0066CC"/>
                </a:solidFill>
                <a:latin typeface="+mn-lt"/>
                <a:ea typeface="Calibri"/>
              </a:rPr>
              <a:t>của</a:t>
            </a:r>
            <a:r>
              <a:rPr lang="en-US" sz="2500" b="1" dirty="0">
                <a:solidFill>
                  <a:srgbClr val="0066CC"/>
                </a:solidFill>
                <a:latin typeface="+mn-lt"/>
                <a:ea typeface="Calibri"/>
              </a:rPr>
              <a:t> </a:t>
            </a:r>
            <a:r>
              <a:rPr lang="en-US" sz="2500" b="1" dirty="0" err="1">
                <a:solidFill>
                  <a:srgbClr val="0066CC"/>
                </a:solidFill>
                <a:latin typeface="+mn-lt"/>
                <a:ea typeface="Calibri"/>
              </a:rPr>
              <a:t>trường</a:t>
            </a:r>
            <a:r>
              <a:rPr lang="en-US" sz="2500" b="1" dirty="0">
                <a:solidFill>
                  <a:srgbClr val="0066CC"/>
                </a:solidFill>
                <a:latin typeface="+mn-lt"/>
                <a:ea typeface="Calibri"/>
              </a:rPr>
              <a:t> </a:t>
            </a:r>
            <a:r>
              <a:rPr lang="en-US" sz="2500" b="1" dirty="0" err="1">
                <a:solidFill>
                  <a:srgbClr val="0066CC"/>
                </a:solidFill>
                <a:latin typeface="+mn-lt"/>
                <a:ea typeface="Calibri"/>
              </a:rPr>
              <a:t>mầm</a:t>
            </a:r>
            <a:r>
              <a:rPr lang="en-US" sz="2500" b="1" dirty="0">
                <a:solidFill>
                  <a:srgbClr val="0066CC"/>
                </a:solidFill>
                <a:latin typeface="+mn-lt"/>
                <a:ea typeface="Calibri"/>
              </a:rPr>
              <a:t> non </a:t>
            </a:r>
            <a:endParaRPr lang="en-US" sz="2500" b="1" dirty="0">
              <a:solidFill>
                <a:srgbClr val="0066CC"/>
              </a:solidFill>
              <a:effectLst>
                <a:outerShdw blurRad="38100" dist="38100" dir="2700000" algn="tl">
                  <a:srgbClr val="000000">
                    <a:alpha val="43137"/>
                  </a:srgbClr>
                </a:outerShdw>
              </a:effectLst>
              <a:latin typeface="+mn-lt"/>
            </a:endParaRPr>
          </a:p>
          <a:p>
            <a:pPr>
              <a:lnSpc>
                <a:spcPct val="100000"/>
              </a:lnSpc>
            </a:pPr>
            <a:endParaRPr lang="en-ID" altLang="en-US" sz="2500" dirty="0">
              <a:solidFill>
                <a:srgbClr val="0066CC"/>
              </a:solidFill>
              <a:latin typeface="+mn-lt"/>
            </a:endParaRPr>
          </a:p>
        </p:txBody>
      </p:sp>
      <p:sp>
        <p:nvSpPr>
          <p:cNvPr id="24" name="Rectangle: Rounded Corners 18"/>
          <p:cNvSpPr/>
          <p:nvPr/>
        </p:nvSpPr>
        <p:spPr>
          <a:xfrm>
            <a:off x="4462117" y="4290298"/>
            <a:ext cx="7025289" cy="1104757"/>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chemeClr val="tx1"/>
              </a:solidFill>
            </a:endParaRPr>
          </a:p>
        </p:txBody>
      </p:sp>
      <p:sp>
        <p:nvSpPr>
          <p:cNvPr id="25" name="Title 4"/>
          <p:cNvSpPr txBox="1">
            <a:spLocks noChangeArrowheads="1"/>
          </p:cNvSpPr>
          <p:nvPr/>
        </p:nvSpPr>
        <p:spPr>
          <a:xfrm>
            <a:off x="4739074" y="4429132"/>
            <a:ext cx="6602309" cy="827088"/>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nSpc>
                <a:spcPct val="100000"/>
              </a:lnSpc>
            </a:pPr>
            <a:r>
              <a:rPr lang="en-US" sz="2500" b="1" dirty="0" err="1">
                <a:solidFill>
                  <a:srgbClr val="C00000"/>
                </a:solidFill>
                <a:latin typeface="+mn-lt"/>
                <a:ea typeface="Calibri"/>
              </a:rPr>
              <a:t>Đặc</a:t>
            </a:r>
            <a:r>
              <a:rPr lang="en-US" sz="2500" b="1" dirty="0">
                <a:solidFill>
                  <a:srgbClr val="C00000"/>
                </a:solidFill>
                <a:latin typeface="+mn-lt"/>
                <a:ea typeface="Calibri"/>
              </a:rPr>
              <a:t> </a:t>
            </a:r>
            <a:r>
              <a:rPr lang="en-US" sz="2500" b="1" dirty="0" err="1">
                <a:solidFill>
                  <a:srgbClr val="C00000"/>
                </a:solidFill>
                <a:latin typeface="+mn-lt"/>
                <a:ea typeface="Calibri"/>
              </a:rPr>
              <a:t>điểm</a:t>
            </a:r>
            <a:r>
              <a:rPr lang="x-none" sz="2500">
                <a:solidFill>
                  <a:srgbClr val="C00000"/>
                </a:solidFill>
                <a:latin typeface="+mn-lt"/>
                <a:ea typeface="Calibri"/>
              </a:rPr>
              <a:t> </a:t>
            </a:r>
            <a:r>
              <a:rPr lang="en-US" sz="2500" b="1" dirty="0">
                <a:solidFill>
                  <a:srgbClr val="0066CC"/>
                </a:solidFill>
                <a:latin typeface="+mn-lt"/>
                <a:ea typeface="Calibri"/>
              </a:rPr>
              <a:t>SHCM </a:t>
            </a:r>
            <a:r>
              <a:rPr lang="en-US" sz="2500" b="1" dirty="0" err="1">
                <a:solidFill>
                  <a:srgbClr val="0066CC"/>
                </a:solidFill>
                <a:latin typeface="+mn-lt"/>
                <a:ea typeface="Calibri"/>
              </a:rPr>
              <a:t>phù</a:t>
            </a:r>
            <a:r>
              <a:rPr lang="en-US" sz="2500" b="1" dirty="0">
                <a:solidFill>
                  <a:srgbClr val="0066CC"/>
                </a:solidFill>
                <a:latin typeface="+mn-lt"/>
                <a:ea typeface="Calibri"/>
              </a:rPr>
              <a:t> </a:t>
            </a:r>
            <a:r>
              <a:rPr lang="en-US" sz="2500" b="1" dirty="0" err="1">
                <a:solidFill>
                  <a:srgbClr val="0066CC"/>
                </a:solidFill>
                <a:latin typeface="+mn-lt"/>
                <a:ea typeface="Calibri"/>
              </a:rPr>
              <a:t>hợp</a:t>
            </a:r>
            <a:r>
              <a:rPr lang="en-US" sz="2500" b="1" dirty="0">
                <a:solidFill>
                  <a:srgbClr val="0066CC"/>
                </a:solidFill>
                <a:latin typeface="+mn-lt"/>
                <a:ea typeface="Calibri"/>
              </a:rPr>
              <a:t> </a:t>
            </a:r>
            <a:r>
              <a:rPr lang="en-US" sz="2500" b="1" dirty="0" err="1">
                <a:solidFill>
                  <a:srgbClr val="0066CC"/>
                </a:solidFill>
                <a:latin typeface="+mn-lt"/>
                <a:ea typeface="Calibri"/>
              </a:rPr>
              <a:t>với</a:t>
            </a:r>
            <a:r>
              <a:rPr lang="en-US" sz="2500" b="1" dirty="0">
                <a:solidFill>
                  <a:srgbClr val="0066CC"/>
                </a:solidFill>
                <a:latin typeface="+mn-lt"/>
                <a:ea typeface="Calibri"/>
              </a:rPr>
              <a:t> </a:t>
            </a:r>
            <a:r>
              <a:rPr lang="en-US" sz="2500" b="1" dirty="0" err="1">
                <a:solidFill>
                  <a:srgbClr val="0066CC"/>
                </a:solidFill>
                <a:latin typeface="+mn-lt"/>
                <a:ea typeface="Calibri"/>
              </a:rPr>
              <a:t>điều</a:t>
            </a:r>
            <a:r>
              <a:rPr lang="en-US" sz="2500" b="1" dirty="0">
                <a:solidFill>
                  <a:srgbClr val="0066CC"/>
                </a:solidFill>
                <a:latin typeface="+mn-lt"/>
                <a:ea typeface="Calibri"/>
              </a:rPr>
              <a:t> </a:t>
            </a:r>
            <a:r>
              <a:rPr lang="en-US" sz="2500" b="1" dirty="0" err="1">
                <a:solidFill>
                  <a:srgbClr val="0066CC"/>
                </a:solidFill>
                <a:latin typeface="+mn-lt"/>
                <a:ea typeface="Calibri"/>
              </a:rPr>
              <a:t>kiện</a:t>
            </a:r>
            <a:r>
              <a:rPr lang="en-US" sz="2500" b="1" dirty="0">
                <a:solidFill>
                  <a:srgbClr val="0066CC"/>
                </a:solidFill>
                <a:latin typeface="+mn-lt"/>
                <a:ea typeface="Calibri"/>
              </a:rPr>
              <a:t> </a:t>
            </a:r>
            <a:r>
              <a:rPr lang="en-US" sz="2500" b="1" dirty="0" err="1">
                <a:solidFill>
                  <a:srgbClr val="0066CC"/>
                </a:solidFill>
                <a:latin typeface="+mn-lt"/>
                <a:ea typeface="Calibri"/>
              </a:rPr>
              <a:t>thực</a:t>
            </a:r>
            <a:r>
              <a:rPr lang="en-US" sz="2500" b="1" dirty="0">
                <a:solidFill>
                  <a:srgbClr val="0066CC"/>
                </a:solidFill>
                <a:latin typeface="+mn-lt"/>
                <a:ea typeface="Calibri"/>
              </a:rPr>
              <a:t> </a:t>
            </a:r>
            <a:r>
              <a:rPr lang="en-US" sz="2500" b="1" dirty="0" err="1">
                <a:solidFill>
                  <a:srgbClr val="0066CC"/>
                </a:solidFill>
                <a:latin typeface="+mn-lt"/>
                <a:ea typeface="Calibri"/>
              </a:rPr>
              <a:t>tế</a:t>
            </a:r>
            <a:r>
              <a:rPr lang="en-US" sz="2500" b="1" dirty="0">
                <a:solidFill>
                  <a:srgbClr val="0066CC"/>
                </a:solidFill>
                <a:latin typeface="+mn-lt"/>
                <a:ea typeface="Calibri"/>
              </a:rPr>
              <a:t> </a:t>
            </a:r>
            <a:r>
              <a:rPr lang="en-US" sz="2500" b="1" dirty="0" err="1">
                <a:solidFill>
                  <a:srgbClr val="0066CC"/>
                </a:solidFill>
                <a:latin typeface="+mn-lt"/>
                <a:ea typeface="Calibri"/>
              </a:rPr>
              <a:t>của</a:t>
            </a:r>
            <a:r>
              <a:rPr lang="en-US" sz="2500" b="1" dirty="0">
                <a:solidFill>
                  <a:srgbClr val="0066CC"/>
                </a:solidFill>
                <a:latin typeface="+mn-lt"/>
                <a:ea typeface="Calibri"/>
              </a:rPr>
              <a:t> </a:t>
            </a:r>
            <a:r>
              <a:rPr lang="en-US" sz="2500" b="1" dirty="0" err="1">
                <a:solidFill>
                  <a:srgbClr val="0066CC"/>
                </a:solidFill>
                <a:latin typeface="+mn-lt"/>
                <a:ea typeface="Calibri"/>
              </a:rPr>
              <a:t>trường</a:t>
            </a:r>
            <a:r>
              <a:rPr lang="en-US" sz="2500" b="1" dirty="0">
                <a:solidFill>
                  <a:srgbClr val="0066CC"/>
                </a:solidFill>
                <a:latin typeface="+mn-lt"/>
                <a:ea typeface="Calibri"/>
              </a:rPr>
              <a:t> </a:t>
            </a:r>
            <a:r>
              <a:rPr lang="en-US" sz="2500" b="1" dirty="0" err="1">
                <a:solidFill>
                  <a:srgbClr val="0066CC"/>
                </a:solidFill>
                <a:latin typeface="+mn-lt"/>
                <a:ea typeface="Calibri"/>
              </a:rPr>
              <a:t>mầm</a:t>
            </a:r>
            <a:r>
              <a:rPr lang="en-US" sz="2500" b="1" dirty="0">
                <a:solidFill>
                  <a:srgbClr val="0066CC"/>
                </a:solidFill>
                <a:latin typeface="+mn-lt"/>
                <a:ea typeface="Calibri"/>
              </a:rPr>
              <a:t> non </a:t>
            </a:r>
            <a:endParaRPr lang="en-US" sz="2500" b="1" dirty="0">
              <a:solidFill>
                <a:srgbClr val="0066CC"/>
              </a:solidFill>
              <a:effectLst>
                <a:outerShdw blurRad="38100" dist="38100" dir="2700000" algn="tl">
                  <a:srgbClr val="000000">
                    <a:alpha val="43137"/>
                  </a:srgbClr>
                </a:outerShdw>
              </a:effectLst>
              <a:latin typeface="+mn-lt"/>
            </a:endParaRPr>
          </a:p>
          <a:p>
            <a:pPr>
              <a:lnSpc>
                <a:spcPct val="100000"/>
              </a:lnSpc>
            </a:pPr>
            <a:endParaRPr lang="en-ID" altLang="en-US" sz="2500" dirty="0">
              <a:solidFill>
                <a:srgbClr val="0066CC"/>
              </a:solidFill>
              <a:latin typeface="+mn-lt"/>
            </a:endParaRPr>
          </a:p>
        </p:txBody>
      </p:sp>
      <p:sp>
        <p:nvSpPr>
          <p:cNvPr id="26" name="Rectangle: Rounded Corners 18"/>
          <p:cNvSpPr/>
          <p:nvPr/>
        </p:nvSpPr>
        <p:spPr>
          <a:xfrm>
            <a:off x="4465655" y="5484732"/>
            <a:ext cx="7025289" cy="1104757"/>
          </a:xfrm>
          <a:prstGeom prst="roundRect">
            <a:avLst>
              <a:gd name="adj" fmla="val 50000"/>
            </a:avLst>
          </a:prstGeom>
          <a:solidFill>
            <a:schemeClr val="bg1">
              <a:alpha val="95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chemeClr val="tx1"/>
              </a:solidFill>
            </a:endParaRPr>
          </a:p>
        </p:txBody>
      </p:sp>
      <p:sp>
        <p:nvSpPr>
          <p:cNvPr id="27" name="Title 4"/>
          <p:cNvSpPr txBox="1">
            <a:spLocks noChangeArrowheads="1"/>
          </p:cNvSpPr>
          <p:nvPr/>
        </p:nvSpPr>
        <p:spPr>
          <a:xfrm>
            <a:off x="4742612" y="5623566"/>
            <a:ext cx="6602309" cy="827088"/>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nSpc>
                <a:spcPct val="100000"/>
              </a:lnSpc>
            </a:pPr>
            <a:r>
              <a:rPr lang="en-US" sz="2500" b="1" dirty="0" err="1">
                <a:solidFill>
                  <a:srgbClr val="C00000"/>
                </a:solidFill>
                <a:latin typeface="+mn-lt"/>
                <a:ea typeface="Calibri"/>
              </a:rPr>
              <a:t>Yêu</a:t>
            </a:r>
            <a:r>
              <a:rPr lang="en-US" sz="2500" b="1" dirty="0">
                <a:solidFill>
                  <a:srgbClr val="C00000"/>
                </a:solidFill>
                <a:latin typeface="+mn-lt"/>
                <a:ea typeface="Calibri"/>
              </a:rPr>
              <a:t> </a:t>
            </a:r>
            <a:r>
              <a:rPr lang="en-US" sz="2500" b="1" dirty="0" err="1">
                <a:solidFill>
                  <a:srgbClr val="C00000"/>
                </a:solidFill>
                <a:latin typeface="+mn-lt"/>
                <a:ea typeface="Calibri"/>
              </a:rPr>
              <a:t>cầu</a:t>
            </a:r>
            <a:r>
              <a:rPr lang="x-none" sz="2500">
                <a:solidFill>
                  <a:srgbClr val="C00000"/>
                </a:solidFill>
                <a:latin typeface="+mn-lt"/>
                <a:ea typeface="Calibri"/>
              </a:rPr>
              <a:t> </a:t>
            </a:r>
            <a:r>
              <a:rPr lang="en-US" sz="2500" b="1" dirty="0">
                <a:solidFill>
                  <a:srgbClr val="0066CC"/>
                </a:solidFill>
                <a:latin typeface="+mn-lt"/>
                <a:ea typeface="Calibri"/>
              </a:rPr>
              <a:t>SHCM </a:t>
            </a:r>
            <a:r>
              <a:rPr lang="en-US" sz="2500" b="1" dirty="0" err="1">
                <a:solidFill>
                  <a:srgbClr val="0066CC"/>
                </a:solidFill>
                <a:latin typeface="+mn-lt"/>
                <a:ea typeface="Calibri"/>
              </a:rPr>
              <a:t>phù</a:t>
            </a:r>
            <a:r>
              <a:rPr lang="en-US" sz="2500" b="1" dirty="0">
                <a:solidFill>
                  <a:srgbClr val="0066CC"/>
                </a:solidFill>
                <a:latin typeface="+mn-lt"/>
                <a:ea typeface="Calibri"/>
              </a:rPr>
              <a:t> </a:t>
            </a:r>
            <a:r>
              <a:rPr lang="en-US" sz="2500" b="1" dirty="0" err="1">
                <a:solidFill>
                  <a:srgbClr val="0066CC"/>
                </a:solidFill>
                <a:latin typeface="+mn-lt"/>
                <a:ea typeface="Calibri"/>
              </a:rPr>
              <a:t>hợp</a:t>
            </a:r>
            <a:r>
              <a:rPr lang="en-US" sz="2500" b="1" dirty="0">
                <a:solidFill>
                  <a:srgbClr val="0066CC"/>
                </a:solidFill>
                <a:latin typeface="+mn-lt"/>
                <a:ea typeface="Calibri"/>
              </a:rPr>
              <a:t> </a:t>
            </a:r>
            <a:r>
              <a:rPr lang="en-US" sz="2500" b="1" dirty="0" err="1">
                <a:solidFill>
                  <a:srgbClr val="0066CC"/>
                </a:solidFill>
                <a:latin typeface="+mn-lt"/>
                <a:ea typeface="Calibri"/>
              </a:rPr>
              <a:t>với</a:t>
            </a:r>
            <a:r>
              <a:rPr lang="en-US" sz="2500" b="1" dirty="0">
                <a:solidFill>
                  <a:srgbClr val="0066CC"/>
                </a:solidFill>
                <a:latin typeface="+mn-lt"/>
                <a:ea typeface="Calibri"/>
              </a:rPr>
              <a:t> </a:t>
            </a:r>
            <a:r>
              <a:rPr lang="en-US" sz="2500" b="1" dirty="0" err="1">
                <a:solidFill>
                  <a:srgbClr val="0066CC"/>
                </a:solidFill>
                <a:latin typeface="+mn-lt"/>
                <a:ea typeface="Calibri"/>
              </a:rPr>
              <a:t>điều</a:t>
            </a:r>
            <a:r>
              <a:rPr lang="en-US" sz="2500" b="1" dirty="0">
                <a:solidFill>
                  <a:srgbClr val="0066CC"/>
                </a:solidFill>
                <a:latin typeface="+mn-lt"/>
                <a:ea typeface="Calibri"/>
              </a:rPr>
              <a:t> </a:t>
            </a:r>
            <a:r>
              <a:rPr lang="en-US" sz="2500" b="1" dirty="0" err="1">
                <a:solidFill>
                  <a:srgbClr val="0066CC"/>
                </a:solidFill>
                <a:latin typeface="+mn-lt"/>
                <a:ea typeface="Calibri"/>
              </a:rPr>
              <a:t>kiện</a:t>
            </a:r>
            <a:r>
              <a:rPr lang="en-US" sz="2500" b="1" dirty="0">
                <a:solidFill>
                  <a:srgbClr val="0066CC"/>
                </a:solidFill>
                <a:latin typeface="+mn-lt"/>
                <a:ea typeface="Calibri"/>
              </a:rPr>
              <a:t> </a:t>
            </a:r>
            <a:r>
              <a:rPr lang="en-US" sz="2500" b="1" dirty="0" err="1">
                <a:solidFill>
                  <a:srgbClr val="0066CC"/>
                </a:solidFill>
                <a:latin typeface="+mn-lt"/>
                <a:ea typeface="Calibri"/>
              </a:rPr>
              <a:t>thực</a:t>
            </a:r>
            <a:r>
              <a:rPr lang="en-US" sz="2500" b="1" dirty="0">
                <a:solidFill>
                  <a:srgbClr val="0066CC"/>
                </a:solidFill>
                <a:latin typeface="+mn-lt"/>
                <a:ea typeface="Calibri"/>
              </a:rPr>
              <a:t> </a:t>
            </a:r>
            <a:r>
              <a:rPr lang="en-US" sz="2500" b="1" dirty="0" err="1">
                <a:solidFill>
                  <a:srgbClr val="0066CC"/>
                </a:solidFill>
                <a:latin typeface="+mn-lt"/>
                <a:ea typeface="Calibri"/>
              </a:rPr>
              <a:t>tế</a:t>
            </a:r>
            <a:r>
              <a:rPr lang="en-US" sz="2500" b="1" dirty="0">
                <a:solidFill>
                  <a:srgbClr val="0066CC"/>
                </a:solidFill>
                <a:latin typeface="+mn-lt"/>
                <a:ea typeface="Calibri"/>
              </a:rPr>
              <a:t> </a:t>
            </a:r>
            <a:r>
              <a:rPr lang="en-US" sz="2500" b="1" dirty="0" err="1">
                <a:solidFill>
                  <a:srgbClr val="0066CC"/>
                </a:solidFill>
                <a:latin typeface="+mn-lt"/>
                <a:ea typeface="Calibri"/>
              </a:rPr>
              <a:t>của</a:t>
            </a:r>
            <a:r>
              <a:rPr lang="en-US" sz="2500" b="1" dirty="0">
                <a:solidFill>
                  <a:srgbClr val="0066CC"/>
                </a:solidFill>
                <a:latin typeface="+mn-lt"/>
                <a:ea typeface="Calibri"/>
              </a:rPr>
              <a:t> </a:t>
            </a:r>
            <a:r>
              <a:rPr lang="en-US" sz="2500" b="1" dirty="0" err="1">
                <a:solidFill>
                  <a:srgbClr val="0066CC"/>
                </a:solidFill>
                <a:latin typeface="+mn-lt"/>
                <a:ea typeface="Calibri"/>
              </a:rPr>
              <a:t>trường</a:t>
            </a:r>
            <a:r>
              <a:rPr lang="en-US" sz="2500" b="1" dirty="0">
                <a:solidFill>
                  <a:srgbClr val="0066CC"/>
                </a:solidFill>
                <a:latin typeface="+mn-lt"/>
                <a:ea typeface="Calibri"/>
              </a:rPr>
              <a:t> </a:t>
            </a:r>
            <a:r>
              <a:rPr lang="en-US" sz="2500" b="1" dirty="0" err="1">
                <a:solidFill>
                  <a:srgbClr val="0066CC"/>
                </a:solidFill>
                <a:latin typeface="+mn-lt"/>
                <a:ea typeface="Calibri"/>
              </a:rPr>
              <a:t>mầm</a:t>
            </a:r>
            <a:r>
              <a:rPr lang="en-US" sz="2500" b="1" dirty="0">
                <a:solidFill>
                  <a:srgbClr val="0066CC"/>
                </a:solidFill>
                <a:latin typeface="+mn-lt"/>
                <a:ea typeface="Calibri"/>
              </a:rPr>
              <a:t> non </a:t>
            </a:r>
            <a:endParaRPr lang="en-US" sz="2500" b="1" dirty="0">
              <a:solidFill>
                <a:srgbClr val="0066CC"/>
              </a:solidFill>
              <a:effectLst>
                <a:outerShdw blurRad="38100" dist="38100" dir="2700000" algn="tl">
                  <a:srgbClr val="000000">
                    <a:alpha val="43137"/>
                  </a:srgbClr>
                </a:outerShdw>
              </a:effectLst>
              <a:latin typeface="+mn-lt"/>
            </a:endParaRPr>
          </a:p>
          <a:p>
            <a:pPr>
              <a:lnSpc>
                <a:spcPct val="100000"/>
              </a:lnSpc>
            </a:pPr>
            <a:endParaRPr lang="en-ID" altLang="en-US" sz="2500" dirty="0">
              <a:solidFill>
                <a:srgbClr val="0066CC"/>
              </a:solidFill>
              <a:latin typeface="+mn-lt"/>
            </a:endParaRPr>
          </a:p>
        </p:txBody>
      </p:sp>
      <p:cxnSp>
        <p:nvCxnSpPr>
          <p:cNvPr id="28" name="Straight Arrow Connector 27"/>
          <p:cNvCxnSpPr/>
          <p:nvPr/>
        </p:nvCxnSpPr>
        <p:spPr>
          <a:xfrm>
            <a:off x="3601034" y="4866999"/>
            <a:ext cx="709006" cy="1"/>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9" name="Pentagon 28"/>
          <p:cNvSpPr/>
          <p:nvPr/>
        </p:nvSpPr>
        <p:spPr>
          <a:xfrm>
            <a:off x="-25644" y="-63477"/>
            <a:ext cx="3885263" cy="1567299"/>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rPr>
              <a:t>NỘI DUNG 1</a:t>
            </a:r>
            <a:endParaRPr lang="en-US" sz="3000" dirty="0"/>
          </a:p>
        </p:txBody>
      </p:sp>
      <p:sp>
        <p:nvSpPr>
          <p:cNvPr id="31" name="Rectangle 30">
            <a:extLst>
              <a:ext uri="{FF2B5EF4-FFF2-40B4-BE49-F238E27FC236}">
                <a16:creationId xmlns:a16="http://schemas.microsoft.com/office/drawing/2014/main" id="{F5E0BE8B-91E4-42B9-893E-3759D53E7692}"/>
              </a:ext>
            </a:extLst>
          </p:cNvPr>
          <p:cNvSpPr/>
          <p:nvPr/>
        </p:nvSpPr>
        <p:spPr>
          <a:xfrm>
            <a:off x="5637965" y="180572"/>
            <a:ext cx="6528391" cy="742641"/>
          </a:xfrm>
          <a:prstGeom prst="rect">
            <a:avLst/>
          </a:prstGeom>
          <a:no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r">
              <a:tabLst>
                <a:tab pos="1090930" algn="l"/>
              </a:tabLst>
            </a:pPr>
            <a:r>
              <a:rPr lang="en-US" sz="1600" b="1" dirty="0" err="1">
                <a:solidFill>
                  <a:schemeClr val="bg1"/>
                </a:solidFill>
                <a:latin typeface="Times New Roman"/>
                <a:ea typeface="Times New Roman"/>
              </a:rPr>
              <a:t>Chuyên</a:t>
            </a:r>
            <a:r>
              <a:rPr lang="en-US" sz="1600" b="1" dirty="0">
                <a:solidFill>
                  <a:schemeClr val="bg1"/>
                </a:solidFill>
                <a:latin typeface="Times New Roman"/>
                <a:ea typeface="Times New Roman"/>
              </a:rPr>
              <a:t> </a:t>
            </a:r>
            <a:r>
              <a:rPr lang="en-US" sz="1600" b="1" dirty="0" err="1">
                <a:solidFill>
                  <a:schemeClr val="bg1"/>
                </a:solidFill>
                <a:latin typeface="Times New Roman"/>
                <a:ea typeface="Times New Roman"/>
              </a:rPr>
              <a:t>đề</a:t>
            </a:r>
            <a:r>
              <a:rPr lang="en-US" sz="1600" b="1" dirty="0">
                <a:solidFill>
                  <a:schemeClr val="bg1"/>
                </a:solidFill>
                <a:latin typeface="Times New Roman"/>
                <a:ea typeface="Times New Roman"/>
              </a:rPr>
              <a:t>:</a:t>
            </a:r>
            <a:endParaRPr lang="en-US" sz="1600" dirty="0">
              <a:solidFill>
                <a:schemeClr val="bg1"/>
              </a:solidFill>
              <a:latin typeface="Times New Roman"/>
              <a:ea typeface="Times New Roman"/>
            </a:endParaRPr>
          </a:p>
          <a:p>
            <a:pPr algn="r">
              <a:tabLst>
                <a:tab pos="1090930" algn="l"/>
              </a:tabLst>
            </a:pPr>
            <a:r>
              <a:rPr lang="en-US" sz="1600" b="1" dirty="0">
                <a:solidFill>
                  <a:schemeClr val="bg1"/>
                </a:solidFill>
                <a:latin typeface="Times New Roman"/>
                <a:ea typeface="Calibri"/>
                <a:cs typeface="Times New Roman"/>
              </a:rPr>
              <a:t>HƯỚNG DẪN SINH HOẠT CHUYÊN MÔN </a:t>
            </a:r>
            <a:endParaRPr lang="en-US" sz="1600" dirty="0">
              <a:solidFill>
                <a:schemeClr val="bg1"/>
              </a:solidFill>
              <a:latin typeface="Times New Roman"/>
              <a:ea typeface="Calibri"/>
              <a:cs typeface="Times New Roman"/>
            </a:endParaRPr>
          </a:p>
          <a:p>
            <a:pPr algn="r">
              <a:tabLst>
                <a:tab pos="1090930" algn="l"/>
              </a:tabLst>
            </a:pPr>
            <a:r>
              <a:rPr lang="en-US" sz="1600" b="1" dirty="0">
                <a:solidFill>
                  <a:schemeClr val="bg1"/>
                </a:solidFill>
                <a:latin typeface="Times New Roman"/>
                <a:ea typeface="Calibri"/>
                <a:cs typeface="Times New Roman"/>
              </a:rPr>
              <a:t>PHÙ HỢP VỚI ĐIỀU KIỆN THỰC TẾ CỦA TRƯỜNG MẦM NON</a:t>
            </a:r>
            <a:endParaRPr lang="en-US" sz="1600" dirty="0">
              <a:solidFill>
                <a:schemeClr val="bg1"/>
              </a:solidFill>
              <a:latin typeface="Times New Roman"/>
              <a:ea typeface="Calibri"/>
              <a:cs typeface="Times New Roman"/>
            </a:endParaRPr>
          </a:p>
        </p:txBody>
      </p:sp>
    </p:spTree>
    <p:extLst>
      <p:ext uri="{BB962C8B-B14F-4D97-AF65-F5344CB8AC3E}">
        <p14:creationId xmlns:p14="http://schemas.microsoft.com/office/powerpoint/2010/main" val="2542616757"/>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p:cNvSpPr txBox="1">
            <a:spLocks noChangeArrowheads="1"/>
          </p:cNvSpPr>
          <p:nvPr/>
        </p:nvSpPr>
        <p:spPr>
          <a:xfrm>
            <a:off x="786809" y="1588742"/>
            <a:ext cx="10558131" cy="4716364"/>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ctr">
              <a:lnSpc>
                <a:spcPct val="120000"/>
              </a:lnSpc>
            </a:pPr>
            <a:endParaRPr lang="en-US" sz="3200" b="1" dirty="0">
              <a:solidFill>
                <a:srgbClr val="FF0000"/>
              </a:solidFill>
              <a:latin typeface="Times New Roman" pitchFamily="18" charset="0"/>
              <a:cs typeface="Times New Roman" pitchFamily="18" charset="0"/>
            </a:endParaRPr>
          </a:p>
          <a:p>
            <a:pPr algn="ctr">
              <a:lnSpc>
                <a:spcPct val="120000"/>
              </a:lnSpc>
            </a:pPr>
            <a:endParaRPr lang="en-US" sz="3200" b="1" dirty="0">
              <a:solidFill>
                <a:srgbClr val="FF0000"/>
              </a:solidFill>
              <a:latin typeface="Times New Roman" pitchFamily="18" charset="0"/>
              <a:cs typeface="Times New Roman" pitchFamily="18" charset="0"/>
            </a:endParaRPr>
          </a:p>
          <a:p>
            <a:pPr marL="514350" indent="-514350">
              <a:lnSpc>
                <a:spcPct val="120000"/>
              </a:lnSpc>
              <a:buAutoNum type="arabicPeriod"/>
            </a:pP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chuyên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môn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a:t>
            </a:r>
          </a:p>
          <a:p>
            <a:pPr>
              <a:lnSpc>
                <a:spcPct val="120000"/>
              </a:lnSpc>
            </a:pPr>
            <a:endParaRPr lang="en-US" sz="3200" b="1" dirty="0">
              <a:solidFill>
                <a:srgbClr val="FF0000"/>
              </a:solidFill>
              <a:latin typeface="Times New Roman" pitchFamily="18" charset="0"/>
              <a:cs typeface="Times New Roman" pitchFamily="18" charset="0"/>
            </a:endParaRPr>
          </a:p>
          <a:p>
            <a:pPr>
              <a:lnSpc>
                <a:spcPct val="120000"/>
              </a:lnSpc>
            </a:pPr>
            <a:r>
              <a:rPr lang="en-US" sz="3200" b="1" dirty="0">
                <a:solidFill>
                  <a:srgbClr val="FF0000"/>
                </a:solidFill>
                <a:latin typeface="Times New Roman" pitchFamily="18" charset="0"/>
                <a:cs typeface="Times New Roman" pitchFamily="18" charset="0"/>
              </a:rPr>
              <a:t>2.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chuyên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môn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phù</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hợp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với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điều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tế</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trường</a:t>
            </a:r>
            <a:r>
              <a:rPr lang="en-US" sz="3200" b="1" dirty="0">
                <a:solidFill>
                  <a:srgbClr val="FF0000"/>
                </a:solidFill>
                <a:latin typeface="Times New Roman" pitchFamily="18" charset="0"/>
                <a:cs typeface="Times New Roman" pitchFamily="18" charset="0"/>
              </a:rPr>
              <a:t> MN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a:t>
            </a:r>
          </a:p>
          <a:p>
            <a:pPr>
              <a:lnSpc>
                <a:spcPct val="120000"/>
              </a:lnSpc>
            </a:pPr>
            <a:endParaRPr lang="en-ID" altLang="en-US" sz="3200" b="1" dirty="0">
              <a:solidFill>
                <a:srgbClr val="0066CC"/>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80BD5F0B-5066-41B0-88BE-A9B646016BEE}"/>
              </a:ext>
            </a:extLst>
          </p:cNvPr>
          <p:cNvSpPr/>
          <p:nvPr/>
        </p:nvSpPr>
        <p:spPr>
          <a:xfrm>
            <a:off x="41565" y="-29240"/>
            <a:ext cx="12192000" cy="14208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23311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Pentagon 28"/>
          <p:cNvSpPr/>
          <p:nvPr/>
        </p:nvSpPr>
        <p:spPr>
          <a:xfrm>
            <a:off x="-25644" y="-63477"/>
            <a:ext cx="3885263" cy="1567299"/>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rPr>
              <a:t>NỘI DUNG 1</a:t>
            </a:r>
            <a:endParaRPr lang="en-US" sz="3000" dirty="0"/>
          </a:p>
        </p:txBody>
      </p:sp>
      <p:sp>
        <p:nvSpPr>
          <p:cNvPr id="31" name="Rectangle 30">
            <a:extLst>
              <a:ext uri="{FF2B5EF4-FFF2-40B4-BE49-F238E27FC236}">
                <a16:creationId xmlns:a16="http://schemas.microsoft.com/office/drawing/2014/main" id="{F5E0BE8B-91E4-42B9-893E-3759D53E7692}"/>
              </a:ext>
            </a:extLst>
          </p:cNvPr>
          <p:cNvSpPr/>
          <p:nvPr/>
        </p:nvSpPr>
        <p:spPr>
          <a:xfrm>
            <a:off x="5637965" y="180572"/>
            <a:ext cx="6528391" cy="742641"/>
          </a:xfrm>
          <a:prstGeom prst="rect">
            <a:avLst/>
          </a:prstGeom>
          <a:no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r">
              <a:tabLst>
                <a:tab pos="1090930" algn="l"/>
              </a:tabLst>
            </a:pPr>
            <a:r>
              <a:rPr lang="en-US" sz="1600" b="1" dirty="0" err="1">
                <a:solidFill>
                  <a:srgbClr val="002060"/>
                </a:solidFill>
                <a:latin typeface="Times New Roman"/>
                <a:ea typeface="Times New Roman"/>
              </a:rPr>
              <a:t>Chuyên</a:t>
            </a:r>
            <a:r>
              <a:rPr lang="en-US" sz="1600" b="1" dirty="0">
                <a:solidFill>
                  <a:srgbClr val="002060"/>
                </a:solidFill>
                <a:latin typeface="Times New Roman"/>
                <a:ea typeface="Times New Roman"/>
              </a:rPr>
              <a:t> </a:t>
            </a:r>
            <a:r>
              <a:rPr lang="en-US" sz="1600" b="1" dirty="0" err="1">
                <a:solidFill>
                  <a:srgbClr val="002060"/>
                </a:solidFill>
                <a:latin typeface="Times New Roman"/>
                <a:ea typeface="Times New Roman"/>
              </a:rPr>
              <a:t>đề</a:t>
            </a:r>
            <a:r>
              <a:rPr lang="en-US" sz="1600" b="1" dirty="0">
                <a:solidFill>
                  <a:srgbClr val="002060"/>
                </a:solidFill>
                <a:latin typeface="Times New Roman"/>
                <a:ea typeface="Times New Roman"/>
              </a:rPr>
              <a:t>:</a:t>
            </a:r>
            <a:endParaRPr lang="en-US" sz="1600" dirty="0">
              <a:solidFill>
                <a:srgbClr val="002060"/>
              </a:solidFill>
              <a:latin typeface="Times New Roman"/>
              <a:ea typeface="Times New Roman"/>
            </a:endParaRPr>
          </a:p>
          <a:p>
            <a:pPr algn="r">
              <a:tabLst>
                <a:tab pos="1090930" algn="l"/>
              </a:tabLst>
            </a:pPr>
            <a:r>
              <a:rPr lang="en-US" sz="1600" b="1" dirty="0">
                <a:solidFill>
                  <a:srgbClr val="002060"/>
                </a:solidFill>
                <a:latin typeface="Times New Roman"/>
                <a:ea typeface="Calibri"/>
                <a:cs typeface="Times New Roman"/>
              </a:rPr>
              <a:t>HƯỚNG DẪN SINH HOẠT CHUYÊN MÔN </a:t>
            </a:r>
            <a:endParaRPr lang="en-US" sz="1600" dirty="0">
              <a:solidFill>
                <a:srgbClr val="002060"/>
              </a:solidFill>
              <a:latin typeface="Times New Roman"/>
              <a:ea typeface="Calibri"/>
              <a:cs typeface="Times New Roman"/>
            </a:endParaRPr>
          </a:p>
          <a:p>
            <a:pPr algn="r">
              <a:tabLst>
                <a:tab pos="1090930" algn="l"/>
              </a:tabLst>
            </a:pPr>
            <a:r>
              <a:rPr lang="en-US" sz="1600" b="1" dirty="0">
                <a:solidFill>
                  <a:srgbClr val="002060"/>
                </a:solidFill>
                <a:latin typeface="Times New Roman"/>
                <a:ea typeface="Calibri"/>
                <a:cs typeface="Times New Roman"/>
              </a:rPr>
              <a:t>PHÙ HỢP VỚI ĐIỀU KIỆN THỰC TẾ CỦA TRƯỜNG MẦM NON</a:t>
            </a:r>
            <a:endParaRPr lang="en-US" sz="1600" dirty="0">
              <a:solidFill>
                <a:srgbClr val="002060"/>
              </a:solidFill>
              <a:latin typeface="Times New Roman"/>
              <a:ea typeface="Calibri"/>
              <a:cs typeface="Times New Roman"/>
            </a:endParaRPr>
          </a:p>
        </p:txBody>
      </p:sp>
    </p:spTree>
    <p:extLst>
      <p:ext uri="{BB962C8B-B14F-4D97-AF65-F5344CB8AC3E}">
        <p14:creationId xmlns:p14="http://schemas.microsoft.com/office/powerpoint/2010/main" val="3999570403"/>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p:cNvSpPr txBox="1">
            <a:spLocks noChangeArrowheads="1"/>
          </p:cNvSpPr>
          <p:nvPr/>
        </p:nvSpPr>
        <p:spPr>
          <a:xfrm>
            <a:off x="247651" y="1588742"/>
            <a:ext cx="11918706" cy="4716364"/>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just" defTabSz="914400" rtl="0" eaLnBrk="1" fontAlgn="auto" latinLnBrk="0" hangingPunct="1">
              <a:lnSpc>
                <a:spcPct val="120000"/>
              </a:lnSpc>
              <a:spcBef>
                <a:spcPct val="0"/>
              </a:spcBef>
              <a:spcAft>
                <a:spcPts val="0"/>
              </a:spcAft>
              <a:buClrTx/>
              <a:buSzTx/>
              <a:buFontTx/>
              <a:buNone/>
              <a:tabLst/>
              <a:defRPr/>
            </a:pPr>
            <a:endParaRPr kumimoji="0" lang="en-ID" altLang="en-US" sz="2500" b="1" i="0" u="none" strike="noStrike" kern="1200" cap="none" spc="0" normalizeH="0" baseline="0" noProof="0" dirty="0">
              <a:ln>
                <a:noFill/>
              </a:ln>
              <a:solidFill>
                <a:srgbClr val="0066CC"/>
              </a:solidFill>
              <a:effectLst/>
              <a:uLnTx/>
              <a:uFillTx/>
              <a:latin typeface="UTM Avo"/>
              <a:ea typeface="+mj-ea"/>
              <a:cs typeface="+mj-cs"/>
            </a:endParaRPr>
          </a:p>
        </p:txBody>
      </p:sp>
      <p:sp>
        <p:nvSpPr>
          <p:cNvPr id="11" name="Rectangle 10">
            <a:extLst>
              <a:ext uri="{FF2B5EF4-FFF2-40B4-BE49-F238E27FC236}">
                <a16:creationId xmlns:a16="http://schemas.microsoft.com/office/drawing/2014/main" id="{80BD5F0B-5066-41B0-88BE-A9B646016BEE}"/>
              </a:ext>
            </a:extLst>
          </p:cNvPr>
          <p:cNvSpPr/>
          <p:nvPr/>
        </p:nvSpPr>
        <p:spPr>
          <a:xfrm>
            <a:off x="41565" y="-29240"/>
            <a:ext cx="12192000" cy="14208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23311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29" name="Pentagon 28"/>
          <p:cNvSpPr/>
          <p:nvPr/>
        </p:nvSpPr>
        <p:spPr>
          <a:xfrm>
            <a:off x="-25644" y="-63477"/>
            <a:ext cx="3885263" cy="1567299"/>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mn-ea"/>
                <a:cs typeface="+mn-cs"/>
              </a:rPr>
              <a:t>NỘI DUNG 1</a:t>
            </a:r>
            <a:endParaRPr kumimoji="0" lang="en-US" sz="3000" b="0" i="0" u="none" strike="noStrike" kern="1200" cap="none" spc="0" normalizeH="0" baseline="0" noProof="0" dirty="0">
              <a:ln>
                <a:noFill/>
              </a:ln>
              <a:solidFill>
                <a:prstClr val="white"/>
              </a:solidFill>
              <a:effectLst/>
              <a:uLnTx/>
              <a:uFillTx/>
              <a:latin typeface="UTM Avo"/>
              <a:ea typeface="+mn-ea"/>
              <a:cs typeface="+mn-cs"/>
            </a:endParaRPr>
          </a:p>
        </p:txBody>
      </p:sp>
      <p:sp>
        <p:nvSpPr>
          <p:cNvPr id="31" name="Rectangle 30">
            <a:extLst>
              <a:ext uri="{FF2B5EF4-FFF2-40B4-BE49-F238E27FC236}">
                <a16:creationId xmlns:a16="http://schemas.microsoft.com/office/drawing/2014/main" id="{F5E0BE8B-91E4-42B9-893E-3759D53E7692}"/>
              </a:ext>
            </a:extLst>
          </p:cNvPr>
          <p:cNvSpPr/>
          <p:nvPr/>
        </p:nvSpPr>
        <p:spPr>
          <a:xfrm>
            <a:off x="3048001" y="256772"/>
            <a:ext cx="9118356" cy="742641"/>
          </a:xfrm>
          <a:prstGeom prst="rect">
            <a:avLst/>
          </a:prstGeom>
          <a:no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r" defTabSz="914400" rtl="0" eaLnBrk="1" fontAlgn="auto" latinLnBrk="0" hangingPunct="1">
              <a:lnSpc>
                <a:spcPct val="100000"/>
              </a:lnSpc>
              <a:spcBef>
                <a:spcPts val="0"/>
              </a:spcBef>
              <a:spcAft>
                <a:spcPts val="0"/>
              </a:spcAft>
              <a:buClrTx/>
              <a:buSzTx/>
              <a:buFontTx/>
              <a:buNone/>
              <a:tabLst>
                <a:tab pos="1090930" algn="l"/>
              </a:tabLst>
              <a:defRPr/>
            </a:pPr>
            <a:endPar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r" defTabSz="914400" rtl="0" eaLnBrk="1" fontAlgn="auto" latinLnBrk="0" hangingPunct="1">
              <a:lnSpc>
                <a:spcPct val="100000"/>
              </a:lnSpc>
              <a:spcBef>
                <a:spcPts val="0"/>
              </a:spcBef>
              <a:spcAft>
                <a:spcPts val="0"/>
              </a:spcAft>
              <a:buClrTx/>
              <a:buSzTx/>
              <a:buFontTx/>
              <a:buNone/>
              <a:tabLst>
                <a:tab pos="1090930" algn="l"/>
              </a:tabLst>
              <a:defRPr/>
            </a:pPr>
            <a:r>
              <a:rPr kumimoji="0" lang="en-US" sz="3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1. </a:t>
            </a:r>
            <a:r>
              <a:rPr kumimoji="0" lang="en-US" sz="36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Khái</a:t>
            </a:r>
            <a:r>
              <a:rPr kumimoji="0" lang="en-US" sz="3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niệm</a:t>
            </a:r>
            <a:r>
              <a:rPr kumimoji="0" lang="en-US" sz="3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vi-VN" sz="3600" b="1"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Sinh hoạt chuyên môn</a:t>
            </a:r>
            <a:r>
              <a:rPr kumimoji="0" lang="en-US" sz="3600" b="1"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600" b="1"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3600" b="1"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600" b="1"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600" b="1"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0" algn="r" defTabSz="914400" rtl="0" eaLnBrk="1" fontAlgn="auto" latinLnBrk="0" hangingPunct="1">
              <a:lnSpc>
                <a:spcPct val="100000"/>
              </a:lnSpc>
              <a:spcBef>
                <a:spcPts val="0"/>
              </a:spcBef>
              <a:spcAft>
                <a:spcPts val="0"/>
              </a:spcAft>
              <a:buClrTx/>
              <a:buSzTx/>
              <a:buFontTx/>
              <a:buNone/>
              <a:tabLst>
                <a:tab pos="1090930" algn="l"/>
              </a:tabLst>
              <a:defRPr/>
            </a:pPr>
            <a:endParaRPr kumimoji="0" lang="en-US" sz="3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a:p>
            <a:pPr marL="457200" marR="0" lvl="0" indent="0" algn="r" defTabSz="914400" rtl="0" eaLnBrk="1" fontAlgn="auto" latinLnBrk="0" hangingPunct="1">
              <a:lnSpc>
                <a:spcPct val="100000"/>
              </a:lnSpc>
              <a:spcBef>
                <a:spcPts val="0"/>
              </a:spcBef>
              <a:spcAft>
                <a:spcPts val="0"/>
              </a:spcAft>
              <a:buClrTx/>
              <a:buSzTx/>
              <a:buFontTx/>
              <a:buNone/>
              <a:tabLst>
                <a:tab pos="1090930" algn="l"/>
              </a:tabLst>
              <a:defRPr/>
            </a:pPr>
            <a:endParaRPr kumimoji="0" lang="en-US" sz="1600" b="0" i="0" u="none" strike="noStrike" kern="1200" cap="none" spc="0" normalizeH="0" baseline="0" noProof="0" dirty="0">
              <a:ln>
                <a:noFill/>
              </a:ln>
              <a:solidFill>
                <a:prstClr val="white"/>
              </a:solidFill>
              <a:effectLst/>
              <a:uLnTx/>
              <a:uFillTx/>
              <a:latin typeface="Times New Roman"/>
              <a:ea typeface="Times New Roman"/>
              <a:cs typeface="+mn-cs"/>
            </a:endParaRPr>
          </a:p>
        </p:txBody>
      </p:sp>
      <p:sp>
        <p:nvSpPr>
          <p:cNvPr id="7" name="Flowchart: Alternate Process 6">
            <a:extLst>
              <a:ext uri="{FF2B5EF4-FFF2-40B4-BE49-F238E27FC236}">
                <a16:creationId xmlns:a16="http://schemas.microsoft.com/office/drawing/2014/main" id="{6E789503-32BF-40D2-A8EE-ADC4A39705CF}"/>
              </a:ext>
            </a:extLst>
          </p:cNvPr>
          <p:cNvSpPr/>
          <p:nvPr/>
        </p:nvSpPr>
        <p:spPr>
          <a:xfrm>
            <a:off x="377013" y="1616173"/>
            <a:ext cx="11433986" cy="2892033"/>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lnSpc>
                <a:spcPct val="130000"/>
              </a:lnSpc>
              <a:spcAft>
                <a:spcPts val="800"/>
              </a:spcAft>
            </a:pPr>
            <a:r>
              <a:rPr lang="en-US" sz="28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môn</a:t>
            </a:r>
            <a:r>
              <a:rPr 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nhằm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nâng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sẻ</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lẫn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id="{69C1C7C4-B220-43B0-8CC5-86C14E65EC53}"/>
              </a:ext>
            </a:extLst>
          </p:cNvPr>
          <p:cNvSpPr/>
          <p:nvPr/>
        </p:nvSpPr>
        <p:spPr>
          <a:xfrm>
            <a:off x="379007" y="4705350"/>
            <a:ext cx="11433986" cy="1895878"/>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lnSpc>
                <a:spcPct val="130000"/>
              </a:lnSpc>
              <a:spcAft>
                <a:spcPts val="8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Plan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Việt Nam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“SHCM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GV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800" spc="-3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800" spc="-3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lẫn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a:t>
            </a:r>
            <a:r>
              <a:rPr lang="en-US" sz="2800" spc="-2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a:t>
            </a:r>
            <a:r>
              <a:rPr lang="en-US" sz="2800" spc="-2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3414514"/>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p:cNvSpPr txBox="1">
            <a:spLocks noChangeArrowheads="1"/>
          </p:cNvSpPr>
          <p:nvPr/>
        </p:nvSpPr>
        <p:spPr>
          <a:xfrm>
            <a:off x="786809" y="1588742"/>
            <a:ext cx="10558131" cy="4716364"/>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just">
              <a:lnSpc>
                <a:spcPct val="120000"/>
              </a:lnSpc>
            </a:pPr>
            <a:r>
              <a:rPr lang="en-US" sz="2800" b="1" dirty="0"/>
              <a:t>	</a:t>
            </a:r>
            <a:r>
              <a:rPr lang="en-US" sz="2800" b="1" dirty="0">
                <a:latin typeface="Times New Roman" pitchFamily="18" charset="0"/>
                <a:cs typeface="Times New Roman" pitchFamily="18" charset="0"/>
              </a:rPr>
              <a:t>	SHCM </a:t>
            </a:r>
            <a:r>
              <a:rPr lang="en-US" sz="2800" b="1" dirty="0" err="1">
                <a:solidFill>
                  <a:srgbClr val="FF0000"/>
                </a:solidFill>
                <a:latin typeface="Times New Roman" pitchFamily="18" charset="0"/>
                <a:cs typeface="Times New Roman" pitchFamily="18" charset="0"/>
              </a:rPr>
              <a:t>phù</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hợp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điều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mầm</a:t>
            </a:r>
            <a:r>
              <a:rPr lang="en-US" sz="2800" b="1" dirty="0">
                <a:latin typeface="Times New Roman" pitchFamily="18" charset="0"/>
                <a:cs typeface="Times New Roman" pitchFamily="18" charset="0"/>
              </a:rPr>
              <a:t> non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nhằm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bồi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dưỡng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môn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nghiệp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ngũ</a:t>
            </a:r>
            <a:r>
              <a:rPr lang="en-US" sz="2800" b="1" dirty="0">
                <a:latin typeface="Times New Roman" pitchFamily="18" charset="0"/>
                <a:cs typeface="Times New Roman" pitchFamily="18" charset="0"/>
              </a:rPr>
              <a:t> CBQL, GV, NV </a:t>
            </a:r>
            <a:r>
              <a:rPr lang="en-US" sz="2800" b="1" dirty="0" err="1">
                <a:solidFill>
                  <a:srgbClr val="FF0000"/>
                </a:solidFill>
                <a:latin typeface="Times New Roman" pitchFamily="18" charset="0"/>
                <a:cs typeface="Times New Roman" pitchFamily="18" charset="0"/>
              </a:rPr>
              <a:t>đáp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ứng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mục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chăm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sóc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nuôi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giáo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sở</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hợp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mầm</a:t>
            </a:r>
            <a:r>
              <a:rPr lang="en-US" sz="2800" b="1" dirty="0">
                <a:latin typeface="Times New Roman" pitchFamily="18" charset="0"/>
                <a:cs typeface="Times New Roman" pitchFamily="18" charset="0"/>
              </a:rPr>
              <a:t> non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môn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sở</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hóa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phương</a:t>
            </a:r>
            <a:r>
              <a:rPr lang="en-US" sz="2800" b="1" dirty="0">
                <a:latin typeface="Times New Roman" pitchFamily="18" charset="0"/>
                <a:cs typeface="Times New Roman" pitchFamily="18" charset="0"/>
              </a:rPr>
              <a:t>….</a:t>
            </a:r>
          </a:p>
          <a:p>
            <a:pPr algn="just">
              <a:lnSpc>
                <a:spcPct val="120000"/>
              </a:lnSpc>
            </a:pPr>
            <a:endParaRPr lang="en-ID" altLang="en-US" sz="2500" b="1" dirty="0">
              <a:solidFill>
                <a:srgbClr val="0066CC"/>
              </a:solidFill>
              <a:latin typeface="+mn-lt"/>
            </a:endParaRPr>
          </a:p>
        </p:txBody>
      </p:sp>
      <p:sp>
        <p:nvSpPr>
          <p:cNvPr id="11" name="Rectangle 10">
            <a:extLst>
              <a:ext uri="{FF2B5EF4-FFF2-40B4-BE49-F238E27FC236}">
                <a16:creationId xmlns:a16="http://schemas.microsoft.com/office/drawing/2014/main" id="{80BD5F0B-5066-41B0-88BE-A9B646016BEE}"/>
              </a:ext>
            </a:extLst>
          </p:cNvPr>
          <p:cNvSpPr/>
          <p:nvPr/>
        </p:nvSpPr>
        <p:spPr>
          <a:xfrm>
            <a:off x="41565" y="-29240"/>
            <a:ext cx="12192000" cy="14208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23311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Pentagon 28"/>
          <p:cNvSpPr/>
          <p:nvPr/>
        </p:nvSpPr>
        <p:spPr>
          <a:xfrm>
            <a:off x="-25644" y="-63477"/>
            <a:ext cx="3885263" cy="1567299"/>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rPr>
              <a:t>NỘI DUNG 1</a:t>
            </a:r>
            <a:endParaRPr lang="en-US" sz="3000" dirty="0"/>
          </a:p>
        </p:txBody>
      </p:sp>
      <p:sp>
        <p:nvSpPr>
          <p:cNvPr id="31" name="Rectangle 30">
            <a:extLst>
              <a:ext uri="{FF2B5EF4-FFF2-40B4-BE49-F238E27FC236}">
                <a16:creationId xmlns:a16="http://schemas.microsoft.com/office/drawing/2014/main" id="{F5E0BE8B-91E4-42B9-893E-3759D53E7692}"/>
              </a:ext>
            </a:extLst>
          </p:cNvPr>
          <p:cNvSpPr/>
          <p:nvPr/>
        </p:nvSpPr>
        <p:spPr>
          <a:xfrm>
            <a:off x="5637965" y="180572"/>
            <a:ext cx="6528391" cy="742641"/>
          </a:xfrm>
          <a:prstGeom prst="rect">
            <a:avLst/>
          </a:prstGeom>
          <a:no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r">
              <a:tabLst>
                <a:tab pos="1090930" algn="l"/>
              </a:tabLst>
            </a:pPr>
            <a:r>
              <a:rPr lang="en-US" sz="1600" b="1" dirty="0" err="1">
                <a:solidFill>
                  <a:schemeClr val="bg1"/>
                </a:solidFill>
                <a:latin typeface="Times New Roman"/>
                <a:ea typeface="Times New Roman"/>
              </a:rPr>
              <a:t>Chuyên</a:t>
            </a:r>
            <a:r>
              <a:rPr lang="en-US" sz="1600" b="1" dirty="0">
                <a:solidFill>
                  <a:schemeClr val="bg1"/>
                </a:solidFill>
                <a:latin typeface="Times New Roman"/>
                <a:ea typeface="Times New Roman"/>
              </a:rPr>
              <a:t> </a:t>
            </a:r>
            <a:r>
              <a:rPr lang="en-US" sz="1600" b="1" dirty="0" err="1">
                <a:solidFill>
                  <a:schemeClr val="bg1"/>
                </a:solidFill>
                <a:latin typeface="Times New Roman"/>
                <a:ea typeface="Times New Roman"/>
              </a:rPr>
              <a:t>đề</a:t>
            </a:r>
            <a:r>
              <a:rPr lang="en-US" sz="1600" b="1" dirty="0">
                <a:solidFill>
                  <a:schemeClr val="bg1"/>
                </a:solidFill>
                <a:latin typeface="Times New Roman"/>
                <a:ea typeface="Times New Roman"/>
              </a:rPr>
              <a:t>:</a:t>
            </a:r>
            <a:endParaRPr lang="en-US" sz="1600" dirty="0">
              <a:solidFill>
                <a:schemeClr val="bg1"/>
              </a:solidFill>
              <a:latin typeface="Times New Roman"/>
              <a:ea typeface="Times New Roman"/>
            </a:endParaRPr>
          </a:p>
          <a:p>
            <a:pPr algn="r">
              <a:tabLst>
                <a:tab pos="1090930" algn="l"/>
              </a:tabLst>
            </a:pPr>
            <a:r>
              <a:rPr lang="en-US" sz="1600" b="1" dirty="0">
                <a:solidFill>
                  <a:schemeClr val="bg1"/>
                </a:solidFill>
                <a:latin typeface="Times New Roman"/>
                <a:ea typeface="Calibri"/>
                <a:cs typeface="Times New Roman"/>
              </a:rPr>
              <a:t>HƯỚNG DẪN SINH HOẠT CHUYÊN MÔN </a:t>
            </a:r>
            <a:endParaRPr lang="en-US" sz="1600" dirty="0">
              <a:solidFill>
                <a:schemeClr val="bg1"/>
              </a:solidFill>
              <a:latin typeface="Times New Roman"/>
              <a:ea typeface="Calibri"/>
              <a:cs typeface="Times New Roman"/>
            </a:endParaRPr>
          </a:p>
          <a:p>
            <a:pPr algn="r">
              <a:tabLst>
                <a:tab pos="1090930" algn="l"/>
              </a:tabLst>
            </a:pPr>
            <a:r>
              <a:rPr lang="en-US" sz="1600" b="1" dirty="0">
                <a:solidFill>
                  <a:schemeClr val="bg1"/>
                </a:solidFill>
                <a:latin typeface="Times New Roman"/>
                <a:ea typeface="Calibri"/>
                <a:cs typeface="Times New Roman"/>
              </a:rPr>
              <a:t>PHÙ HỢP VỚI ĐIỀU KIỆN THỰC TẾ CỦA TRƯỜNG MẦM NON</a:t>
            </a:r>
            <a:endParaRPr lang="en-US" sz="1600" dirty="0">
              <a:solidFill>
                <a:schemeClr val="bg1"/>
              </a:solidFill>
              <a:latin typeface="Times New Roman"/>
              <a:ea typeface="Calibri"/>
              <a:cs typeface="Times New Roman"/>
            </a:endParaRPr>
          </a:p>
        </p:txBody>
      </p:sp>
    </p:spTree>
    <p:extLst>
      <p:ext uri="{BB962C8B-B14F-4D97-AF65-F5344CB8AC3E}">
        <p14:creationId xmlns:p14="http://schemas.microsoft.com/office/powerpoint/2010/main" val="3007871629"/>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p:cNvSpPr txBox="1">
            <a:spLocks noChangeArrowheads="1"/>
          </p:cNvSpPr>
          <p:nvPr/>
        </p:nvSpPr>
        <p:spPr>
          <a:xfrm>
            <a:off x="-25643" y="901826"/>
            <a:ext cx="12259208" cy="5956173"/>
          </a:xfrm>
          <a:prstGeom prst="rect">
            <a:avLst/>
          </a:prstGeom>
        </p:spPr>
        <p:txBody>
          <a:bodyP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just">
              <a:lnSpc>
                <a:spcPct val="120000"/>
              </a:lnSpc>
            </a:pPr>
            <a:r>
              <a:rPr lang="en-US" sz="2800" b="1" dirty="0"/>
              <a:t>	</a:t>
            </a:r>
            <a:endParaRPr lang="en-US" sz="2800" b="1" dirty="0">
              <a:latin typeface="Times New Roman" pitchFamily="18" charset="0"/>
              <a:cs typeface="Times New Roman" pitchFamily="18" charset="0"/>
            </a:endParaRPr>
          </a:p>
          <a:p>
            <a:pPr algn="just">
              <a:lnSpc>
                <a:spcPct val="120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vi-VN" sz="2200" dirty="0">
                <a:latin typeface="Times New Roman" pitchFamily="18" charset="0"/>
                <a:cs typeface="Times New Roman" pitchFamily="18" charset="0"/>
              </a:rPr>
              <a:t> trong việc thực hiện cũng như tổ chức </a:t>
            </a:r>
            <a:r>
              <a:rPr lang="en-US" sz="2200" dirty="0">
                <a:latin typeface="Times New Roman" pitchFamily="18" charset="0"/>
                <a:cs typeface="Times New Roman" pitchFamily="18" charset="0"/>
              </a:rPr>
              <a:t>SHCM </a:t>
            </a:r>
            <a:r>
              <a:rPr lang="vi-VN" sz="2200" dirty="0">
                <a:latin typeface="Times New Roman" pitchFamily="18" charset="0"/>
                <a:cs typeface="Times New Roman" pitchFamily="18" charset="0"/>
              </a:rPr>
              <a:t>của nhà trường.</a:t>
            </a:r>
            <a:endParaRPr lang="en-US" sz="2200" dirty="0">
              <a:latin typeface="Times New Roman" pitchFamily="18" charset="0"/>
              <a:cs typeface="Times New Roman" pitchFamily="18" charset="0"/>
            </a:endParaRPr>
          </a:p>
          <a:p>
            <a:pPr algn="just">
              <a:lnSpc>
                <a:spcPct val="120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nguyện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vọng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CBGVNV</a:t>
            </a:r>
            <a:r>
              <a:rPr lang="vi-VN" sz="2200" dirty="0">
                <a:latin typeface="Times New Roman" pitchFamily="18" charset="0"/>
                <a:cs typeface="Times New Roman" pitchFamily="18" charset="0"/>
              </a:rPr>
              <a:t> về việc bồi dưỡng nâng cao chuyên môn, ng</a:t>
            </a:r>
            <a:r>
              <a:rPr lang="en-US" sz="2200" dirty="0">
                <a:latin typeface="Times New Roman" pitchFamily="18" charset="0"/>
                <a:cs typeface="Times New Roman" pitchFamily="18" charset="0"/>
              </a:rPr>
              <a:t>h</a:t>
            </a:r>
            <a:r>
              <a:rPr lang="vi-VN" sz="2200" dirty="0">
                <a:latin typeface="Times New Roman" pitchFamily="18" charset="0"/>
                <a:cs typeface="Times New Roman" pitchFamily="18" charset="0"/>
              </a:rPr>
              <a:t>iệp vụ, năng lực.</a:t>
            </a:r>
            <a:endParaRPr lang="en-US" sz="2200" dirty="0">
              <a:latin typeface="Times New Roman" pitchFamily="18" charset="0"/>
              <a:cs typeface="Times New Roman" pitchFamily="18" charset="0"/>
            </a:endParaRPr>
          </a:p>
          <a:p>
            <a:pPr algn="just">
              <a:lnSpc>
                <a:spcPct val="120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QLý</a:t>
            </a:r>
            <a:r>
              <a:rPr lang="en-US" sz="2200" dirty="0">
                <a:latin typeface="Times New Roman" pitchFamily="18" charset="0"/>
                <a:cs typeface="Times New Roman" pitchFamily="18" charset="0"/>
              </a:rPr>
              <a:t>.</a:t>
            </a:r>
          </a:p>
          <a:p>
            <a:pPr algn="just">
              <a:lnSpc>
                <a:spcPct val="120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triển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tổ</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trưởng</a:t>
            </a:r>
            <a:r>
              <a:rPr lang="en-US" sz="2200" dirty="0">
                <a:latin typeface="Times New Roman" pitchFamily="18" charset="0"/>
                <a:cs typeface="Times New Roman" pitchFamily="18" charset="0"/>
              </a:rPr>
              <a:t> CM</a:t>
            </a:r>
            <a:r>
              <a:rPr lang="vi-VN" sz="2200" dirty="0">
                <a:latin typeface="Times New Roman" pitchFamily="18" charset="0"/>
                <a:cs typeface="Times New Roman" pitchFamily="18" charset="0"/>
              </a:rPr>
              <a:t>, giúp tổ chuyên môn hoàn thiện kỹ năng xây dựng và điều chỉnh kế hoạch phù hợp tình hình thực tế của tổ chuyên môn.</a:t>
            </a:r>
            <a:endParaRPr lang="en-US" sz="2200" dirty="0">
              <a:latin typeface="Times New Roman" pitchFamily="18" charset="0"/>
              <a:cs typeface="Times New Roman" pitchFamily="18" charset="0"/>
            </a:endParaRPr>
          </a:p>
          <a:p>
            <a:pPr algn="just">
              <a:lnSpc>
                <a:spcPct val="120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trường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tập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cực</a:t>
            </a:r>
            <a:r>
              <a:rPr lang="vi-VN" sz="2200" dirty="0">
                <a:latin typeface="Times New Roman" pitchFamily="18" charset="0"/>
                <a:cs typeface="Times New Roman" pitchFamily="18" charset="0"/>
              </a:rPr>
              <a:t>, kích thích phát triển đội ngũ năng lực cập nhật cái mới, cái hiện đại.</a:t>
            </a:r>
            <a:endParaRPr lang="en-US" sz="2200" dirty="0">
              <a:latin typeface="Times New Roman" pitchFamily="18" charset="0"/>
              <a:cs typeface="Times New Roman" pitchFamily="18" charset="0"/>
            </a:endParaRPr>
          </a:p>
          <a:p>
            <a:pPr algn="just">
              <a:lnSpc>
                <a:spcPct val="120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triển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nhóm</a:t>
            </a:r>
            <a:r>
              <a:rPr lang="vi-VN" sz="2200" dirty="0">
                <a:latin typeface="Times New Roman" pitchFamily="18" charset="0"/>
                <a:cs typeface="Times New Roman" pitchFamily="18" charset="0"/>
              </a:rPr>
              <a:t>, phát triển kỹ năng tiếp nhận, xử lý thông tin, kỹ năng điều chỉnh cảm xúc.</a:t>
            </a:r>
            <a:endParaRPr lang="en-US" sz="2200" dirty="0">
              <a:latin typeface="Times New Roman" pitchFamily="18" charset="0"/>
              <a:cs typeface="Times New Roman" pitchFamily="18" charset="0"/>
            </a:endParaRPr>
          </a:p>
          <a:p>
            <a:pPr algn="just">
              <a:lnSpc>
                <a:spcPct val="120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Nâng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cao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lượng</a:t>
            </a:r>
            <a:r>
              <a:rPr lang="en-US" sz="2200" dirty="0">
                <a:latin typeface="Times New Roman" pitchFamily="18" charset="0"/>
                <a:cs typeface="Times New Roman" pitchFamily="18" charset="0"/>
              </a:rPr>
              <a:t> CSNDGD </a:t>
            </a:r>
            <a:r>
              <a:rPr lang="en-US" sz="2200" dirty="0" err="1">
                <a:latin typeface="Times New Roman" pitchFamily="18" charset="0"/>
                <a:cs typeface="Times New Roman" pitchFamily="18" charset="0"/>
              </a:rPr>
              <a:t>trẻ</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lượng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ngũ</a:t>
            </a:r>
            <a:r>
              <a:rPr lang="vi-VN" sz="2200" dirty="0">
                <a:latin typeface="Times New Roman" pitchFamily="18" charset="0"/>
                <a:cs typeface="Times New Roman" pitchFamily="18" charset="0"/>
              </a:rPr>
              <a:t> nhà trường, khẳng định tính đa dạng mỗi trường, tránh dập khuôn, máy móc. </a:t>
            </a:r>
            <a:endParaRPr lang="en-US" sz="2200" dirty="0">
              <a:latin typeface="Times New Roman" pitchFamily="18" charset="0"/>
              <a:cs typeface="Times New Roman" pitchFamily="18" charset="0"/>
            </a:endParaRPr>
          </a:p>
          <a:p>
            <a:pPr algn="just">
              <a:lnSpc>
                <a:spcPct val="120000"/>
              </a:lnSpc>
            </a:pPr>
            <a:endParaRPr lang="en-US" sz="2800" b="1" dirty="0"/>
          </a:p>
          <a:p>
            <a:pPr algn="just">
              <a:lnSpc>
                <a:spcPct val="120000"/>
              </a:lnSpc>
            </a:pPr>
            <a:r>
              <a:rPr lang="en-US" sz="2800" b="1" dirty="0"/>
              <a:t>	</a:t>
            </a:r>
            <a:endParaRPr lang="en-ID" altLang="en-US" sz="2500" b="1" dirty="0">
              <a:solidFill>
                <a:srgbClr val="0066CC"/>
              </a:solidFill>
              <a:latin typeface="+mn-lt"/>
            </a:endParaRPr>
          </a:p>
        </p:txBody>
      </p:sp>
      <p:sp>
        <p:nvSpPr>
          <p:cNvPr id="11" name="Rectangle 10">
            <a:extLst>
              <a:ext uri="{FF2B5EF4-FFF2-40B4-BE49-F238E27FC236}">
                <a16:creationId xmlns:a16="http://schemas.microsoft.com/office/drawing/2014/main" id="{80BD5F0B-5066-41B0-88BE-A9B646016BEE}"/>
              </a:ext>
            </a:extLst>
          </p:cNvPr>
          <p:cNvSpPr/>
          <p:nvPr/>
        </p:nvSpPr>
        <p:spPr>
          <a:xfrm>
            <a:off x="41565" y="-29240"/>
            <a:ext cx="12192000" cy="14208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DCDA4F5F-2DC7-4F92-8CB8-593EE99D299F}"/>
              </a:ext>
            </a:extLst>
          </p:cNvPr>
          <p:cNvSpPr/>
          <p:nvPr/>
        </p:nvSpPr>
        <p:spPr>
          <a:xfrm>
            <a:off x="2031978" y="1233118"/>
            <a:ext cx="101471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Pentagon 28"/>
          <p:cNvSpPr/>
          <p:nvPr/>
        </p:nvSpPr>
        <p:spPr>
          <a:xfrm>
            <a:off x="-25644" y="-63477"/>
            <a:ext cx="3885263" cy="1567299"/>
          </a:xfrm>
          <a:prstGeom prst="homePlat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rPr>
              <a:t>NỘI DUNG 1</a:t>
            </a:r>
            <a:endParaRPr lang="en-US" sz="3000" dirty="0"/>
          </a:p>
        </p:txBody>
      </p:sp>
      <p:sp>
        <p:nvSpPr>
          <p:cNvPr id="31" name="Rectangle 30">
            <a:extLst>
              <a:ext uri="{FF2B5EF4-FFF2-40B4-BE49-F238E27FC236}">
                <a16:creationId xmlns:a16="http://schemas.microsoft.com/office/drawing/2014/main" id="{F5E0BE8B-91E4-42B9-893E-3759D53E7692}"/>
              </a:ext>
            </a:extLst>
          </p:cNvPr>
          <p:cNvSpPr/>
          <p:nvPr/>
        </p:nvSpPr>
        <p:spPr>
          <a:xfrm>
            <a:off x="4590215" y="159185"/>
            <a:ext cx="6528391" cy="742641"/>
          </a:xfrm>
          <a:prstGeom prst="rect">
            <a:avLst/>
          </a:prstGeom>
          <a:no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090930" algn="l"/>
              </a:tabLst>
            </a:pPr>
            <a:r>
              <a:rPr lang="en-US" sz="3600" b="1" dirty="0">
                <a:solidFill>
                  <a:srgbClr val="002060"/>
                </a:solidFill>
                <a:latin typeface="Times New Roman" pitchFamily="18" charset="0"/>
                <a:cs typeface="Times New Roman" pitchFamily="18" charset="0"/>
              </a:rPr>
              <a:t>2. </a:t>
            </a:r>
            <a:r>
              <a:rPr lang="en-US" sz="3600" b="1" dirty="0" err="1">
                <a:solidFill>
                  <a:srgbClr val="002060"/>
                </a:solidFill>
                <a:latin typeface="Times New Roman" pitchFamily="18" charset="0"/>
                <a:cs typeface="Times New Roman" pitchFamily="18" charset="0"/>
              </a:rPr>
              <a:t>Vai</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trò</a:t>
            </a:r>
            <a:endParaRPr lang="en-US" sz="3600" b="1" dirty="0">
              <a:solidFill>
                <a:srgbClr val="002060"/>
              </a:solidFill>
              <a:latin typeface="Times New Roman"/>
              <a:ea typeface="Calibri"/>
              <a:cs typeface="Times New Roman"/>
            </a:endParaRPr>
          </a:p>
        </p:txBody>
      </p:sp>
    </p:spTree>
    <p:extLst>
      <p:ext uri="{BB962C8B-B14F-4D97-AF65-F5344CB8AC3E}">
        <p14:creationId xmlns:p14="http://schemas.microsoft.com/office/powerpoint/2010/main" val="1370941269"/>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5577&quot;&gt;&lt;property id=&quot;20148&quot; value=&quot;5&quot;/&gt;&lt;property id=&quot;20300&quot; value=&quot;Slide 2&quot;/&gt;&lt;property id=&quot;20307&quot; value=&quot;277&quot;/&gt;&lt;/object&gt;&lt;object type=&quot;3&quot; unique_id=&quot;15579&quot;&gt;&lt;property id=&quot;20148&quot; value=&quot;5&quot;/&gt;&lt;property id=&quot;20300&quot; value=&quot;Slide 4&quot;/&gt;&lt;property id=&quot;20307&quot; value=&quot;282&quot;/&gt;&lt;/object&gt;&lt;object type=&quot;3&quot; unique_id=&quot;15580&quot;&gt;&lt;property id=&quot;20148&quot; value=&quot;5&quot;/&gt;&lt;property id=&quot;20300&quot; value=&quot;Slide 5&quot;/&gt;&lt;property id=&quot;20307&quot; value=&quot;283&quot;/&gt;&lt;/object&gt;&lt;object type=&quot;3&quot; unique_id=&quot;15581&quot;&gt;&lt;property id=&quot;20148&quot; value=&quot;5&quot;/&gt;&lt;property id=&quot;20300&quot; value=&quot;Slide 6&quot;/&gt;&lt;property id=&quot;20307&quot; value=&quot;284&quot;/&gt;&lt;/object&gt;&lt;object type=&quot;3&quot; unique_id=&quot;15582&quot;&gt;&lt;property id=&quot;20148&quot; value=&quot;5&quot;/&gt;&lt;property id=&quot;20300&quot; value=&quot;Slide 7&quot;/&gt;&lt;property id=&quot;20307&quot; value=&quot;285&quot;/&gt;&lt;/object&gt;&lt;object type=&quot;3&quot; unique_id=&quot;15583&quot;&gt;&lt;property id=&quot;20148&quot; value=&quot;5&quot;/&gt;&lt;property id=&quot;20300&quot; value=&quot;Slide 8&quot;/&gt;&lt;property id=&quot;20307&quot; value=&quot;286&quot;/&gt;&lt;/object&gt;&lt;object type=&quot;3&quot; unique_id=&quot;15584&quot;&gt;&lt;property id=&quot;20148&quot; value=&quot;5&quot;/&gt;&lt;property id=&quot;20300&quot; value=&quot;Slide 9&quot;/&gt;&lt;property id=&quot;20307&quot; value=&quot;287&quot;/&gt;&lt;/object&gt;&lt;object type=&quot;3&quot; unique_id=&quot;15585&quot;&gt;&lt;property id=&quot;20148&quot; value=&quot;5&quot;/&gt;&lt;property id=&quot;20300&quot; value=&quot;Slide 10&quot;/&gt;&lt;property id=&quot;20307&quot; value=&quot;288&quot;/&gt;&lt;/object&gt;&lt;object type=&quot;3&quot; unique_id=&quot;15586&quot;&gt;&lt;property id=&quot;20148&quot; value=&quot;5&quot;/&gt;&lt;property id=&quot;20300&quot; value=&quot;Slide 11&quot;/&gt;&lt;property id=&quot;20307&quot; value=&quot;289&quot;/&gt;&lt;/object&gt;&lt;object type=&quot;3&quot; unique_id=&quot;15587&quot;&gt;&lt;property id=&quot;20148&quot; value=&quot;5&quot;/&gt;&lt;property id=&quot;20300&quot; value=&quot;Slide 12&quot;/&gt;&lt;property id=&quot;20307&quot; value=&quot;290&quot;/&gt;&lt;/object&gt;&lt;object type=&quot;3&quot; unique_id=&quot;15588&quot;&gt;&lt;property id=&quot;20148&quot; value=&quot;5&quot;/&gt;&lt;property id=&quot;20300&quot; value=&quot;Slide 13&quot;/&gt;&lt;property id=&quot;20307&quot; value=&quot;292&quot;/&gt;&lt;/object&gt;&lt;object type=&quot;3&quot; unique_id=&quot;15589&quot;&gt;&lt;property id=&quot;20148&quot; value=&quot;5&quot;/&gt;&lt;property id=&quot;20300&quot; value=&quot;Slide 14&quot;/&gt;&lt;property id=&quot;20307&quot; value=&quot;291&quot;/&gt;&lt;/object&gt;&lt;object type=&quot;3&quot; unique_id=&quot;15590&quot;&gt;&lt;property id=&quot;20148&quot; value=&quot;5&quot;/&gt;&lt;property id=&quot;20300&quot; value=&quot;Slide 15&quot;/&gt;&lt;property id=&quot;20307&quot; value=&quot;293&quot;/&gt;&lt;/object&gt;&lt;object type=&quot;3&quot; unique_id=&quot;15591&quot;&gt;&lt;property id=&quot;20148&quot; value=&quot;5&quot;/&gt;&lt;property id=&quot;20300&quot; value=&quot;Slide 16&quot;/&gt;&lt;property id=&quot;20307&quot; value=&quot;294&quot;/&gt;&lt;/object&gt;&lt;object type=&quot;3&quot; unique_id=&quot;15592&quot;&gt;&lt;property id=&quot;20148&quot; value=&quot;5&quot;/&gt;&lt;property id=&quot;20300&quot; value=&quot;Slide 17&quot;/&gt;&lt;property id=&quot;20307&quot; value=&quot;295&quot;/&gt;&lt;/object&gt;&lt;object type=&quot;3&quot; unique_id=&quot;15593&quot;&gt;&lt;property id=&quot;20148&quot; value=&quot;5&quot;/&gt;&lt;property id=&quot;20300&quot; value=&quot;Slide 18&quot;/&gt;&lt;property id=&quot;20307&quot; value=&quot;296&quot;/&gt;&lt;/object&gt;&lt;object type=&quot;3&quot; unique_id=&quot;15594&quot;&gt;&lt;property id=&quot;20148&quot; value=&quot;5&quot;/&gt;&lt;property id=&quot;20300&quot; value=&quot;Slide 19&quot;/&gt;&lt;property id=&quot;20307&quot; value=&quot;297&quot;/&gt;&lt;/object&gt;&lt;object type=&quot;3&quot; unique_id=&quot;15595&quot;&gt;&lt;property id=&quot;20148&quot; value=&quot;5&quot;/&gt;&lt;property id=&quot;20300&quot; value=&quot;Slide 20&quot;/&gt;&lt;property id=&quot;20307&quot; value=&quot;298&quot;/&gt;&lt;/object&gt;&lt;object type=&quot;3&quot; unique_id=&quot;15596&quot;&gt;&lt;property id=&quot;20148&quot; value=&quot;5&quot;/&gt;&lt;property id=&quot;20300&quot; value=&quot;Slide 21&quot;/&gt;&lt;property id=&quot;20307&quot; value=&quot;299&quot;/&gt;&lt;/object&gt;&lt;object type=&quot;3&quot; unique_id=&quot;15597&quot;&gt;&lt;property id=&quot;20148&quot; value=&quot;5&quot;/&gt;&lt;property id=&quot;20300&quot; value=&quot;Slide 22&quot;/&gt;&lt;property id=&quot;20307&quot; value=&quot;300&quot;/&gt;&lt;/object&gt;&lt;object type=&quot;3&quot; unique_id=&quot;15598&quot;&gt;&lt;property id=&quot;20148&quot; value=&quot;5&quot;/&gt;&lt;property id=&quot;20300&quot; value=&quot;Slide 23&quot;/&gt;&lt;property id=&quot;20307&quot; value=&quot;301&quot;/&gt;&lt;/object&gt;&lt;object type=&quot;3&quot; unique_id=&quot;15599&quot;&gt;&lt;property id=&quot;20148&quot; value=&quot;5&quot;/&gt;&lt;property id=&quot;20300&quot; value=&quot;Slide 24&quot;/&gt;&lt;property id=&quot;20307&quot; value=&quot;302&quot;/&gt;&lt;/object&gt;&lt;object type=&quot;3&quot; unique_id=&quot;15600&quot;&gt;&lt;property id=&quot;20148&quot; value=&quot;5&quot;/&gt;&lt;property id=&quot;20300&quot; value=&quot;Slide 25&quot;/&gt;&lt;property id=&quot;20307&quot; value=&quot;303&quot;/&gt;&lt;/object&gt;&lt;object type=&quot;3&quot; unique_id=&quot;15601&quot;&gt;&lt;property id=&quot;20148&quot; value=&quot;5&quot;/&gt;&lt;property id=&quot;20300&quot; value=&quot;Slide 26&quot;/&gt;&lt;property id=&quot;20307&quot; value=&quot;304&quot;/&gt;&lt;/object&gt;&lt;object type=&quot;3&quot; unique_id=&quot;15602&quot;&gt;&lt;property id=&quot;20148&quot; value=&quot;5&quot;/&gt;&lt;property id=&quot;20300&quot; value=&quot;Slide 27&quot;/&gt;&lt;property id=&quot;20307&quot; value=&quot;305&quot;/&gt;&lt;/object&gt;&lt;object type=&quot;3&quot; unique_id=&quot;15603&quot;&gt;&lt;property id=&quot;20148&quot; value=&quot;5&quot;/&gt;&lt;property id=&quot;20300&quot; value=&quot;Slide 28&quot;/&gt;&lt;property id=&quot;20307&quot; value=&quot;306&quot;/&gt;&lt;/object&gt;&lt;object type=&quot;3&quot; unique_id=&quot;15604&quot;&gt;&lt;property id=&quot;20148&quot; value=&quot;5&quot;/&gt;&lt;property id=&quot;20300&quot; value=&quot;Slide 29&quot;/&gt;&lt;property id=&quot;20307&quot; value=&quot;307&quot;/&gt;&lt;/object&gt;&lt;object type=&quot;3&quot; unique_id=&quot;15605&quot;&gt;&lt;property id=&quot;20148&quot; value=&quot;5&quot;/&gt;&lt;property id=&quot;20300&quot; value=&quot;Slide 30&quot;/&gt;&lt;property id=&quot;20307&quot; value=&quot;308&quot;/&gt;&lt;/object&gt;&lt;object type=&quot;3&quot; unique_id=&quot;15606&quot;&gt;&lt;property id=&quot;20148&quot; value=&quot;5&quot;/&gt;&lt;property id=&quot;20300&quot; value=&quot;Slide 31&quot;/&gt;&lt;property id=&quot;20307&quot; value=&quot;309&quot;/&gt;&lt;/object&gt;&lt;object type=&quot;3&quot; unique_id=&quot;15607&quot;&gt;&lt;property id=&quot;20148&quot; value=&quot;5&quot;/&gt;&lt;property id=&quot;20300&quot; value=&quot;Slide 32&quot;/&gt;&lt;property id=&quot;20307&quot; value=&quot;310&quot;/&gt;&lt;/object&gt;&lt;object type=&quot;3&quot; unique_id=&quot;15608&quot;&gt;&lt;property id=&quot;20148&quot; value=&quot;5&quot;/&gt;&lt;property id=&quot;20300&quot; value=&quot;Slide 33&quot;/&gt;&lt;property id=&quot;20307&quot; value=&quot;311&quot;/&gt;&lt;/object&gt;&lt;object type=&quot;3&quot; unique_id=&quot;15609&quot;&gt;&lt;property id=&quot;20148&quot; value=&quot;5&quot;/&gt;&lt;property id=&quot;20300&quot; value=&quot;Slide 34&quot;/&gt;&lt;property id=&quot;20307&quot; value=&quot;312&quot;/&gt;&lt;/object&gt;&lt;object type=&quot;3&quot; unique_id=&quot;15610&quot;&gt;&lt;property id=&quot;20148&quot; value=&quot;5&quot;/&gt;&lt;property id=&quot;20300&quot; value=&quot;Slide 35&quot;/&gt;&lt;property id=&quot;20307&quot; value=&quot;313&quot;/&gt;&lt;/object&gt;&lt;object type=&quot;3&quot; unique_id=&quot;15611&quot;&gt;&lt;property id=&quot;20148&quot; value=&quot;5&quot;/&gt;&lt;property id=&quot;20300&quot; value=&quot;Slide 36&quot;/&gt;&lt;property id=&quot;20307&quot; value=&quot;314&quot;/&gt;&lt;/object&gt;&lt;object type=&quot;3&quot; unique_id=&quot;15612&quot;&gt;&lt;property id=&quot;20148&quot; value=&quot;5&quot;/&gt;&lt;property id=&quot;20300&quot; value=&quot;Slide 37&quot;/&gt;&lt;property id=&quot;20307&quot; value=&quot;316&quot;/&gt;&lt;/object&gt;&lt;object type=&quot;3&quot; unique_id=&quot;15613&quot;&gt;&lt;property id=&quot;20148&quot; value=&quot;5&quot;/&gt;&lt;property id=&quot;20300&quot; value=&quot;Slide 38&quot;/&gt;&lt;property id=&quot;20307&quot; value=&quot;315&quot;/&gt;&lt;/object&gt;&lt;object type=&quot;3&quot; unique_id=&quot;15614&quot;&gt;&lt;property id=&quot;20148&quot; value=&quot;5&quot;/&gt;&lt;property id=&quot;20300&quot; value=&quot;Slide 39&quot;/&gt;&lt;property id=&quot;20307&quot; value=&quot;317&quot;/&gt;&lt;/object&gt;&lt;object type=&quot;3&quot; unique_id=&quot;15615&quot;&gt;&lt;property id=&quot;20148&quot; value=&quot;5&quot;/&gt;&lt;property id=&quot;20300&quot; value=&quot;Slide 40&quot;/&gt;&lt;property id=&quot;20307&quot; value=&quot;318&quot;/&gt;&lt;/object&gt;&lt;object type=&quot;3&quot; unique_id=&quot;15616&quot;&gt;&lt;property id=&quot;20148&quot; value=&quot;5&quot;/&gt;&lt;property id=&quot;20300&quot; value=&quot;Slide 41&quot;/&gt;&lt;property id=&quot;20307&quot; value=&quot;319&quot;/&gt;&lt;/object&gt;&lt;object type=&quot;3&quot; unique_id=&quot;15617&quot;&gt;&lt;property id=&quot;20148&quot; value=&quot;5&quot;/&gt;&lt;property id=&quot;20300&quot; value=&quot;Slide 42&quot;/&gt;&lt;property id=&quot;20307&quot; value=&quot;320&quot;/&gt;&lt;/object&gt;&lt;object type=&quot;3&quot; unique_id=&quot;15618&quot;&gt;&lt;property id=&quot;20148&quot; value=&quot;5&quot;/&gt;&lt;property id=&quot;20300&quot; value=&quot;Slide 43&quot;/&gt;&lt;property id=&quot;20307&quot; value=&quot;321&quot;/&gt;&lt;/object&gt;&lt;object type=&quot;3&quot; unique_id=&quot;15619&quot;&gt;&lt;property id=&quot;20148&quot; value=&quot;5&quot;/&gt;&lt;property id=&quot;20300&quot; value=&quot;Slide 44&quot;/&gt;&lt;property id=&quot;20307&quot; value=&quot;322&quot;/&gt;&lt;/object&gt;&lt;object type=&quot;3&quot; unique_id=&quot;15620&quot;&gt;&lt;property id=&quot;20148&quot; value=&quot;5&quot;/&gt;&lt;property id=&quot;20300&quot; value=&quot;Slide 45&quot;/&gt;&lt;property id=&quot;20307&quot; value=&quot;323&quot;/&gt;&lt;/object&gt;&lt;object type=&quot;3&quot; unique_id=&quot;15621&quot;&gt;&lt;property id=&quot;20148&quot; value=&quot;5&quot;/&gt;&lt;property id=&quot;20300&quot; value=&quot;Slide 46&quot;/&gt;&lt;property id=&quot;20307&quot; value=&quot;324&quot;/&gt;&lt;/object&gt;&lt;object type=&quot;3&quot; unique_id=&quot;15622&quot;&gt;&lt;property id=&quot;20148&quot; value=&quot;5&quot;/&gt;&lt;property id=&quot;20300&quot; value=&quot;Slide 47&quot;/&gt;&lt;property id=&quot;20307&quot; value=&quot;325&quot;/&gt;&lt;/object&gt;&lt;object type=&quot;3&quot; unique_id=&quot;15914&quot;&gt;&lt;property id=&quot;20148&quot; value=&quot;5&quot;/&gt;&lt;property id=&quot;20300&quot; value=&quot;Slide 3&quot;/&gt;&lt;property id=&quot;20307&quot; value=&quot;326&quot;/&gt;&lt;/object&gt;&lt;/object&gt;&lt;object type=&quot;8&quot; unique_id=&quot;1004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uận văn Thạc sĩ">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5142</TotalTime>
  <Words>6762</Words>
  <Application>Microsoft Office PowerPoint</Application>
  <PresentationFormat>Widescreen</PresentationFormat>
  <Paragraphs>371</Paragraphs>
  <Slides>48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48</vt:i4>
      </vt:variant>
    </vt:vector>
  </HeadingPairs>
  <TitlesOfParts>
    <vt:vector size="56" baseType="lpstr">
      <vt:lpstr>UTM Avo</vt:lpstr>
      <vt:lpstr>Open Sans</vt:lpstr>
      <vt:lpstr>Calibri</vt:lpstr>
      <vt:lpstr>Arial</vt:lpstr>
      <vt:lpstr>Times New Roman</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Thực trạng sinh hoạt chuyên môn của trường mầm non hiện nay</vt:lpstr>
      <vt:lpstr>Thực trạng SHCM của trường mầm non hiện nay?</vt:lpstr>
      <vt:lpstr>Thực trạng SHCM của trường mầm non hiện nay?</vt:lpstr>
      <vt:lpstr>Thực trạng SHCM của trường mầm non hiện nay?</vt:lpstr>
      <vt:lpstr>Thực trạng SHCM của trường mầm non hiện nay?</vt:lpstr>
      <vt:lpstr>Thực trạng SHCM của trường mầm non hiện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Thành Đỗ</dc:creator>
  <cp:lastModifiedBy>Huyen Trang</cp:lastModifiedBy>
  <cp:revision>399</cp:revision>
  <dcterms:created xsi:type="dcterms:W3CDTF">2021-03-30T01:38:22Z</dcterms:created>
  <dcterms:modified xsi:type="dcterms:W3CDTF">2025-10-19T14:59:42Z</dcterms:modified>
</cp:coreProperties>
</file>