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  <p:sldMasterId id="2147483693" r:id="rId2"/>
  </p:sldMasterIdLst>
  <p:notesMasterIdLst>
    <p:notesMasterId r:id="rId21"/>
  </p:notesMasterIdLst>
  <p:sldIdLst>
    <p:sldId id="559" r:id="rId3"/>
    <p:sldId id="560" r:id="rId4"/>
    <p:sldId id="562" r:id="rId5"/>
    <p:sldId id="567" r:id="rId6"/>
    <p:sldId id="568" r:id="rId7"/>
    <p:sldId id="566" r:id="rId8"/>
    <p:sldId id="565" r:id="rId9"/>
    <p:sldId id="564" r:id="rId10"/>
    <p:sldId id="563" r:id="rId11"/>
    <p:sldId id="570" r:id="rId12"/>
    <p:sldId id="577" r:id="rId13"/>
    <p:sldId id="576" r:id="rId14"/>
    <p:sldId id="574" r:id="rId15"/>
    <p:sldId id="573" r:id="rId16"/>
    <p:sldId id="572" r:id="rId17"/>
    <p:sldId id="578" r:id="rId18"/>
    <p:sldId id="580" r:id="rId19"/>
    <p:sldId id="368" r:id="rId20"/>
  </p:sldIdLst>
  <p:sldSz cx="18288000" cy="10287000"/>
  <p:notesSz cx="6858000" cy="9144000"/>
  <p:embeddedFontLst>
    <p:embeddedFont>
      <p:font typeface="Garamond" panose="02020404030301010803" pitchFamily="18" charset="0"/>
      <p:regular r:id="rId22"/>
      <p:bold r:id="rId23"/>
      <p: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Segoe Print" panose="02000600000000000000" pitchFamily="2" charset="0"/>
      <p:regular r:id="rId31"/>
      <p:bold r:id="rId32"/>
    </p:embeddedFont>
    <p:embeddedFont>
      <p:font typeface="Muli Black" panose="020B0604020202020204" charset="0"/>
      <p:regular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E8F"/>
    <a:srgbClr val="2E4494"/>
    <a:srgbClr val="196E63"/>
    <a:srgbClr val="CF6C58"/>
    <a:srgbClr val="ECBC9E"/>
    <a:srgbClr val="219385"/>
    <a:srgbClr val="BAF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83F5B-0329-4A2D-BA59-6A72FC742BFE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E1830-6096-4F4A-A127-86C8420C3D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1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3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71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57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6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11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8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40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52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80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876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11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75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22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398417" y="2628900"/>
            <a:ext cx="10287003" cy="2743200"/>
          </a:xfrm>
        </p:spPr>
        <p:txBody>
          <a:bodyPr rtlCol="0" anchor="b">
            <a:normAutofit/>
          </a:bodyPr>
          <a:lstStyle>
            <a:lvl1pPr algn="l" rtl="0">
              <a:defRPr sz="81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6398415" y="5600700"/>
            <a:ext cx="10287003" cy="13716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3600"/>
            </a:lvl1pPr>
            <a:lvl2pPr marL="685800" indent="0" algn="ctr" rtl="0">
              <a:buNone/>
              <a:defRPr sz="3000"/>
            </a:lvl2pPr>
            <a:lvl3pPr marL="1371600" indent="0" algn="ctr" rtl="0">
              <a:buNone/>
              <a:defRPr sz="2700"/>
            </a:lvl3pPr>
            <a:lvl4pPr marL="2057400" indent="0" algn="ctr" rtl="0">
              <a:buNone/>
              <a:defRPr sz="2400"/>
            </a:lvl4pPr>
            <a:lvl5pPr marL="2743200" indent="0" algn="ctr" rtl="0">
              <a:buNone/>
              <a:defRPr sz="2400"/>
            </a:lvl5pPr>
            <a:lvl6pPr marL="3429000" indent="0" algn="ctr" rtl="0">
              <a:buNone/>
              <a:defRPr sz="2400"/>
            </a:lvl6pPr>
            <a:lvl7pPr marL="4114800" indent="0" algn="ctr" rtl="0">
              <a:buNone/>
              <a:defRPr sz="2400"/>
            </a:lvl7pPr>
            <a:lvl8pPr marL="4800600" indent="0" algn="ctr" rtl="0">
              <a:buNone/>
              <a:defRPr sz="2400"/>
            </a:lvl8pPr>
            <a:lvl9pPr marL="5486400" indent="0" algn="ctr" rtl="0">
              <a:buNone/>
              <a:defRPr sz="24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  <p:extLst>
      <p:ext uri="{BB962C8B-B14F-4D97-AF65-F5344CB8AC3E}">
        <p14:creationId xmlns:p14="http://schemas.microsoft.com/office/powerpoint/2010/main" val="27587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371600"/>
            <a:fld id="{022B156B-59AE-415F-B24B-8756D48BB977}" type="slidenum">
              <a:rPr lang="vi-VN" smtClean="0">
                <a:solidFill>
                  <a:srgbClr val="9A5315"/>
                </a:solidFill>
              </a:rPr>
              <a:pPr defTabSz="1371600"/>
              <a:t>‹#›</a:t>
            </a:fld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371600"/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371600"/>
            <a:fld id="{B61B1E00-A00D-477D-997B-00E3F6554555}" type="datetime1">
              <a:rPr lang="vi-VN" smtClean="0">
                <a:solidFill>
                  <a:srgbClr val="9A5315"/>
                </a:solidFill>
              </a:rPr>
              <a:pPr defTabSz="1371600"/>
              <a:t>10/09/2025</a:t>
            </a:fld>
            <a:endParaRPr lang="vi-VN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98420" y="2743200"/>
            <a:ext cx="10287003" cy="2743200"/>
          </a:xfrm>
        </p:spPr>
        <p:txBody>
          <a:bodyPr rtlCol="0" anchor="b">
            <a:normAutofit/>
          </a:bodyPr>
          <a:lstStyle>
            <a:lvl1pPr algn="l" rtl="0">
              <a:defRPr sz="66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6398415" y="5600700"/>
            <a:ext cx="10287003" cy="13716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 algn="l" rtl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l" rtl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3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597818" y="2738438"/>
            <a:ext cx="7431882" cy="6281928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427121" cy="6281928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371600"/>
            <a:fld id="{022B156B-59AE-415F-B24B-8756D48BB977}" type="slidenum">
              <a:rPr lang="vi-VN" smtClean="0">
                <a:solidFill>
                  <a:srgbClr val="9A5315"/>
                </a:solidFill>
              </a:rPr>
              <a:pPr defTabSz="1371600"/>
              <a:t>‹#›</a:t>
            </a:fld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371600"/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371600"/>
            <a:fld id="{485AB0D1-2462-483C-8BB5-3975EB8E9484}" type="datetime1">
              <a:rPr lang="vi-VN" smtClean="0">
                <a:solidFill>
                  <a:srgbClr val="9A5315"/>
                </a:solidFill>
              </a:rPr>
              <a:pPr defTabSz="1371600"/>
              <a:t>10/09/2025</a:t>
            </a:fld>
            <a:endParaRPr lang="vi-VN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04772" y="2521745"/>
            <a:ext cx="7434072" cy="1235868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3600" b="1"/>
            </a:lvl1pPr>
            <a:lvl2pPr marL="685800" indent="0" algn="l" rtl="0">
              <a:buNone/>
              <a:defRPr sz="3000" b="1"/>
            </a:lvl2pPr>
            <a:lvl3pPr marL="1371600" indent="0" algn="l" rtl="0">
              <a:buNone/>
              <a:defRPr sz="2700" b="1"/>
            </a:lvl3pPr>
            <a:lvl4pPr marL="2057400" indent="0" algn="l" rtl="0">
              <a:buNone/>
              <a:defRPr sz="2400" b="1"/>
            </a:lvl4pPr>
            <a:lvl5pPr marL="2743200" indent="0" algn="l" rtl="0">
              <a:buNone/>
              <a:defRPr sz="2400" b="1"/>
            </a:lvl5pPr>
            <a:lvl6pPr marL="3429000" indent="0" algn="l" rtl="0">
              <a:buNone/>
              <a:defRPr sz="2400" b="1"/>
            </a:lvl6pPr>
            <a:lvl7pPr marL="4114800" indent="0" algn="l" rtl="0">
              <a:buNone/>
              <a:defRPr sz="2400" b="1"/>
            </a:lvl7pPr>
            <a:lvl8pPr marL="4800600" indent="0" algn="l" rtl="0">
              <a:buNone/>
              <a:defRPr sz="2400" b="1"/>
            </a:lvl8pPr>
            <a:lvl9pPr marL="5486400" indent="0" algn="l" rtl="0">
              <a:buNone/>
              <a:defRPr sz="24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604772" y="3757613"/>
            <a:ext cx="7434072" cy="5214938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434072" cy="1235868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3600" b="1"/>
            </a:lvl1pPr>
            <a:lvl2pPr marL="685800" indent="0" algn="l" rtl="0">
              <a:buNone/>
              <a:defRPr sz="3000" b="1"/>
            </a:lvl2pPr>
            <a:lvl3pPr marL="1371600" indent="0" algn="l" rtl="0">
              <a:buNone/>
              <a:defRPr sz="2700" b="1"/>
            </a:lvl3pPr>
            <a:lvl4pPr marL="2057400" indent="0" algn="l" rtl="0">
              <a:buNone/>
              <a:defRPr sz="2400" b="1"/>
            </a:lvl4pPr>
            <a:lvl5pPr marL="2743200" indent="0" algn="l" rtl="0">
              <a:buNone/>
              <a:defRPr sz="2400" b="1"/>
            </a:lvl5pPr>
            <a:lvl6pPr marL="3429000" indent="0" algn="l" rtl="0">
              <a:buNone/>
              <a:defRPr sz="2400" b="1"/>
            </a:lvl6pPr>
            <a:lvl7pPr marL="4114800" indent="0" algn="l" rtl="0">
              <a:buNone/>
              <a:defRPr sz="2400" b="1"/>
            </a:lvl7pPr>
            <a:lvl8pPr marL="4800600" indent="0" algn="l" rtl="0">
              <a:buNone/>
              <a:defRPr sz="2400" b="1"/>
            </a:lvl8pPr>
            <a:lvl9pPr marL="5486400" indent="0" algn="l" rtl="0">
              <a:buNone/>
              <a:defRPr sz="24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434072" cy="5214938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371600"/>
            <a:fld id="{022B156B-59AE-415F-B24B-8756D48BB977}" type="slidenum">
              <a:rPr lang="vi-VN" smtClean="0">
                <a:solidFill>
                  <a:srgbClr val="9A5315"/>
                </a:solidFill>
              </a:rPr>
              <a:pPr defTabSz="1371600"/>
              <a:t>‹#›</a:t>
            </a:fld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371600"/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371600"/>
            <a:fld id="{0216A3A8-CD18-494E-BA21-4E8A1D2D52BA}" type="datetime1">
              <a:rPr lang="vi-VN" smtClean="0">
                <a:solidFill>
                  <a:srgbClr val="9A5315"/>
                </a:solidFill>
              </a:rPr>
              <a:pPr defTabSz="1371600"/>
              <a:t>10/09/2025</a:t>
            </a:fld>
            <a:endParaRPr lang="vi-VN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2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371600"/>
            <a:fld id="{022B156B-59AE-415F-B24B-8756D48BB977}" type="slidenum">
              <a:rPr lang="vi-VN" smtClean="0">
                <a:solidFill>
                  <a:srgbClr val="9A5315"/>
                </a:solidFill>
              </a:rPr>
              <a:pPr defTabSz="1371600"/>
              <a:t>‹#›</a:t>
            </a:fld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371600"/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371600"/>
            <a:fld id="{2DC5D5F0-49C4-47A7-8393-C3318058F3BC}" type="datetime1">
              <a:rPr lang="vi-VN" smtClean="0">
                <a:solidFill>
                  <a:srgbClr val="9A5315"/>
                </a:solidFill>
              </a:rPr>
              <a:pPr defTabSz="1371600"/>
              <a:t>10/09/2025</a:t>
            </a:fld>
            <a:endParaRPr lang="vi-VN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371600"/>
            <a:fld id="{022B156B-59AE-415F-B24B-8756D48BB977}" type="slidenum">
              <a:rPr lang="vi-VN" smtClean="0">
                <a:solidFill>
                  <a:srgbClr val="9A5315"/>
                </a:solidFill>
              </a:rPr>
              <a:pPr defTabSz="1371600"/>
              <a:t>‹#›</a:t>
            </a:fld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371600"/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371600"/>
            <a:fld id="{15C8CFF3-1CDF-49E3-8638-3726A6CAAC00}" type="datetime1">
              <a:rPr lang="vi-VN" smtClean="0">
                <a:solidFill>
                  <a:srgbClr val="9A5315"/>
                </a:solidFill>
              </a:rPr>
              <a:pPr defTabSz="1371600"/>
              <a:t>10/09/2025</a:t>
            </a:fld>
            <a:endParaRPr lang="vi-VN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5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97818" y="457199"/>
            <a:ext cx="15087603" cy="1824228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578634" y="2600325"/>
            <a:ext cx="6540755" cy="457505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897542" y="2850315"/>
            <a:ext cx="5903304" cy="3857604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578635" y="7403985"/>
            <a:ext cx="6553470" cy="151141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2400"/>
              </a:spcBef>
              <a:buNone/>
              <a:defRPr sz="2400"/>
            </a:lvl1pPr>
            <a:lvl2pPr marL="685800" indent="0" algn="l" rtl="0">
              <a:buNone/>
              <a:defRPr sz="2100"/>
            </a:lvl2pPr>
            <a:lvl3pPr marL="1371600" indent="0" algn="l" rtl="0">
              <a:buNone/>
              <a:defRPr sz="1800"/>
            </a:lvl3pPr>
            <a:lvl4pPr marL="2057400" indent="0" algn="l" rtl="0">
              <a:buNone/>
              <a:defRPr sz="1500"/>
            </a:lvl4pPr>
            <a:lvl5pPr marL="2743200" indent="0" algn="l" rtl="0">
              <a:buNone/>
              <a:defRPr sz="1500"/>
            </a:lvl5pPr>
            <a:lvl6pPr marL="3429000" indent="0" algn="l" rtl="0">
              <a:buNone/>
              <a:defRPr sz="1500"/>
            </a:lvl6pPr>
            <a:lvl7pPr marL="4114800" indent="0" algn="l" rtl="0">
              <a:buNone/>
              <a:defRPr sz="1500"/>
            </a:lvl7pPr>
            <a:lvl8pPr marL="4800600" indent="0" algn="l" rtl="0">
              <a:buNone/>
              <a:defRPr sz="1500"/>
            </a:lvl8pPr>
            <a:lvl9pPr marL="5486400" indent="0" algn="l" rtl="0">
              <a:buNone/>
              <a:defRPr sz="15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10144667" y="2600325"/>
            <a:ext cx="6540755" cy="457505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10463576" y="2850315"/>
            <a:ext cx="5903304" cy="3857604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10114362" y="7403985"/>
            <a:ext cx="6553470" cy="151141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2400"/>
              </a:spcBef>
              <a:buNone/>
              <a:defRPr sz="2400"/>
            </a:lvl1pPr>
            <a:lvl2pPr marL="685800" indent="0" algn="l" rtl="0">
              <a:buNone/>
              <a:defRPr sz="2100"/>
            </a:lvl2pPr>
            <a:lvl3pPr marL="1371600" indent="0" algn="l" rtl="0">
              <a:buNone/>
              <a:defRPr sz="1800"/>
            </a:lvl3pPr>
            <a:lvl4pPr marL="2057400" indent="0" algn="l" rtl="0">
              <a:buNone/>
              <a:defRPr sz="1500"/>
            </a:lvl4pPr>
            <a:lvl5pPr marL="2743200" indent="0" algn="l" rtl="0">
              <a:buNone/>
              <a:defRPr sz="1500"/>
            </a:lvl5pPr>
            <a:lvl6pPr marL="3429000" indent="0" algn="l" rtl="0">
              <a:buNone/>
              <a:defRPr sz="1500"/>
            </a:lvl6pPr>
            <a:lvl7pPr marL="4114800" indent="0" algn="l" rtl="0">
              <a:buNone/>
              <a:defRPr sz="1500"/>
            </a:lvl7pPr>
            <a:lvl8pPr marL="4800600" indent="0" algn="l" rtl="0">
              <a:buNone/>
              <a:defRPr sz="1500"/>
            </a:lvl8pPr>
            <a:lvl9pPr marL="5486400" indent="0" algn="l" rtl="0">
              <a:buNone/>
              <a:defRPr sz="15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371600"/>
            <a:fld id="{022B156B-59AE-415F-B24B-8756D48BB977}" type="slidenum">
              <a:rPr lang="vi-VN" smtClean="0">
                <a:solidFill>
                  <a:srgbClr val="9A5315"/>
                </a:solidFill>
              </a:rPr>
              <a:pPr defTabSz="1371600"/>
              <a:t>‹#›</a:t>
            </a:fld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371600"/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371600"/>
            <a:fld id="{B6D0CE1C-2702-4A01-872D-16D51A5359DB}" type="datetime1">
              <a:rPr lang="vi-VN" smtClean="0">
                <a:solidFill>
                  <a:srgbClr val="9A5315"/>
                </a:solidFill>
              </a:rPr>
              <a:pPr defTabSz="1371600"/>
              <a:t>10/09/2025</a:t>
            </a:fld>
            <a:endParaRPr lang="vi-VN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567709" y="2517158"/>
            <a:ext cx="4685021" cy="463459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873753" y="2736428"/>
            <a:ext cx="4072934" cy="4164462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852818" y="7421108"/>
            <a:ext cx="41148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2400"/>
              </a:spcBef>
              <a:buNone/>
              <a:defRPr sz="2400"/>
            </a:lvl1pPr>
            <a:lvl2pPr marL="685800" indent="0" algn="l" rtl="0">
              <a:buNone/>
              <a:defRPr sz="2100"/>
            </a:lvl2pPr>
            <a:lvl3pPr marL="1371600" indent="0" algn="l" rtl="0">
              <a:buNone/>
              <a:defRPr sz="1800"/>
            </a:lvl3pPr>
            <a:lvl4pPr marL="2057400" indent="0" algn="l" rtl="0">
              <a:buNone/>
              <a:defRPr sz="1500"/>
            </a:lvl4pPr>
            <a:lvl5pPr marL="2743200" indent="0" algn="l" rtl="0">
              <a:buNone/>
              <a:defRPr sz="1500"/>
            </a:lvl5pPr>
            <a:lvl6pPr marL="3429000" indent="0" algn="l" rtl="0">
              <a:buNone/>
              <a:defRPr sz="1500"/>
            </a:lvl6pPr>
            <a:lvl7pPr marL="4114800" indent="0" algn="l" rtl="0">
              <a:buNone/>
              <a:defRPr sz="1500"/>
            </a:lvl7pPr>
            <a:lvl8pPr marL="4800600" indent="0" algn="l" rtl="0">
              <a:buNone/>
              <a:defRPr sz="1500"/>
            </a:lvl8pPr>
            <a:lvl9pPr marL="5486400" indent="0" algn="l" rtl="0">
              <a:buNone/>
              <a:defRPr sz="15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6775703" y="2517158"/>
            <a:ext cx="4685021" cy="463459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7081386" y="2736428"/>
            <a:ext cx="4073652" cy="4164462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7060812" y="7421108"/>
            <a:ext cx="41148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2400"/>
              </a:spcBef>
              <a:buNone/>
              <a:defRPr sz="2400"/>
            </a:lvl1pPr>
            <a:lvl2pPr marL="685800" indent="0" algn="l" rtl="0">
              <a:buNone/>
              <a:defRPr sz="2100"/>
            </a:lvl2pPr>
            <a:lvl3pPr marL="1371600" indent="0" algn="l" rtl="0">
              <a:buNone/>
              <a:defRPr sz="1800"/>
            </a:lvl3pPr>
            <a:lvl4pPr marL="2057400" indent="0" algn="l" rtl="0">
              <a:buNone/>
              <a:defRPr sz="1500"/>
            </a:lvl4pPr>
            <a:lvl5pPr marL="2743200" indent="0" algn="l" rtl="0">
              <a:buNone/>
              <a:defRPr sz="1500"/>
            </a:lvl5pPr>
            <a:lvl6pPr marL="3429000" indent="0" algn="l" rtl="0">
              <a:buNone/>
              <a:defRPr sz="1500"/>
            </a:lvl6pPr>
            <a:lvl7pPr marL="4114800" indent="0" algn="l" rtl="0">
              <a:buNone/>
              <a:defRPr sz="1500"/>
            </a:lvl7pPr>
            <a:lvl8pPr marL="4800600" indent="0" algn="l" rtl="0">
              <a:buNone/>
              <a:defRPr sz="1500"/>
            </a:lvl8pPr>
            <a:lvl9pPr marL="5486400" indent="0" algn="l" rtl="0">
              <a:buNone/>
              <a:defRPr sz="15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12028514" y="2517158"/>
            <a:ext cx="4685021" cy="463459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12334197" y="2736428"/>
            <a:ext cx="4073652" cy="4164462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12313623" y="7421108"/>
            <a:ext cx="41148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2400"/>
              </a:spcBef>
              <a:buNone/>
              <a:defRPr sz="2400"/>
            </a:lvl1pPr>
            <a:lvl2pPr marL="685800" indent="0" algn="l" rtl="0">
              <a:buNone/>
              <a:defRPr sz="2100"/>
            </a:lvl2pPr>
            <a:lvl3pPr marL="1371600" indent="0" algn="l" rtl="0">
              <a:buNone/>
              <a:defRPr sz="1800"/>
            </a:lvl3pPr>
            <a:lvl4pPr marL="2057400" indent="0" algn="l" rtl="0">
              <a:buNone/>
              <a:defRPr sz="1500"/>
            </a:lvl4pPr>
            <a:lvl5pPr marL="2743200" indent="0" algn="l" rtl="0">
              <a:buNone/>
              <a:defRPr sz="1500"/>
            </a:lvl5pPr>
            <a:lvl6pPr marL="3429000" indent="0" algn="l" rtl="0">
              <a:buNone/>
              <a:defRPr sz="1500"/>
            </a:lvl6pPr>
            <a:lvl7pPr marL="4114800" indent="0" algn="l" rtl="0">
              <a:buNone/>
              <a:defRPr sz="1500"/>
            </a:lvl7pPr>
            <a:lvl8pPr marL="4800600" indent="0" algn="l" rtl="0">
              <a:buNone/>
              <a:defRPr sz="1500"/>
            </a:lvl8pPr>
            <a:lvl9pPr marL="5486400" indent="0" algn="l" rtl="0">
              <a:buNone/>
              <a:defRPr sz="15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371600"/>
            <a:fld id="{022B156B-59AE-415F-B24B-8756D48BB977}" type="slidenum">
              <a:rPr lang="vi-VN" smtClean="0">
                <a:solidFill>
                  <a:srgbClr val="9A5315"/>
                </a:solidFill>
              </a:rPr>
              <a:pPr defTabSz="1371600"/>
              <a:t>‹#›</a:t>
            </a:fld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371600"/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371600"/>
            <a:fld id="{C03B2062-D8F8-46C3-A13F-A2368F91A522}" type="datetime1">
              <a:rPr lang="vi-VN" smtClean="0">
                <a:solidFill>
                  <a:srgbClr val="9A5315"/>
                </a:solidFill>
              </a:rPr>
              <a:pPr defTabSz="1371600"/>
              <a:t>10/09/2025</a:t>
            </a:fld>
            <a:endParaRPr lang="vi-VN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3599321" y="632391"/>
            <a:ext cx="3429000" cy="2828262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411473" y="1653456"/>
            <a:ext cx="7580496" cy="661777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1261193" y="1530290"/>
            <a:ext cx="5829300" cy="6858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7983734" y="478766"/>
            <a:ext cx="5084411" cy="406625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8320170" y="794405"/>
            <a:ext cx="4490049" cy="3458007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7983734" y="4868460"/>
            <a:ext cx="5084411" cy="406625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8320170" y="5184099"/>
            <a:ext cx="4490049" cy="3458007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13599321" y="3727489"/>
            <a:ext cx="3429000" cy="4873094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2400"/>
              </a:spcBef>
              <a:buNone/>
              <a:defRPr sz="2400"/>
            </a:lvl1pPr>
            <a:lvl2pPr marL="685800" indent="0" algn="l" rtl="0">
              <a:buNone/>
              <a:defRPr sz="2100"/>
            </a:lvl2pPr>
            <a:lvl3pPr marL="1371600" indent="0" algn="l" rtl="0">
              <a:buNone/>
              <a:defRPr sz="1800"/>
            </a:lvl3pPr>
            <a:lvl4pPr marL="2057400" indent="0" algn="l" rtl="0">
              <a:buNone/>
              <a:defRPr sz="1500"/>
            </a:lvl4pPr>
            <a:lvl5pPr marL="2743200" indent="0" algn="l" rtl="0">
              <a:buNone/>
              <a:defRPr sz="1500"/>
            </a:lvl5pPr>
            <a:lvl6pPr marL="3429000" indent="0" algn="l" rtl="0">
              <a:buNone/>
              <a:defRPr sz="1500"/>
            </a:lvl6pPr>
            <a:lvl7pPr marL="4114800" indent="0" algn="l" rtl="0">
              <a:buNone/>
              <a:defRPr sz="1500"/>
            </a:lvl7pPr>
            <a:lvl8pPr marL="4800600" indent="0" algn="l" rtl="0">
              <a:buNone/>
              <a:defRPr sz="1500"/>
            </a:lvl8pPr>
            <a:lvl9pPr marL="5486400" indent="0" algn="l" rtl="0">
              <a:buNone/>
              <a:defRPr sz="15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371600"/>
            <a:fld id="{022B156B-59AE-415F-B24B-8756D48BB977}" type="slidenum">
              <a:rPr lang="vi-VN" smtClean="0">
                <a:solidFill>
                  <a:srgbClr val="9A5315"/>
                </a:solidFill>
              </a:rPr>
              <a:pPr defTabSz="1371600"/>
              <a:t>‹#›</a:t>
            </a:fld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371600"/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371600"/>
            <a:fld id="{CFA4A2AB-6C7F-472B-AF69-6C017576AABF}" type="datetime1">
              <a:rPr lang="vi-VN" smtClean="0">
                <a:solidFill>
                  <a:srgbClr val="9A5315"/>
                </a:solidFill>
              </a:rPr>
              <a:pPr defTabSz="1371600"/>
              <a:t>10/09/2025</a:t>
            </a:fld>
            <a:endParaRPr lang="vi-VN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1267598" y="1995521"/>
            <a:ext cx="5760720" cy="315468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1254920" y="1371600"/>
            <a:ext cx="9258302" cy="754380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  <a:lvl2pPr algn="l" rtl="0">
              <a:defRPr sz="3000"/>
            </a:lvl2pPr>
            <a:lvl3pPr algn="l" rtl="0">
              <a:defRPr sz="2700"/>
            </a:lvl3pPr>
            <a:lvl4pPr algn="l" rtl="0">
              <a:defRPr sz="2400"/>
            </a:lvl4pPr>
            <a:lvl5pPr algn="l" rtl="0">
              <a:defRPr sz="2400"/>
            </a:lvl5pPr>
            <a:lvl6pPr algn="l" rtl="0">
              <a:defRPr sz="3000"/>
            </a:lvl6pPr>
            <a:lvl7pPr algn="l" rtl="0">
              <a:defRPr sz="3000"/>
            </a:lvl7pPr>
            <a:lvl8pPr algn="l" rtl="0">
              <a:defRPr sz="3000"/>
            </a:lvl8pPr>
            <a:lvl9pPr algn="l" rtl="0">
              <a:defRPr sz="3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1267598" y="5333285"/>
            <a:ext cx="5760720" cy="3582116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700"/>
            </a:lvl1pPr>
            <a:lvl2pPr marL="685800" indent="0" algn="l" rtl="0">
              <a:buNone/>
              <a:defRPr sz="2100"/>
            </a:lvl2pPr>
            <a:lvl3pPr marL="1371600" indent="0" algn="l" rtl="0">
              <a:buNone/>
              <a:defRPr sz="1800"/>
            </a:lvl3pPr>
            <a:lvl4pPr marL="2057400" indent="0" algn="l" rtl="0">
              <a:buNone/>
              <a:defRPr sz="1500"/>
            </a:lvl4pPr>
            <a:lvl5pPr marL="2743200" indent="0" algn="l" rtl="0">
              <a:buNone/>
              <a:defRPr sz="1500"/>
            </a:lvl5pPr>
            <a:lvl6pPr marL="3429000" indent="0" algn="l" rtl="0">
              <a:buNone/>
              <a:defRPr sz="1500"/>
            </a:lvl6pPr>
            <a:lvl7pPr marL="4114800" indent="0" algn="l" rtl="0">
              <a:buNone/>
              <a:defRPr sz="1500"/>
            </a:lvl7pPr>
            <a:lvl8pPr marL="4800600" indent="0" algn="l" rtl="0">
              <a:buNone/>
              <a:defRPr sz="1500"/>
            </a:lvl8pPr>
            <a:lvl9pPr marL="5486400" indent="0" algn="l" rtl="0">
              <a:buNone/>
              <a:defRPr sz="15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597820" y="9029702"/>
            <a:ext cx="1143000" cy="342900"/>
          </a:xfrm>
        </p:spPr>
        <p:txBody>
          <a:bodyPr rtlCol="0"/>
          <a:lstStyle>
            <a:lvl1pPr algn="l" rtl="0">
              <a:defRPr/>
            </a:lvl1pPr>
          </a:lstStyle>
          <a:p>
            <a:pPr defTabSz="1371600"/>
            <a:fld id="{022B156B-59AE-415F-B24B-8756D48BB977}" type="slidenum">
              <a:rPr lang="vi-VN" smtClean="0">
                <a:solidFill>
                  <a:srgbClr val="9A5315"/>
                </a:solidFill>
              </a:rPr>
              <a:pPr defTabSz="1371600"/>
              <a:t>‹#›</a:t>
            </a:fld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371600"/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12113417" y="9029702"/>
            <a:ext cx="2094390" cy="342900"/>
          </a:xfrm>
        </p:spPr>
        <p:txBody>
          <a:bodyPr rtlCol="0"/>
          <a:lstStyle>
            <a:lvl1pPr>
              <a:defRPr/>
            </a:lvl1pPr>
          </a:lstStyle>
          <a:p>
            <a:pPr defTabSz="1371600"/>
            <a:fld id="{8A2E48D0-087A-4BF8-AAAB-C1C90194064A}" type="datetime1">
              <a:rPr lang="vi-VN" smtClean="0">
                <a:solidFill>
                  <a:srgbClr val="9A5315"/>
                </a:solidFill>
              </a:rPr>
              <a:pPr defTabSz="1371600"/>
              <a:t>10/09/2025</a:t>
            </a:fld>
            <a:endParaRPr lang="vi-VN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5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1239337" y="1995521"/>
            <a:ext cx="5760720" cy="315468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893319" y="1172098"/>
            <a:ext cx="9650097" cy="7580498"/>
            <a:chOff x="5162444" y="781398"/>
            <a:chExt cx="6433398" cy="5053665"/>
          </a:xfrm>
        </p:grpSpPr>
        <p:sp>
          <p:nvSpPr>
            <p:cNvPr id="9" name="Hình tự d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" name="Hình tự d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1254920" y="1546793"/>
            <a:ext cx="8915400" cy="6858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4800"/>
            </a:lvl1pPr>
            <a:lvl2pPr marL="685800" indent="0" algn="l" rtl="0">
              <a:buNone/>
              <a:defRPr sz="4200"/>
            </a:lvl2pPr>
            <a:lvl3pPr marL="1371600" indent="0" algn="l" rtl="0">
              <a:buNone/>
              <a:defRPr sz="3600"/>
            </a:lvl3pPr>
            <a:lvl4pPr marL="2057400" indent="0" algn="l" rtl="0">
              <a:buNone/>
              <a:defRPr sz="3000"/>
            </a:lvl4pPr>
            <a:lvl5pPr marL="2743200" indent="0" algn="l" rtl="0">
              <a:buNone/>
              <a:defRPr sz="3000"/>
            </a:lvl5pPr>
            <a:lvl6pPr marL="3429000" indent="0" algn="l" rtl="0">
              <a:buNone/>
              <a:defRPr sz="3000"/>
            </a:lvl6pPr>
            <a:lvl7pPr marL="4114800" indent="0" algn="l" rtl="0">
              <a:buNone/>
              <a:defRPr sz="3000"/>
            </a:lvl7pPr>
            <a:lvl8pPr marL="4800600" indent="0" algn="l" rtl="0">
              <a:buNone/>
              <a:defRPr sz="3000"/>
            </a:lvl8pPr>
            <a:lvl9pPr marL="5486400" indent="0" algn="l" rtl="0">
              <a:buNone/>
              <a:defRPr sz="3000"/>
            </a:lvl9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1239337" y="5333282"/>
            <a:ext cx="5760720" cy="3252776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700"/>
            </a:lvl1pPr>
            <a:lvl2pPr marL="685800" indent="0" algn="l" rtl="0">
              <a:buNone/>
              <a:defRPr sz="2100"/>
            </a:lvl2pPr>
            <a:lvl3pPr marL="1371600" indent="0" algn="l" rtl="0">
              <a:buNone/>
              <a:defRPr sz="1800"/>
            </a:lvl3pPr>
            <a:lvl4pPr marL="2057400" indent="0" algn="l" rtl="0">
              <a:buNone/>
              <a:defRPr sz="1500"/>
            </a:lvl4pPr>
            <a:lvl5pPr marL="2743200" indent="0" algn="l" rtl="0">
              <a:buNone/>
              <a:defRPr sz="1500"/>
            </a:lvl5pPr>
            <a:lvl6pPr marL="3429000" indent="0" algn="l" rtl="0">
              <a:buNone/>
              <a:defRPr sz="1500"/>
            </a:lvl6pPr>
            <a:lvl7pPr marL="4114800" indent="0" algn="l" rtl="0">
              <a:buNone/>
              <a:defRPr sz="1500"/>
            </a:lvl7pPr>
            <a:lvl8pPr marL="4800600" indent="0" algn="l" rtl="0">
              <a:buNone/>
              <a:defRPr sz="1500"/>
            </a:lvl8pPr>
            <a:lvl9pPr marL="5486400" indent="0" algn="l" rtl="0">
              <a:buNone/>
              <a:defRPr sz="15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371600"/>
            <a:fld id="{022B156B-59AE-415F-B24B-8756D48BB977}" type="slidenum">
              <a:rPr lang="vi-VN" smtClean="0">
                <a:solidFill>
                  <a:srgbClr val="9A5315"/>
                </a:solidFill>
              </a:rPr>
              <a:pPr defTabSz="1371600"/>
              <a:t>‹#›</a:t>
            </a:fld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371600"/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371600"/>
            <a:fld id="{7BFE7C45-16DF-4049-8DC4-8120F138473E}" type="datetime1">
              <a:rPr lang="vi-VN" smtClean="0">
                <a:solidFill>
                  <a:srgbClr val="9A5315"/>
                </a:solidFill>
              </a:rPr>
              <a:pPr defTabSz="1371600"/>
              <a:t>10/09/2025</a:t>
            </a:fld>
            <a:endParaRPr lang="vi-VN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3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669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371600"/>
            <a:fld id="{022B156B-59AE-415F-B24B-8756D48BB977}" type="slidenum">
              <a:rPr lang="vi-VN" smtClean="0">
                <a:solidFill>
                  <a:srgbClr val="9A5315"/>
                </a:solidFill>
              </a:rPr>
              <a:pPr defTabSz="1371600"/>
              <a:t>‹#›</a:t>
            </a:fld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371600"/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371600"/>
            <a:fld id="{466CBC2F-6647-4016-BEA2-2137B0076152}" type="datetime1">
              <a:rPr lang="vi-VN" smtClean="0">
                <a:solidFill>
                  <a:srgbClr val="9A5315"/>
                </a:solidFill>
              </a:rPr>
              <a:pPr defTabSz="1371600"/>
              <a:t>10/09/2025</a:t>
            </a:fld>
            <a:endParaRPr lang="vi-VN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4436403" y="457200"/>
            <a:ext cx="2594297" cy="851535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1257299" y="457200"/>
            <a:ext cx="12950507" cy="8515350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371600"/>
            <a:fld id="{022B156B-59AE-415F-B24B-8756D48BB977}" type="slidenum">
              <a:rPr lang="vi-VN" smtClean="0">
                <a:solidFill>
                  <a:srgbClr val="9A5315"/>
                </a:solidFill>
              </a:rPr>
              <a:pPr defTabSz="1371600"/>
              <a:t>‹#›</a:t>
            </a:fld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371600"/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371600"/>
            <a:fld id="{7422DF57-9F71-4148-A138-924C835A57AF}" type="datetime1">
              <a:rPr lang="vi-VN" smtClean="0">
                <a:solidFill>
                  <a:srgbClr val="9A5315"/>
                </a:solidFill>
              </a:rPr>
              <a:pPr defTabSz="1371600"/>
              <a:t>10/09/2025</a:t>
            </a:fld>
            <a:endParaRPr lang="vi-VN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8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4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09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6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597818" y="457200"/>
            <a:ext cx="15087603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597821" y="2628900"/>
            <a:ext cx="15087600" cy="634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597820" y="9029702"/>
            <a:ext cx="11430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65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defTabSz="1371600"/>
            <a:fld id="{022B156B-59AE-415F-B24B-8756D48BB977}" type="slidenum">
              <a:rPr lang="vi-VN" smtClean="0">
                <a:solidFill>
                  <a:srgbClr val="9A5315"/>
                </a:solidFill>
              </a:rPr>
              <a:pPr defTabSz="1371600"/>
              <a:t>‹#›</a:t>
            </a:fld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2969420" y="9029702"/>
            <a:ext cx="8915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65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defTabSz="1371600"/>
            <a:endParaRPr lang="vi-VN" dirty="0">
              <a:solidFill>
                <a:srgbClr val="9A5315"/>
              </a:solidFill>
            </a:endParaRP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2113417" y="9029702"/>
            <a:ext cx="209439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65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defTabSz="1371600"/>
            <a:fld id="{27D914FD-5CA8-45C1-915F-680DA1912D0A}" type="datetime1">
              <a:rPr lang="vi-VN" smtClean="0">
                <a:solidFill>
                  <a:srgbClr val="9A5315"/>
                </a:solidFill>
              </a:rPr>
              <a:pPr defTabSz="1371600"/>
              <a:t>10/09/2025</a:t>
            </a:fld>
            <a:endParaRPr lang="vi-VN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1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521208" indent="-521208" algn="l" defTabSz="1371600" rtl="0" eaLnBrk="1" latinLnBrk="0" hangingPunct="1">
        <a:lnSpc>
          <a:spcPct val="100000"/>
        </a:lnSpc>
        <a:spcBef>
          <a:spcPts val="27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1110996" indent="-425196" algn="l" defTabSz="13716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/>
          <p:nvPr/>
        </p:nvSpPr>
        <p:spPr>
          <a:xfrm>
            <a:off x="371477" y="697214"/>
            <a:ext cx="17459324" cy="1008698"/>
          </a:xfrm>
          <a:prstGeom prst="rect">
            <a:avLst/>
          </a:prstGeom>
          <a:noFill/>
        </p:spPr>
        <p:txBody>
          <a:bodyPr wrap="square" lIns="74067" tIns="37034" rIns="74067" bIns="37034">
            <a:noAutofit/>
          </a:bodyPr>
          <a:lstStyle/>
          <a:p>
            <a:pPr algn="ctr" defTabSz="1371600">
              <a:spcBef>
                <a:spcPct val="2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SỞ GIÁO DỤC VÀ ĐÀO TẠO NINH 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BÌNH</a:t>
            </a:r>
          </a:p>
          <a:p>
            <a:pPr algn="ctr" defTabSz="1371600">
              <a:spcAft>
                <a:spcPts val="90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TRƯỜNG MẦM NON NINH KHANG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476" y="3238500"/>
            <a:ext cx="1745932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5100" b="1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sz="5100" b="1" dirty="0" smtClean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CÔNG TÁC VỆ SINH, CHĂM SÓC, TỔ CHỨC HOẠT ĐỘNG ĂN NGỦ CHO TRẺ TRONG CƠ SỞ GIÁO DỤC MẦM NON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00951" y="7971554"/>
            <a:ext cx="102298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4200" b="1" i="1" dirty="0" err="1">
                <a:solidFill>
                  <a:srgbClr val="D1E5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200" b="1" i="1" dirty="0">
                <a:solidFill>
                  <a:srgbClr val="D1E5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D1E5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Khang</a:t>
            </a:r>
            <a:r>
              <a:rPr lang="en-US" sz="4200" b="1" i="1" dirty="0" smtClean="0">
                <a:solidFill>
                  <a:srgbClr val="D1E5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i="1" dirty="0" err="1" smtClean="0">
                <a:solidFill>
                  <a:srgbClr val="D1E5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200" b="1" i="1" dirty="0" smtClean="0">
                <a:solidFill>
                  <a:srgbClr val="D1E5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05 </a:t>
            </a:r>
            <a:r>
              <a:rPr lang="en-US" sz="4200" b="1" i="1" dirty="0" err="1" smtClean="0">
                <a:solidFill>
                  <a:srgbClr val="D1E5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200" b="1" i="1" dirty="0" smtClean="0">
                <a:solidFill>
                  <a:srgbClr val="D1E5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4200" b="1" i="1" dirty="0" err="1">
                <a:solidFill>
                  <a:srgbClr val="D1E5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200" b="1" i="1" dirty="0">
                <a:solidFill>
                  <a:srgbClr val="D1E5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D1E5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sz="4200" b="1" i="1" dirty="0">
              <a:solidFill>
                <a:srgbClr val="D1E5F9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95300"/>
            <a:ext cx="16687800" cy="847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2.3.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nhắc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/>
              <a:t> </a:t>
            </a:r>
            <a:r>
              <a:rPr lang="en-US" dirty="0" err="1" smtClean="0"/>
              <a:t>miệng</a:t>
            </a:r>
            <a:r>
              <a:rPr lang="en-US" dirty="0" smtClean="0"/>
              <a:t>.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, </a:t>
            </a:r>
            <a:r>
              <a:rPr lang="en-US" dirty="0" err="1" smtClean="0"/>
              <a:t>súc</a:t>
            </a:r>
            <a:r>
              <a:rPr lang="en-US" dirty="0" smtClean="0"/>
              <a:t> </a:t>
            </a:r>
            <a:r>
              <a:rPr lang="en-US" dirty="0" err="1" smtClean="0"/>
              <a:t>miệng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: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bưng</a:t>
            </a:r>
            <a:r>
              <a:rPr lang="en-US" dirty="0" smtClean="0"/>
              <a:t> </a:t>
            </a:r>
            <a:r>
              <a:rPr lang="en-US" dirty="0" err="1" smtClean="0"/>
              <a:t>cốc</a:t>
            </a:r>
            <a:r>
              <a:rPr lang="en-US" dirty="0" smtClean="0"/>
              <a:t>,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,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,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ngụm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sặc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đổ</a:t>
            </a:r>
            <a:r>
              <a:rPr lang="en-US" dirty="0" smtClean="0"/>
              <a:t>, </a:t>
            </a:r>
            <a:r>
              <a:rPr lang="en-US" dirty="0" err="1" smtClean="0"/>
              <a:t>ướt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-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: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cốc</a:t>
            </a:r>
            <a:r>
              <a:rPr lang="en-US" dirty="0" smtClean="0"/>
              <a:t>, </a:t>
            </a:r>
            <a:r>
              <a:rPr lang="en-US" dirty="0" err="1" smtClean="0"/>
              <a:t>rót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. </a:t>
            </a:r>
            <a:r>
              <a:rPr lang="en-US" dirty="0" err="1" smtClean="0"/>
              <a:t>Nhắc</a:t>
            </a:r>
            <a:r>
              <a:rPr lang="en-US" dirty="0" smtClean="0"/>
              <a:t> </a:t>
            </a:r>
            <a:r>
              <a:rPr lang="en-US" dirty="0" err="1" smtClean="0"/>
              <a:t>nhở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đùa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chạy</a:t>
            </a:r>
            <a:r>
              <a:rPr lang="en-US" dirty="0" smtClean="0"/>
              <a:t> </a:t>
            </a:r>
            <a:r>
              <a:rPr lang="en-US" dirty="0" err="1" smtClean="0"/>
              <a:t>nhảy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400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1500"/>
            <a:ext cx="16075821" cy="84010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dirty="0" err="1" smtClean="0"/>
              <a:t>Đối</a:t>
            </a:r>
            <a:r>
              <a:rPr lang="en-US" sz="4800" dirty="0" smtClean="0"/>
              <a:t> </a:t>
            </a:r>
            <a:r>
              <a:rPr lang="en-US" sz="4800" dirty="0" err="1" smtClean="0"/>
              <a:t>với</a:t>
            </a:r>
            <a:r>
              <a:rPr lang="en-US" sz="4800" dirty="0" smtClean="0"/>
              <a:t> </a:t>
            </a:r>
            <a:r>
              <a:rPr lang="en-US" sz="4800" dirty="0" err="1" smtClean="0"/>
              <a:t>trẻ</a:t>
            </a:r>
            <a:r>
              <a:rPr lang="en-US" sz="4800" dirty="0" smtClean="0"/>
              <a:t> </a:t>
            </a:r>
            <a:r>
              <a:rPr lang="en-US" sz="4800" dirty="0" err="1" smtClean="0"/>
              <a:t>Mẫu</a:t>
            </a:r>
            <a:r>
              <a:rPr lang="en-US" sz="4800" dirty="0" smtClean="0"/>
              <a:t> </a:t>
            </a:r>
            <a:r>
              <a:rPr lang="en-US" sz="4800" dirty="0" err="1" smtClean="0"/>
              <a:t>giáo</a:t>
            </a:r>
            <a:endParaRPr lang="en-US" sz="4800" dirty="0" smtClean="0"/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300" b="1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300" b="1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b="1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300" b="1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300" b="1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3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3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3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3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3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3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3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Roboto Condensed"/>
              </a:rPr>
              <a:t>- </a:t>
            </a:r>
            <a:r>
              <a:rPr lang="vi-VN" dirty="0" smtClean="0">
                <a:solidFill>
                  <a:srgbClr val="333333"/>
                </a:solidFill>
                <a:latin typeface="Roboto Condensed"/>
              </a:rPr>
              <a:t>Bước </a:t>
            </a:r>
            <a:r>
              <a:rPr lang="vi-VN" dirty="0">
                <a:solidFill>
                  <a:srgbClr val="333333"/>
                </a:solidFill>
                <a:latin typeface="Roboto Condensed"/>
              </a:rPr>
              <a:t>1: Làm ướt 2 lòng bàn tay bằng nước. Lấy xà phòng và chà 2 lòng bàn tay vào nhau.</a:t>
            </a:r>
          </a:p>
          <a:p>
            <a:r>
              <a:rPr lang="vi-VN" dirty="0">
                <a:solidFill>
                  <a:srgbClr val="333333"/>
                </a:solidFill>
                <a:latin typeface="Roboto Condensed"/>
              </a:rPr>
              <a:t>– Bước 2: Chà lòng bàn tay này lên mu và kẽ ngoài các ngón tay của bàn tay kia và ngược lại.</a:t>
            </a:r>
          </a:p>
          <a:p>
            <a:r>
              <a:rPr lang="vi-VN" dirty="0">
                <a:solidFill>
                  <a:srgbClr val="333333"/>
                </a:solidFill>
                <a:latin typeface="Roboto Condensed"/>
              </a:rPr>
              <a:t>– Bước 3: Chà 2 lòng bàn tay vào nhau, miết mạnh các kẽ trong ngón tay.</a:t>
            </a:r>
          </a:p>
          <a:p>
            <a:r>
              <a:rPr lang="vi-VN" dirty="0">
                <a:solidFill>
                  <a:srgbClr val="333333"/>
                </a:solidFill>
                <a:latin typeface="Roboto Condensed"/>
              </a:rPr>
              <a:t>– Bước 4: Chà mặt ngoài các ngón tay của bàn tay này vào lòng bàn tay kia.</a:t>
            </a:r>
          </a:p>
          <a:p>
            <a:r>
              <a:rPr lang="vi-VN" dirty="0">
                <a:solidFill>
                  <a:srgbClr val="333333"/>
                </a:solidFill>
                <a:latin typeface="Roboto Condensed"/>
              </a:rPr>
              <a:t>– Bước 5: </a:t>
            </a:r>
            <a:r>
              <a:rPr lang="en-US" dirty="0" err="1" smtClean="0">
                <a:solidFill>
                  <a:srgbClr val="333333"/>
                </a:solidFill>
                <a:latin typeface="Roboto Condensed"/>
              </a:rPr>
              <a:t>Xoay</a:t>
            </a:r>
            <a:r>
              <a:rPr lang="en-US" dirty="0" smtClean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Roboto Condensed"/>
              </a:rPr>
              <a:t>ngón</a:t>
            </a:r>
            <a:r>
              <a:rPr lang="en-US" dirty="0" smtClean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Roboto Condensed"/>
              </a:rPr>
              <a:t>tay</a:t>
            </a:r>
            <a:r>
              <a:rPr lang="en-US" dirty="0" smtClean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Roboto Condensed"/>
              </a:rPr>
              <a:t>cái</a:t>
            </a:r>
            <a:r>
              <a:rPr lang="en-US" dirty="0" smtClean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Roboto Condensed"/>
              </a:rPr>
              <a:t>của</a:t>
            </a:r>
            <a:r>
              <a:rPr lang="en-US" dirty="0" smtClean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Roboto Condensed"/>
              </a:rPr>
              <a:t>bàn</a:t>
            </a:r>
            <a:r>
              <a:rPr lang="en-US" dirty="0" smtClean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Roboto Condensed"/>
              </a:rPr>
              <a:t>tay</a:t>
            </a:r>
            <a:r>
              <a:rPr lang="en-US" dirty="0" smtClean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Roboto Condensed"/>
              </a:rPr>
              <a:t>này</a:t>
            </a:r>
            <a:r>
              <a:rPr lang="en-US" dirty="0" smtClean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Roboto Condensed"/>
              </a:rPr>
              <a:t>vào</a:t>
            </a:r>
            <a:r>
              <a:rPr lang="en-US" dirty="0" smtClean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Roboto Condensed"/>
              </a:rPr>
              <a:t>lòng</a:t>
            </a:r>
            <a:r>
              <a:rPr lang="vi-VN" dirty="0" smtClean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vi-VN" dirty="0">
                <a:solidFill>
                  <a:srgbClr val="333333"/>
                </a:solidFill>
                <a:latin typeface="Roboto Condensed"/>
              </a:rPr>
              <a:t>bàn tay kia và ngược lại.</a:t>
            </a:r>
          </a:p>
          <a:p>
            <a:r>
              <a:rPr lang="vi-VN" dirty="0">
                <a:solidFill>
                  <a:srgbClr val="333333"/>
                </a:solidFill>
                <a:latin typeface="Roboto Condensed"/>
              </a:rPr>
              <a:t>– Bước 6: Xoay các đầu ngón tay này vào lòng bàn tay kia và ngược lại. Rửa sạch tay dưới vòi nước chảy đến cổ tay và làm khô </a:t>
            </a:r>
            <a:r>
              <a:rPr lang="vi-VN" dirty="0" smtClean="0">
                <a:solidFill>
                  <a:srgbClr val="333333"/>
                </a:solidFill>
                <a:latin typeface="Roboto Condensed"/>
              </a:rPr>
              <a:t>tay</a:t>
            </a:r>
            <a:r>
              <a:rPr lang="en-US" dirty="0" smtClean="0">
                <a:solidFill>
                  <a:srgbClr val="333333"/>
                </a:solidFill>
                <a:latin typeface="Roboto Condensed"/>
              </a:rPr>
              <a:t>.</a:t>
            </a:r>
            <a:endParaRPr lang="vi-VN" dirty="0">
              <a:solidFill>
                <a:srgbClr val="333333"/>
              </a:solidFill>
              <a:latin typeface="Roboto Condensed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6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740537"/>
            <a:ext cx="12877800" cy="82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95300"/>
            <a:ext cx="16306800" cy="922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dirty="0" smtClean="0"/>
              <a:t>2. </a:t>
            </a:r>
            <a:r>
              <a:rPr lang="en-US" sz="4300" dirty="0" err="1" smtClean="0"/>
              <a:t>Các</a:t>
            </a:r>
            <a:r>
              <a:rPr lang="en-US" sz="4300" dirty="0" smtClean="0"/>
              <a:t> </a:t>
            </a:r>
            <a:r>
              <a:rPr lang="en-US" sz="4300" dirty="0" err="1" smtClean="0"/>
              <a:t>bước</a:t>
            </a:r>
            <a:r>
              <a:rPr lang="en-US" sz="4300" dirty="0" smtClean="0"/>
              <a:t> </a:t>
            </a:r>
            <a:r>
              <a:rPr lang="en-US" sz="4300" dirty="0" err="1" smtClean="0"/>
              <a:t>rửa</a:t>
            </a:r>
            <a:r>
              <a:rPr lang="en-US" sz="4300" dirty="0" smtClean="0"/>
              <a:t> </a:t>
            </a:r>
            <a:r>
              <a:rPr lang="en-US" sz="4300" dirty="0" err="1" smtClean="0"/>
              <a:t>mặt</a:t>
            </a:r>
            <a:r>
              <a:rPr lang="en-US" sz="4300" dirty="0" smtClean="0"/>
              <a:t>: </a:t>
            </a: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vi-VN" sz="4000" dirty="0">
                <a:solidFill>
                  <a:srgbClr val="3C3C3C"/>
                </a:solidFill>
              </a:rPr>
              <a:t>+ Bước 1: </a:t>
            </a:r>
            <a:r>
              <a:rPr lang="en-US" sz="4000" dirty="0">
                <a:solidFill>
                  <a:srgbClr val="3C3C3C"/>
                </a:solidFill>
              </a:rPr>
              <a:t>T</a:t>
            </a:r>
            <a:r>
              <a:rPr lang="vi-VN" sz="4000" dirty="0" smtClean="0">
                <a:solidFill>
                  <a:srgbClr val="3C3C3C"/>
                </a:solidFill>
              </a:rPr>
              <a:t>rải </a:t>
            </a:r>
            <a:r>
              <a:rPr lang="vi-VN" sz="4000" dirty="0">
                <a:solidFill>
                  <a:srgbClr val="3C3C3C"/>
                </a:solidFill>
              </a:rPr>
              <a:t>khăn lên 2 lòng bàn </a:t>
            </a:r>
            <a:r>
              <a:rPr lang="vi-VN" sz="4000" dirty="0" smtClean="0">
                <a:solidFill>
                  <a:srgbClr val="3C3C3C"/>
                </a:solidFill>
              </a:rPr>
              <a:t>tay</a:t>
            </a:r>
            <a:r>
              <a:rPr lang="en-US" sz="4000" dirty="0">
                <a:solidFill>
                  <a:srgbClr val="3C3C3C"/>
                </a:solidFill>
              </a:rPr>
              <a:t>.</a:t>
            </a:r>
            <a:endParaRPr lang="vi-VN" sz="4000" dirty="0">
              <a:solidFill>
                <a:srgbClr val="333333"/>
              </a:solidFill>
              <a:latin typeface="Roboto" panose="020B0604020202020204" charset="0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vi-VN" sz="4000" dirty="0">
                <a:solidFill>
                  <a:srgbClr val="3C3C3C"/>
                </a:solidFill>
              </a:rPr>
              <a:t>+ Bước 2: Dùng ngón tay trỏ trái lau mắt trái, ngón tay trỏ phải lau mắt phải.</a:t>
            </a:r>
            <a:endParaRPr lang="vi-VN" sz="4000" dirty="0">
              <a:solidFill>
                <a:srgbClr val="333333"/>
              </a:solidFill>
              <a:latin typeface="Roboto" panose="020B0604020202020204" charset="0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vi-VN" sz="4000" dirty="0">
                <a:solidFill>
                  <a:srgbClr val="3C3C3C"/>
                </a:solidFill>
              </a:rPr>
              <a:t>+ Bước 3: Dịch khăn lau sống mũi, </a:t>
            </a:r>
            <a:r>
              <a:rPr lang="en-US" sz="4000" dirty="0" err="1" smtClean="0">
                <a:solidFill>
                  <a:srgbClr val="3C3C3C"/>
                </a:solidFill>
              </a:rPr>
              <a:t>dịch</a:t>
            </a:r>
            <a:r>
              <a:rPr lang="vi-VN" sz="4000" dirty="0" smtClean="0">
                <a:solidFill>
                  <a:srgbClr val="3C3C3C"/>
                </a:solidFill>
              </a:rPr>
              <a:t> </a:t>
            </a:r>
            <a:r>
              <a:rPr lang="vi-VN" sz="4000" dirty="0">
                <a:solidFill>
                  <a:srgbClr val="3C3C3C"/>
                </a:solidFill>
              </a:rPr>
              <a:t>khăn </a:t>
            </a:r>
            <a:r>
              <a:rPr lang="vi-VN" sz="4000" dirty="0" smtClean="0">
                <a:solidFill>
                  <a:srgbClr val="3C3C3C"/>
                </a:solidFill>
              </a:rPr>
              <a:t>lau </a:t>
            </a:r>
            <a:r>
              <a:rPr lang="vi-VN" sz="4000" dirty="0">
                <a:solidFill>
                  <a:srgbClr val="3C3C3C"/>
                </a:solidFill>
              </a:rPr>
              <a:t>mũi.</a:t>
            </a:r>
            <a:endParaRPr lang="vi-VN" sz="4000" dirty="0">
              <a:solidFill>
                <a:srgbClr val="333333"/>
              </a:solidFill>
              <a:latin typeface="Roboto" panose="020B0604020202020204" charset="0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vi-VN" sz="4000" dirty="0">
                <a:solidFill>
                  <a:srgbClr val="3C3C3C"/>
                </a:solidFill>
              </a:rPr>
              <a:t>+ Bước 4: Dịch khăn lau </a:t>
            </a:r>
            <a:r>
              <a:rPr lang="vi-VN" sz="4000" dirty="0" smtClean="0">
                <a:solidFill>
                  <a:srgbClr val="3C3C3C"/>
                </a:solidFill>
              </a:rPr>
              <a:t>miệng</a:t>
            </a:r>
            <a:r>
              <a:rPr lang="en-US" sz="4000" dirty="0" smtClean="0">
                <a:solidFill>
                  <a:srgbClr val="3C3C3C"/>
                </a:solidFill>
              </a:rPr>
              <a:t>.</a:t>
            </a:r>
            <a:endParaRPr lang="vi-VN" sz="4000" dirty="0">
              <a:solidFill>
                <a:srgbClr val="333333"/>
              </a:solidFill>
              <a:latin typeface="Roboto" panose="020B0604020202020204" charset="0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vi-VN" sz="4000" dirty="0">
                <a:solidFill>
                  <a:srgbClr val="3C3C3C"/>
                </a:solidFill>
              </a:rPr>
              <a:t>+  Bước 5: </a:t>
            </a:r>
            <a:r>
              <a:rPr lang="vi-VN" sz="4000" dirty="0" smtClean="0">
                <a:solidFill>
                  <a:srgbClr val="3C3C3C"/>
                </a:solidFill>
              </a:rPr>
              <a:t>Gấp khă</a:t>
            </a:r>
            <a:r>
              <a:rPr lang="en-US" sz="4000" dirty="0" smtClean="0">
                <a:solidFill>
                  <a:srgbClr val="3C3C3C"/>
                </a:solidFill>
              </a:rPr>
              <a:t>n</a:t>
            </a:r>
            <a:r>
              <a:rPr lang="vi-VN" sz="4000" dirty="0" smtClean="0">
                <a:solidFill>
                  <a:srgbClr val="3C3C3C"/>
                </a:solidFill>
              </a:rPr>
              <a:t> </a:t>
            </a:r>
            <a:r>
              <a:rPr lang="vi-VN" sz="4000" dirty="0">
                <a:solidFill>
                  <a:srgbClr val="3C3C3C"/>
                </a:solidFill>
              </a:rPr>
              <a:t>lau </a:t>
            </a:r>
            <a:r>
              <a:rPr lang="vi-VN" sz="4000" dirty="0" smtClean="0">
                <a:solidFill>
                  <a:srgbClr val="3C3C3C"/>
                </a:solidFill>
              </a:rPr>
              <a:t>chán, </a:t>
            </a:r>
            <a:r>
              <a:rPr lang="vi-VN" sz="4000" dirty="0">
                <a:solidFill>
                  <a:srgbClr val="3C3C3C"/>
                </a:solidFill>
              </a:rPr>
              <a:t>má, cằm </a:t>
            </a:r>
            <a:r>
              <a:rPr lang="vi-VN" sz="4000" dirty="0" smtClean="0">
                <a:solidFill>
                  <a:srgbClr val="3C3C3C"/>
                </a:solidFill>
              </a:rPr>
              <a:t>b</a:t>
            </a:r>
            <a:r>
              <a:rPr lang="en-US" sz="4000" dirty="0">
                <a:solidFill>
                  <a:srgbClr val="3C3C3C"/>
                </a:solidFill>
              </a:rPr>
              <a:t>ê</a:t>
            </a:r>
            <a:r>
              <a:rPr lang="vi-VN" sz="4000" dirty="0" smtClean="0">
                <a:solidFill>
                  <a:srgbClr val="3C3C3C"/>
                </a:solidFill>
              </a:rPr>
              <a:t>n trái</a:t>
            </a:r>
            <a:r>
              <a:rPr lang="en-US" sz="4000" dirty="0" smtClean="0">
                <a:solidFill>
                  <a:srgbClr val="3C3C3C"/>
                </a:solidFill>
              </a:rPr>
              <a:t>,</a:t>
            </a:r>
            <a:r>
              <a:rPr lang="vi-VN" sz="4000" dirty="0" smtClean="0">
                <a:solidFill>
                  <a:srgbClr val="3C3C3C"/>
                </a:solidFill>
              </a:rPr>
              <a:t> </a:t>
            </a:r>
            <a:r>
              <a:rPr lang="vi-VN" sz="4000" dirty="0">
                <a:solidFill>
                  <a:srgbClr val="3C3C3C"/>
                </a:solidFill>
              </a:rPr>
              <a:t>lau trán </a:t>
            </a:r>
            <a:r>
              <a:rPr lang="vi-VN" sz="4000" dirty="0" smtClean="0">
                <a:solidFill>
                  <a:srgbClr val="3C3C3C"/>
                </a:solidFill>
              </a:rPr>
              <a:t>má,cằm </a:t>
            </a:r>
            <a:r>
              <a:rPr lang="vi-VN" sz="4000" dirty="0">
                <a:solidFill>
                  <a:srgbClr val="3C3C3C"/>
                </a:solidFill>
              </a:rPr>
              <a:t>bên phải</a:t>
            </a:r>
            <a:endParaRPr lang="vi-VN" sz="4000" dirty="0">
              <a:solidFill>
                <a:srgbClr val="333333"/>
              </a:solidFill>
              <a:latin typeface="Roboto" panose="020B0604020202020204" charset="0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vi-VN" sz="4000" dirty="0" smtClean="0">
                <a:solidFill>
                  <a:schemeClr val="tx2"/>
                </a:solidFill>
              </a:rPr>
              <a:t>+  Bước </a:t>
            </a:r>
            <a:r>
              <a:rPr lang="en-US" sz="4000" dirty="0" smtClean="0">
                <a:solidFill>
                  <a:schemeClr val="tx2"/>
                </a:solidFill>
              </a:rPr>
              <a:t>6</a:t>
            </a:r>
            <a:r>
              <a:rPr lang="vi-VN" sz="4000" dirty="0" smtClean="0">
                <a:solidFill>
                  <a:schemeClr val="tx2"/>
                </a:solidFill>
              </a:rPr>
              <a:t>: </a:t>
            </a:r>
            <a:r>
              <a:rPr lang="vi-VN" sz="4000" dirty="0">
                <a:solidFill>
                  <a:schemeClr val="tx2"/>
                </a:solidFill>
              </a:rPr>
              <a:t>Gấp khăn lau gáy, cổ bên trái</a:t>
            </a:r>
            <a:r>
              <a:rPr lang="en-US" sz="4000" dirty="0">
                <a:solidFill>
                  <a:schemeClr val="tx2"/>
                </a:solidFill>
              </a:rPr>
              <a:t>.</a:t>
            </a:r>
            <a:r>
              <a:rPr lang="vi-VN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Lật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khăn</a:t>
            </a:r>
            <a:r>
              <a:rPr lang="vi-VN" sz="4000" dirty="0">
                <a:solidFill>
                  <a:schemeClr val="tx2"/>
                </a:solidFill>
              </a:rPr>
              <a:t> lau gáy cổ bên </a:t>
            </a:r>
            <a:r>
              <a:rPr lang="vi-VN" sz="4000" dirty="0" smtClean="0">
                <a:solidFill>
                  <a:schemeClr val="tx2"/>
                </a:solidFill>
              </a:rPr>
              <a:t>phải</a:t>
            </a:r>
            <a:r>
              <a:rPr lang="en-US" sz="4000" dirty="0" smtClean="0">
                <a:solidFill>
                  <a:schemeClr val="tx2"/>
                </a:solidFill>
              </a:rPr>
              <a:t>.</a:t>
            </a:r>
            <a:endParaRPr lang="vi-VN" sz="4000" dirty="0" smtClean="0">
              <a:solidFill>
                <a:schemeClr val="tx2"/>
              </a:solidFill>
              <a:latin typeface="Roboto" panose="020B0604020202020204" charset="0"/>
            </a:endParaRPr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8825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1500"/>
            <a:ext cx="16687800" cy="8991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dirty="0" smtClean="0"/>
              <a:t>3.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endParaRPr lang="en-US" dirty="0" smtClean="0"/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dirty="0" smtClean="0"/>
              <a:t>3.1.Trước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endParaRPr lang="en-US" dirty="0" smtClean="0"/>
          </a:p>
          <a:p>
            <a:pPr>
              <a:lnSpc>
                <a:spcPct val="130000"/>
              </a:lnSpc>
              <a:spcBef>
                <a:spcPts val="1200"/>
              </a:spcBef>
              <a:buFontTx/>
              <a:buChar char="-"/>
            </a:pP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kê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ghế</a:t>
            </a:r>
            <a:r>
              <a:rPr lang="en-US" dirty="0" smtClean="0"/>
              <a:t>. </a:t>
            </a:r>
            <a:r>
              <a:rPr lang="en-US" dirty="0" err="1" smtClean="0"/>
              <a:t>Tuỳ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,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4 </a:t>
            </a:r>
            <a:r>
              <a:rPr lang="en-US" dirty="0" err="1" smtClean="0"/>
              <a:t>đến</a:t>
            </a:r>
            <a:r>
              <a:rPr lang="en-US" dirty="0" smtClean="0"/>
              <a:t> 6 </a:t>
            </a:r>
            <a:r>
              <a:rPr lang="en-US" dirty="0" err="1" smtClean="0"/>
              <a:t>ghế</a:t>
            </a:r>
            <a:r>
              <a:rPr lang="en-US" dirty="0" smtClean="0"/>
              <a:t>,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lối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dàng</a:t>
            </a:r>
            <a:r>
              <a:rPr lang="en-US" dirty="0" smtClean="0"/>
              <a:t>.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U.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dirty="0" smtClean="0"/>
              <a:t>- 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rửa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xà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bước</a:t>
            </a:r>
            <a:r>
              <a:rPr lang="en-US" dirty="0" smtClean="0"/>
              <a:t> </a:t>
            </a:r>
            <a:r>
              <a:rPr lang="en-US" dirty="0" err="1" smtClean="0"/>
              <a:t>rửa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. </a:t>
            </a:r>
          </a:p>
          <a:p>
            <a:pPr>
              <a:lnSpc>
                <a:spcPct val="130000"/>
              </a:lnSpc>
              <a:spcBef>
                <a:spcPts val="1200"/>
              </a:spcBef>
              <a:buFontTx/>
              <a:buChar char="-"/>
            </a:pPr>
            <a:r>
              <a:rPr lang="en-US" dirty="0" err="1"/>
              <a:t>C</a:t>
            </a:r>
            <a:r>
              <a:rPr lang="en-US" dirty="0" err="1" smtClean="0"/>
              <a:t>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sạch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.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/>
              <a:t> </a:t>
            </a:r>
            <a:r>
              <a:rPr lang="en-US" dirty="0" err="1" smtClean="0"/>
              <a:t>đĩa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.</a:t>
            </a:r>
          </a:p>
          <a:p>
            <a:pPr>
              <a:lnSpc>
                <a:spcPct val="130000"/>
              </a:lnSpc>
              <a:spcBef>
                <a:spcPts val="1200"/>
              </a:spcBef>
              <a:buFontTx/>
              <a:buChar char="-"/>
            </a:pP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chia </a:t>
            </a: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. </a:t>
            </a:r>
            <a:r>
              <a:rPr lang="en-US" dirty="0" err="1" smtClean="0"/>
              <a:t>Nên</a:t>
            </a:r>
            <a:r>
              <a:rPr lang="en-US" dirty="0" smtClean="0"/>
              <a:t> chia </a:t>
            </a:r>
            <a:r>
              <a:rPr lang="en-US" dirty="0" err="1" smtClean="0"/>
              <a:t>dư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01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đổ</a:t>
            </a:r>
            <a:r>
              <a:rPr lang="en-US" dirty="0" smtClean="0"/>
              <a:t> </a:t>
            </a:r>
            <a:r>
              <a:rPr lang="en-US" dirty="0" err="1" smtClean="0"/>
              <a:t>cơm</a:t>
            </a:r>
            <a:r>
              <a:rPr lang="en-US" dirty="0" smtClean="0"/>
              <a:t> hay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.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dirty="0"/>
              <a:t>-</a:t>
            </a:r>
            <a:r>
              <a:rPr lang="en-US" dirty="0" smtClean="0"/>
              <a:t> Tạo </a:t>
            </a:r>
            <a:r>
              <a:rPr lang="en-US" dirty="0" err="1" smtClean="0"/>
              <a:t>hứng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bữa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: </a:t>
            </a:r>
            <a:r>
              <a:rPr lang="en-US" dirty="0" err="1" smtClean="0"/>
              <a:t>Giớ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</a:t>
            </a:r>
            <a:r>
              <a:rPr lang="en-US" dirty="0" err="1" smtClean="0"/>
              <a:t>món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.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món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lợi</a:t>
            </a:r>
            <a:r>
              <a:rPr lang="en-US" dirty="0" smtClean="0"/>
              <a:t> </a:t>
            </a:r>
            <a:r>
              <a:rPr lang="en-US" dirty="0" err="1" smtClean="0"/>
              <a:t>ích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</a:t>
            </a:r>
            <a:r>
              <a:rPr lang="en-US" dirty="0" err="1" smtClean="0"/>
              <a:t>dưỡng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71500"/>
            <a:ext cx="16687800" cy="914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3.2.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endParaRPr lang="en-US" dirty="0" smtClean="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dirty="0" smtClean="0"/>
              <a:t>-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vẻ</a:t>
            </a:r>
            <a:r>
              <a:rPr lang="en-US" dirty="0"/>
              <a:t>, </a:t>
            </a:r>
            <a:r>
              <a:rPr lang="en-US" dirty="0" err="1"/>
              <a:t>thoải</a:t>
            </a:r>
            <a:r>
              <a:rPr lang="en-US" dirty="0"/>
              <a:t> </a:t>
            </a:r>
            <a:r>
              <a:rPr lang="en-US" dirty="0" err="1"/>
              <a:t>mái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,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dịu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,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,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dirty="0" smtClean="0"/>
              <a:t>- </a:t>
            </a:r>
            <a:r>
              <a:rPr lang="en-US" dirty="0" err="1" smtClean="0"/>
              <a:t>Nhắc</a:t>
            </a:r>
            <a:r>
              <a:rPr lang="en-US" dirty="0" smtClean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vi </a:t>
            </a:r>
            <a:r>
              <a:rPr lang="en-US" dirty="0" err="1"/>
              <a:t>văn</a:t>
            </a:r>
            <a:r>
              <a:rPr lang="en-US" dirty="0"/>
              <a:t> minh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: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;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gàng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rơi</a:t>
            </a:r>
            <a:r>
              <a:rPr lang="en-US" dirty="0"/>
              <a:t> </a:t>
            </a:r>
            <a:r>
              <a:rPr lang="en-US" dirty="0" err="1"/>
              <a:t>vãi</a:t>
            </a:r>
            <a:r>
              <a:rPr lang="en-US" dirty="0"/>
              <a:t>, </a:t>
            </a:r>
            <a:r>
              <a:rPr lang="en-US" dirty="0" err="1"/>
              <a:t>Nhai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nhẹ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ồn</a:t>
            </a:r>
            <a:r>
              <a:rPr lang="en-US" dirty="0"/>
              <a:t>, </a:t>
            </a:r>
            <a:r>
              <a:rPr lang="en-US" dirty="0" err="1"/>
              <a:t>nhai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;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 </a:t>
            </a:r>
            <a:r>
              <a:rPr lang="en-US" dirty="0" err="1"/>
              <a:t>đùa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;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bốc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 smtClean="0"/>
              <a:t>.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giành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dirty="0" smtClean="0"/>
              <a:t>-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món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lợi</a:t>
            </a:r>
            <a:r>
              <a:rPr lang="en-US" dirty="0" smtClean="0"/>
              <a:t> </a:t>
            </a:r>
            <a:r>
              <a:rPr lang="en-US" dirty="0" err="1" smtClean="0"/>
              <a:t>ích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món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ở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thói</a:t>
            </a:r>
            <a:r>
              <a:rPr lang="en-US" dirty="0" smtClean="0"/>
              <a:t> </a:t>
            </a:r>
            <a:r>
              <a:rPr lang="en-US" dirty="0" err="1" smtClean="0"/>
              <a:t>quen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(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dinh</a:t>
            </a:r>
            <a:r>
              <a:rPr lang="en-US" dirty="0" smtClean="0"/>
              <a:t> </a:t>
            </a:r>
            <a:r>
              <a:rPr lang="en-US" dirty="0" err="1" smtClean="0"/>
              <a:t>dưỡng</a:t>
            </a:r>
            <a:r>
              <a:rPr lang="en-US" dirty="0" smtClean="0"/>
              <a:t>, </a:t>
            </a:r>
            <a:r>
              <a:rPr lang="en-US" dirty="0" err="1" smtClean="0"/>
              <a:t>thừa</a:t>
            </a:r>
            <a:r>
              <a:rPr lang="en-US" dirty="0" smtClean="0"/>
              <a:t> </a:t>
            </a:r>
            <a:r>
              <a:rPr lang="en-US" dirty="0" err="1" smtClean="0"/>
              <a:t>cân</a:t>
            </a:r>
            <a:r>
              <a:rPr lang="en-US" dirty="0" smtClean="0"/>
              <a:t>, </a:t>
            </a:r>
            <a:r>
              <a:rPr lang="en-US" dirty="0" err="1" smtClean="0"/>
              <a:t>béo</a:t>
            </a:r>
            <a:r>
              <a:rPr lang="en-US" dirty="0" smtClean="0"/>
              <a:t> </a:t>
            </a:r>
            <a:r>
              <a:rPr lang="en-US" dirty="0" err="1" smtClean="0"/>
              <a:t>phì</a:t>
            </a:r>
            <a:r>
              <a:rPr lang="en-US" dirty="0" smtClean="0"/>
              <a:t>….).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dirty="0" smtClean="0"/>
              <a:t>-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nửa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xong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,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tục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dirty="0" smtClean="0"/>
              <a:t>-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vói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chậm</a:t>
            </a:r>
            <a:r>
              <a:rPr lang="en-US" dirty="0" smtClean="0"/>
              <a:t>: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.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nhắc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rửa</a:t>
            </a:r>
            <a:r>
              <a:rPr lang="en-US" dirty="0" smtClean="0"/>
              <a:t> </a:t>
            </a:r>
            <a:r>
              <a:rPr lang="en-US" dirty="0" err="1" smtClean="0"/>
              <a:t>sạch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71500"/>
            <a:ext cx="16916400" cy="922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3.3.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bát</a:t>
            </a:r>
            <a:r>
              <a:rPr lang="en-US" dirty="0" smtClean="0"/>
              <a:t>, </a:t>
            </a:r>
            <a:r>
              <a:rPr lang="en-US" dirty="0" err="1" smtClean="0"/>
              <a:t>thìa</a:t>
            </a:r>
            <a:r>
              <a:rPr lang="en-US" dirty="0" smtClean="0"/>
              <a:t> </a:t>
            </a:r>
            <a:r>
              <a:rPr lang="en-US" dirty="0" err="1" smtClean="0"/>
              <a:t>gọn</a:t>
            </a:r>
            <a:r>
              <a:rPr lang="en-US" dirty="0" smtClean="0"/>
              <a:t> </a:t>
            </a:r>
            <a:r>
              <a:rPr lang="en-US" dirty="0" err="1" smtClean="0"/>
              <a:t>gàng</a:t>
            </a:r>
            <a:r>
              <a:rPr lang="en-US" dirty="0" smtClean="0"/>
              <a:t>, </a:t>
            </a:r>
            <a:r>
              <a:rPr lang="en-US" dirty="0" err="1" smtClean="0"/>
              <a:t>cất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xong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Nhắc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miệng</a:t>
            </a:r>
            <a:r>
              <a:rPr lang="en-US" dirty="0" smtClean="0"/>
              <a:t>,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, </a:t>
            </a:r>
            <a:r>
              <a:rPr lang="en-US" dirty="0" err="1" smtClean="0"/>
              <a:t>súc</a:t>
            </a:r>
            <a:r>
              <a:rPr lang="en-US" dirty="0" smtClean="0"/>
              <a:t> </a:t>
            </a:r>
            <a:r>
              <a:rPr lang="en-US" dirty="0" err="1" smtClean="0"/>
              <a:t>miệng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, </a:t>
            </a:r>
            <a:r>
              <a:rPr lang="en-US" dirty="0" err="1" smtClean="0"/>
              <a:t>cất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ghế</a:t>
            </a:r>
            <a:r>
              <a:rPr lang="en-US" dirty="0" smtClean="0"/>
              <a:t>,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Nhắc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chạy</a:t>
            </a:r>
            <a:r>
              <a:rPr lang="en-US" dirty="0" smtClean="0"/>
              <a:t> </a:t>
            </a:r>
            <a:r>
              <a:rPr lang="en-US" dirty="0" err="1" smtClean="0"/>
              <a:t>nhảy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47700"/>
            <a:ext cx="16535400" cy="832485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err="1" smtClean="0"/>
              <a:t>Phần</a:t>
            </a:r>
            <a:r>
              <a:rPr lang="en-US" sz="4400" dirty="0" smtClean="0"/>
              <a:t> II</a:t>
            </a:r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800" dirty="0" err="1" smtClean="0"/>
              <a:t>Giải</a:t>
            </a:r>
            <a:r>
              <a:rPr lang="en-US" sz="4800" dirty="0" smtClean="0"/>
              <a:t> </a:t>
            </a:r>
            <a:r>
              <a:rPr lang="en-US" sz="4800" dirty="0" err="1" smtClean="0"/>
              <a:t>đáp</a:t>
            </a:r>
            <a:r>
              <a:rPr lang="en-US" sz="4800" dirty="0" smtClean="0"/>
              <a:t> </a:t>
            </a:r>
            <a:r>
              <a:rPr lang="en-US" sz="4800" dirty="0" err="1" smtClean="0"/>
              <a:t>các</a:t>
            </a:r>
            <a:r>
              <a:rPr lang="en-US" sz="4800" dirty="0" smtClean="0"/>
              <a:t> </a:t>
            </a:r>
            <a:r>
              <a:rPr lang="en-US" sz="4800" dirty="0" err="1" smtClean="0"/>
              <a:t>câu</a:t>
            </a:r>
            <a:r>
              <a:rPr lang="en-US" sz="4800" dirty="0" smtClean="0"/>
              <a:t> </a:t>
            </a:r>
            <a:r>
              <a:rPr lang="en-US" sz="4800" dirty="0" err="1" smtClean="0"/>
              <a:t>hỏi</a:t>
            </a:r>
            <a:r>
              <a:rPr lang="en-US" sz="4800" dirty="0" smtClean="0"/>
              <a:t> </a:t>
            </a:r>
            <a:r>
              <a:rPr lang="en-US" sz="4800" dirty="0" err="1" smtClean="0"/>
              <a:t>và</a:t>
            </a:r>
            <a:r>
              <a:rPr lang="en-US" sz="4800" dirty="0" smtClean="0"/>
              <a:t> </a:t>
            </a:r>
            <a:r>
              <a:rPr lang="en-US" sz="4800" dirty="0" err="1" smtClean="0"/>
              <a:t>thống</a:t>
            </a:r>
            <a:r>
              <a:rPr lang="en-US" sz="4800" dirty="0" smtClean="0"/>
              <a:t> </a:t>
            </a:r>
            <a:r>
              <a:rPr lang="en-US" sz="4800" dirty="0" err="1" smtClean="0"/>
              <a:t>nhất</a:t>
            </a:r>
            <a:r>
              <a:rPr lang="en-US" sz="4800" dirty="0" smtClean="0"/>
              <a:t> </a:t>
            </a:r>
            <a:r>
              <a:rPr lang="en-US" sz="4800" dirty="0" err="1" smtClean="0"/>
              <a:t>một</a:t>
            </a:r>
            <a:r>
              <a:rPr lang="en-US" sz="4800" dirty="0" smtClean="0"/>
              <a:t> </a:t>
            </a:r>
            <a:r>
              <a:rPr lang="en-US" sz="4800" dirty="0" err="1" smtClean="0"/>
              <a:t>số</a:t>
            </a:r>
            <a:r>
              <a:rPr lang="en-US" sz="4800" dirty="0" smtClean="0"/>
              <a:t> </a:t>
            </a:r>
            <a:r>
              <a:rPr lang="en-US" sz="4800" dirty="0" err="1" smtClean="0"/>
              <a:t>vấn</a:t>
            </a:r>
            <a:r>
              <a:rPr lang="en-US" sz="4800" dirty="0" smtClean="0"/>
              <a:t> </a:t>
            </a:r>
            <a:r>
              <a:rPr lang="en-US" sz="4800" dirty="0" err="1" smtClean="0"/>
              <a:t>đề</a:t>
            </a:r>
            <a:r>
              <a:rPr lang="en-US" sz="4800" dirty="0" smtClean="0"/>
              <a:t> </a:t>
            </a:r>
            <a:r>
              <a:rPr lang="en-US" sz="4800" dirty="0" err="1" smtClean="0"/>
              <a:t>chuyên</a:t>
            </a:r>
            <a:r>
              <a:rPr lang="en-US" sz="4800" dirty="0" smtClean="0"/>
              <a:t> </a:t>
            </a:r>
            <a:r>
              <a:rPr lang="en-US" sz="4800" dirty="0" err="1" smtClean="0"/>
              <a:t>môn</a:t>
            </a:r>
            <a:r>
              <a:rPr lang="en-US" sz="4800" dirty="0" smtClean="0"/>
              <a:t> </a:t>
            </a:r>
            <a:r>
              <a:rPr lang="en-US" sz="4800" dirty="0" err="1" smtClean="0"/>
              <a:t>năm</a:t>
            </a:r>
            <a:r>
              <a:rPr lang="en-US" sz="4800" dirty="0" smtClean="0"/>
              <a:t> </a:t>
            </a:r>
            <a:r>
              <a:rPr lang="en-US" sz="4800" dirty="0" err="1" smtClean="0"/>
              <a:t>học</a:t>
            </a:r>
            <a:r>
              <a:rPr lang="en-US" sz="4800" dirty="0" smtClean="0"/>
              <a:t> 2024-2025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442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9650" y="1000361"/>
            <a:ext cx="16230600" cy="8229600"/>
            <a:chOff x="0" y="0"/>
            <a:chExt cx="5496087" cy="2786749"/>
          </a:xfrm>
          <a:solidFill>
            <a:srgbClr val="CF6C58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6087" cy="2786749"/>
            </a:xfrm>
            <a:custGeom>
              <a:avLst/>
              <a:gdLst/>
              <a:ahLst/>
              <a:cxnLst/>
              <a:rect l="l" t="t" r="r" b="b"/>
              <a:pathLst>
                <a:path w="5496087" h="2786749">
                  <a:moveTo>
                    <a:pt x="5371627" y="2786749"/>
                  </a:moveTo>
                  <a:lnTo>
                    <a:pt x="124460" y="2786749"/>
                  </a:lnTo>
                  <a:cubicBezTo>
                    <a:pt x="55880" y="2786749"/>
                    <a:pt x="0" y="2730869"/>
                    <a:pt x="0" y="26622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71628" y="0"/>
                  </a:lnTo>
                  <a:cubicBezTo>
                    <a:pt x="5440207" y="0"/>
                    <a:pt x="5496087" y="55880"/>
                    <a:pt x="5496087" y="124460"/>
                  </a:cubicBezTo>
                  <a:lnTo>
                    <a:pt x="5496087" y="2662289"/>
                  </a:lnTo>
                  <a:cubicBezTo>
                    <a:pt x="5496087" y="2730869"/>
                    <a:pt x="5440207" y="2786749"/>
                    <a:pt x="5371628" y="2786749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016000" y="6713607"/>
            <a:ext cx="16217900" cy="2620893"/>
            <a:chOff x="0" y="0"/>
            <a:chExt cx="21623867" cy="3494523"/>
          </a:xfrm>
          <a:solidFill>
            <a:srgbClr val="196E63"/>
          </a:solidFill>
        </p:grpSpPr>
        <p:grpSp>
          <p:nvGrpSpPr>
            <p:cNvPr id="5" name="Group 5"/>
            <p:cNvGrpSpPr/>
            <p:nvPr/>
          </p:nvGrpSpPr>
          <p:grpSpPr>
            <a:xfrm rot="-5400000">
              <a:off x="9064672" y="-9064672"/>
              <a:ext cx="3494523" cy="21623867"/>
              <a:chOff x="0" y="0"/>
              <a:chExt cx="887500" cy="5491787"/>
            </a:xfrm>
            <a:grpFill/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87500" cy="5491787"/>
              </a:xfrm>
              <a:custGeom>
                <a:avLst/>
                <a:gdLst/>
                <a:ahLst/>
                <a:cxnLst/>
                <a:rect l="l" t="t" r="r" b="b"/>
                <a:pathLst>
                  <a:path w="887500" h="5491787">
                    <a:moveTo>
                      <a:pt x="763040" y="5491787"/>
                    </a:moveTo>
                    <a:lnTo>
                      <a:pt x="124460" y="5491787"/>
                    </a:lnTo>
                    <a:cubicBezTo>
                      <a:pt x="55880" y="5491787"/>
                      <a:pt x="0" y="5435907"/>
                      <a:pt x="0" y="53673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63040" y="0"/>
                    </a:lnTo>
                    <a:cubicBezTo>
                      <a:pt x="831620" y="0"/>
                      <a:pt x="887500" y="55880"/>
                      <a:pt x="887500" y="124460"/>
                    </a:cubicBezTo>
                    <a:lnTo>
                      <a:pt x="887500" y="5367327"/>
                    </a:lnTo>
                    <a:cubicBezTo>
                      <a:pt x="887500" y="5435907"/>
                      <a:pt x="831620" y="5491787"/>
                      <a:pt x="763040" y="5491787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7" name="Group 7"/>
            <p:cNvGrpSpPr/>
            <p:nvPr/>
          </p:nvGrpSpPr>
          <p:grpSpPr>
            <a:xfrm rot="-5400000">
              <a:off x="19913890" y="0"/>
              <a:ext cx="1709977" cy="1709977"/>
              <a:chOff x="0" y="0"/>
              <a:chExt cx="1913890" cy="1913890"/>
            </a:xfrm>
            <a:grpFill/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9" name="Group 9"/>
            <p:cNvGrpSpPr/>
            <p:nvPr/>
          </p:nvGrpSpPr>
          <p:grpSpPr>
            <a:xfrm rot="-5400000">
              <a:off x="0" y="0"/>
              <a:ext cx="1709977" cy="1709977"/>
              <a:chOff x="0" y="0"/>
              <a:chExt cx="1913890" cy="191389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</p:sp>
        </p:grp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E50AC9F6-5599-4A3B-B0D2-B6DC1C502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3771900"/>
            <a:ext cx="16497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503020000020004" pitchFamily="34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vi-VN" altLang="ko-KR" sz="1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Black" panose="020B0604020202020204" charset="0"/>
                <a:ea typeface="Cambria" panose="02040503050406030204" pitchFamily="18" charset="0"/>
              </a:rPr>
              <a:t>Trân trọng cảm ơn</a:t>
            </a:r>
            <a:endParaRPr lang="en-US" altLang="ko-KR" sz="1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Black" panose="020B060402020202020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3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9" y="190500"/>
            <a:ext cx="15085221" cy="1066800"/>
          </a:xfrm>
        </p:spPr>
        <p:txBody>
          <a:bodyPr/>
          <a:lstStyle/>
          <a:p>
            <a:pPr algn="ctr"/>
            <a:r>
              <a:rPr lang="en-US" altLang="en-US" sz="2800" b="1" dirty="0">
                <a:solidFill>
                  <a:srgbClr val="9A531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A531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b="1" dirty="0">
                <a:solidFill>
                  <a:srgbClr val="9A531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A531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62100"/>
            <a:ext cx="16840200" cy="7029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2024-2025.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00100"/>
            <a:ext cx="16459200" cy="845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05000" y="3390900"/>
            <a:ext cx="1516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371600">
              <a:spcBef>
                <a:spcPts val="2700"/>
              </a:spcBef>
            </a:pPr>
            <a:r>
              <a:rPr lang="vi-VN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ướng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thống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rửa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rửa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chức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ăn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5400" dirty="0">
                <a:solidFill>
                  <a:srgbClr val="9A53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2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76300"/>
            <a:ext cx="17373600" cy="8096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200" dirty="0" smtClean="0"/>
              <a:t>* </a:t>
            </a:r>
            <a:r>
              <a:rPr lang="en-US" sz="5200" dirty="0" err="1" smtClean="0"/>
              <a:t>Đối</a:t>
            </a:r>
            <a:r>
              <a:rPr lang="en-US" sz="5200" dirty="0" smtClean="0"/>
              <a:t> </a:t>
            </a:r>
            <a:r>
              <a:rPr lang="en-US" sz="5200" dirty="0" err="1" smtClean="0"/>
              <a:t>với</a:t>
            </a:r>
            <a:r>
              <a:rPr lang="en-US" sz="5200" dirty="0" smtClean="0"/>
              <a:t> </a:t>
            </a:r>
            <a:r>
              <a:rPr lang="en-US" sz="5200" dirty="0" err="1" smtClean="0"/>
              <a:t>Nhà</a:t>
            </a:r>
            <a:r>
              <a:rPr lang="en-US" sz="5200" dirty="0" smtClean="0"/>
              <a:t> </a:t>
            </a:r>
            <a:r>
              <a:rPr lang="en-US" sz="5200" dirty="0" err="1" smtClean="0"/>
              <a:t>trẻ</a:t>
            </a:r>
            <a:r>
              <a:rPr lang="en-US" sz="5200" dirty="0" smtClean="0"/>
              <a:t>; </a:t>
            </a:r>
          </a:p>
          <a:p>
            <a:pPr marL="0" indent="0">
              <a:buNone/>
            </a:pPr>
            <a:r>
              <a:rPr lang="en-US" sz="4300" dirty="0" err="1" smtClean="0"/>
              <a:t>Hoạt</a:t>
            </a:r>
            <a:r>
              <a:rPr lang="en-US" sz="4300" dirty="0" smtClean="0"/>
              <a:t> </a:t>
            </a:r>
            <a:r>
              <a:rPr lang="en-US" sz="4300" dirty="0" err="1" smtClean="0"/>
              <a:t>động</a:t>
            </a:r>
            <a:r>
              <a:rPr lang="en-US" sz="4300" dirty="0" smtClean="0"/>
              <a:t> </a:t>
            </a:r>
            <a:r>
              <a:rPr lang="en-US" sz="4300" dirty="0" err="1" smtClean="0"/>
              <a:t>rửa</a:t>
            </a:r>
            <a:r>
              <a:rPr lang="en-US" sz="4300" dirty="0" smtClean="0"/>
              <a:t> </a:t>
            </a:r>
            <a:r>
              <a:rPr lang="en-US" sz="4300" dirty="0" err="1" smtClean="0"/>
              <a:t>mặt</a:t>
            </a:r>
            <a:r>
              <a:rPr lang="en-US" sz="4300" dirty="0" smtClean="0"/>
              <a:t> (</a:t>
            </a:r>
            <a:r>
              <a:rPr lang="en-US" sz="4300" dirty="0" err="1" smtClean="0"/>
              <a:t>cô</a:t>
            </a:r>
            <a:r>
              <a:rPr lang="en-US" sz="4300" dirty="0" smtClean="0"/>
              <a:t> </a:t>
            </a:r>
            <a:r>
              <a:rPr lang="en-US" sz="4300" dirty="0" err="1" smtClean="0"/>
              <a:t>rửa</a:t>
            </a:r>
            <a:r>
              <a:rPr lang="en-US" sz="4300" dirty="0" smtClean="0"/>
              <a:t> </a:t>
            </a:r>
            <a:r>
              <a:rPr lang="en-US" sz="4300" dirty="0" err="1" smtClean="0"/>
              <a:t>cho</a:t>
            </a:r>
            <a:r>
              <a:rPr lang="en-US" sz="4300" dirty="0" smtClean="0"/>
              <a:t> </a:t>
            </a:r>
            <a:r>
              <a:rPr lang="en-US" sz="4300" dirty="0" err="1" smtClean="0"/>
              <a:t>trẻ</a:t>
            </a:r>
            <a:r>
              <a:rPr lang="en-US" sz="4300" dirty="0" smtClean="0"/>
              <a:t>): </a:t>
            </a:r>
            <a:r>
              <a:rPr lang="en-US" sz="4300" dirty="0" err="1" smtClean="0"/>
              <a:t>trước</a:t>
            </a:r>
            <a:r>
              <a:rPr lang="en-US" sz="4300" dirty="0" smtClean="0"/>
              <a:t> </a:t>
            </a:r>
            <a:r>
              <a:rPr lang="en-US" sz="4300" dirty="0" err="1" smtClean="0"/>
              <a:t>khi</a:t>
            </a:r>
            <a:r>
              <a:rPr lang="en-US" sz="4300" dirty="0" smtClean="0"/>
              <a:t> </a:t>
            </a:r>
            <a:r>
              <a:rPr lang="en-US" sz="4300" dirty="0" err="1" smtClean="0"/>
              <a:t>thao</a:t>
            </a:r>
            <a:r>
              <a:rPr lang="en-US" sz="4300" dirty="0" smtClean="0"/>
              <a:t> </a:t>
            </a:r>
            <a:r>
              <a:rPr lang="en-US" sz="4300" dirty="0" err="1" smtClean="0"/>
              <a:t>tác</a:t>
            </a:r>
            <a:r>
              <a:rPr lang="en-US" sz="4300" dirty="0" smtClean="0"/>
              <a:t> </a:t>
            </a:r>
            <a:r>
              <a:rPr lang="en-US" sz="4300" dirty="0" err="1" smtClean="0"/>
              <a:t>rửa</a:t>
            </a:r>
            <a:r>
              <a:rPr lang="en-US" sz="4300" dirty="0" smtClean="0"/>
              <a:t> </a:t>
            </a:r>
            <a:r>
              <a:rPr lang="en-US" sz="4300" dirty="0" err="1" smtClean="0"/>
              <a:t>tay</a:t>
            </a:r>
            <a:r>
              <a:rPr lang="en-US" sz="4300" dirty="0" smtClean="0"/>
              <a:t> </a:t>
            </a:r>
            <a:r>
              <a:rPr lang="en-US" sz="4300" dirty="0" err="1" smtClean="0"/>
              <a:t>cho</a:t>
            </a:r>
            <a:r>
              <a:rPr lang="en-US" sz="4300" dirty="0" smtClean="0"/>
              <a:t> </a:t>
            </a:r>
            <a:r>
              <a:rPr lang="en-US" sz="4300" dirty="0" err="1" smtClean="0"/>
              <a:t>trẻ</a:t>
            </a:r>
            <a:r>
              <a:rPr lang="en-US" sz="4300" dirty="0" smtClean="0"/>
              <a:t> </a:t>
            </a:r>
            <a:r>
              <a:rPr lang="en-US" sz="4300" dirty="0" err="1" smtClean="0"/>
              <a:t>cô</a:t>
            </a:r>
            <a:r>
              <a:rPr lang="en-US" sz="4300" dirty="0" smtClean="0"/>
              <a:t> </a:t>
            </a:r>
            <a:r>
              <a:rPr lang="en-US" sz="4300" dirty="0" err="1" smtClean="0"/>
              <a:t>rửa</a:t>
            </a:r>
            <a:r>
              <a:rPr lang="en-US" sz="4300" dirty="0" smtClean="0"/>
              <a:t> </a:t>
            </a:r>
            <a:r>
              <a:rPr lang="en-US" sz="4300" dirty="0" err="1" smtClean="0"/>
              <a:t>tay</a:t>
            </a:r>
            <a:r>
              <a:rPr lang="en-US" sz="4300" dirty="0" smtClean="0"/>
              <a:t> </a:t>
            </a:r>
            <a:r>
              <a:rPr lang="en-US" sz="4300" dirty="0" err="1" smtClean="0"/>
              <a:t>bằng</a:t>
            </a:r>
            <a:r>
              <a:rPr lang="en-US" sz="4300" dirty="0" smtClean="0"/>
              <a:t> </a:t>
            </a:r>
            <a:r>
              <a:rPr lang="en-US" sz="4300" dirty="0" err="1" smtClean="0"/>
              <a:t>xà</a:t>
            </a:r>
            <a:r>
              <a:rPr lang="en-US" sz="4300" dirty="0" smtClean="0"/>
              <a:t> </a:t>
            </a:r>
            <a:r>
              <a:rPr lang="en-US" sz="4300" dirty="0" err="1" smtClean="0"/>
              <a:t>phòng</a:t>
            </a:r>
            <a:r>
              <a:rPr lang="en-US" sz="4300" dirty="0" smtClean="0"/>
              <a:t>.</a:t>
            </a:r>
          </a:p>
          <a:p>
            <a:r>
              <a:rPr lang="en-US" dirty="0" smtClean="0"/>
              <a:t> </a:t>
            </a:r>
            <a:r>
              <a:rPr lang="vi-VN" dirty="0"/>
              <a:t>+ Bước 1: </a:t>
            </a:r>
            <a:r>
              <a:rPr lang="en-US" dirty="0"/>
              <a:t>T</a:t>
            </a:r>
            <a:r>
              <a:rPr lang="vi-VN" dirty="0" smtClean="0"/>
              <a:t>rải </a:t>
            </a:r>
            <a:r>
              <a:rPr lang="vi-VN" dirty="0"/>
              <a:t>khăn lên lòng bàn tay </a:t>
            </a:r>
            <a:r>
              <a:rPr lang="vi-VN" dirty="0" smtClean="0"/>
              <a:t>phải</a:t>
            </a:r>
            <a:r>
              <a:rPr lang="en-US" dirty="0" smtClean="0"/>
              <a:t>, </a:t>
            </a:r>
            <a:r>
              <a:rPr lang="vi-VN" dirty="0" smtClean="0"/>
              <a:t>tay </a:t>
            </a:r>
            <a:r>
              <a:rPr lang="vi-VN" dirty="0"/>
              <a:t>trái đỡ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vi-VN" dirty="0" smtClean="0"/>
              <a:t> trẻ</a:t>
            </a:r>
            <a:r>
              <a:rPr lang="en-US" dirty="0" smtClean="0"/>
              <a:t>.</a:t>
            </a:r>
            <a:endParaRPr lang="vi-VN" dirty="0"/>
          </a:p>
          <a:p>
            <a:r>
              <a:rPr lang="vi-VN" dirty="0"/>
              <a:t> + Bước 2: Dùng ngón cái lau mắt bên </a:t>
            </a:r>
            <a:r>
              <a:rPr lang="vi-VN" dirty="0" smtClean="0"/>
              <a:t>trái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vi-VN" dirty="0" smtClean="0"/>
              <a:t> </a:t>
            </a:r>
            <a:r>
              <a:rPr lang="vi-VN" dirty="0"/>
              <a:t>lau từ trong ra </a:t>
            </a:r>
            <a:r>
              <a:rPr lang="vi-VN" dirty="0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đuôi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); </a:t>
            </a:r>
            <a:r>
              <a:rPr lang="vi-VN" dirty="0" smtClean="0"/>
              <a:t>dùng </a:t>
            </a:r>
            <a:r>
              <a:rPr lang="vi-VN" dirty="0"/>
              <a:t>ngón trỏ lau mắt bên </a:t>
            </a:r>
            <a:r>
              <a:rPr lang="vi-VN" dirty="0" smtClean="0"/>
              <a:t>phải </a:t>
            </a:r>
            <a:r>
              <a:rPr lang="en-US" dirty="0" smtClean="0"/>
              <a:t>(</a:t>
            </a:r>
            <a:r>
              <a:rPr lang="vi-VN" dirty="0" smtClean="0"/>
              <a:t>lau </a:t>
            </a:r>
            <a:r>
              <a:rPr lang="vi-VN" dirty="0"/>
              <a:t>từ trong ra </a:t>
            </a:r>
            <a:r>
              <a:rPr lang="vi-VN" dirty="0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đuôi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).</a:t>
            </a:r>
            <a:endParaRPr lang="vi-VN" dirty="0"/>
          </a:p>
          <a:p>
            <a:r>
              <a:rPr lang="vi-VN" dirty="0"/>
              <a:t> + Bước 3: Dịch </a:t>
            </a:r>
            <a:r>
              <a:rPr lang="vi-VN" dirty="0" smtClean="0"/>
              <a:t>khăn lau sống mũi, </a:t>
            </a:r>
            <a:r>
              <a:rPr lang="vi-VN" dirty="0"/>
              <a:t>dịch </a:t>
            </a:r>
            <a:r>
              <a:rPr lang="vi-VN" dirty="0" smtClean="0"/>
              <a:t>khăn lau </a:t>
            </a:r>
            <a:r>
              <a:rPr lang="vi-VN" dirty="0"/>
              <a:t>mũi </a:t>
            </a:r>
            <a:r>
              <a:rPr lang="vi-VN" dirty="0" smtClean="0"/>
              <a:t>.</a:t>
            </a:r>
            <a:endParaRPr lang="vi-VN" dirty="0"/>
          </a:p>
          <a:p>
            <a:r>
              <a:rPr lang="vi-VN" dirty="0"/>
              <a:t> + Bước 4: Dịch </a:t>
            </a:r>
            <a:r>
              <a:rPr lang="vi-VN" dirty="0" smtClean="0"/>
              <a:t>khăn </a:t>
            </a:r>
            <a:r>
              <a:rPr lang="vi-VN" dirty="0"/>
              <a:t>lau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,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vi-VN" dirty="0" smtClean="0"/>
              <a:t>.</a:t>
            </a:r>
            <a:endParaRPr lang="vi-VN" dirty="0"/>
          </a:p>
          <a:p>
            <a:r>
              <a:rPr lang="vi-VN" dirty="0"/>
              <a:t> + Bước 5: </a:t>
            </a:r>
            <a:r>
              <a:rPr lang="vi-VN" dirty="0" smtClean="0"/>
              <a:t>Gấp đôi khăn lại, </a:t>
            </a:r>
            <a:r>
              <a:rPr lang="vi-VN" dirty="0"/>
              <a:t>dùng nửa khăn lau trán má cằm bên trái, nửa còn lại cô lau trán, má, cằm bên phải.</a:t>
            </a:r>
          </a:p>
          <a:p>
            <a:r>
              <a:rPr lang="vi-VN" dirty="0" smtClean="0"/>
              <a:t>+ </a:t>
            </a:r>
            <a:r>
              <a:rPr lang="vi-VN" dirty="0"/>
              <a:t>Bước </a:t>
            </a:r>
            <a:r>
              <a:rPr lang="en-US" dirty="0" smtClean="0"/>
              <a:t>6</a:t>
            </a:r>
            <a:r>
              <a:rPr lang="vi-VN" dirty="0" smtClean="0"/>
              <a:t>: Gấp khăn </a:t>
            </a:r>
            <a:r>
              <a:rPr lang="vi-VN" dirty="0"/>
              <a:t>lau gáy, cổ bên </a:t>
            </a:r>
            <a:r>
              <a:rPr lang="vi-VN" dirty="0" smtClean="0"/>
              <a:t>trái</a:t>
            </a:r>
            <a:r>
              <a:rPr lang="en-US" dirty="0" smtClean="0"/>
              <a:t>.</a:t>
            </a:r>
            <a:r>
              <a:rPr lang="vi-VN" dirty="0" smtClean="0"/>
              <a:t> </a:t>
            </a:r>
            <a:r>
              <a:rPr lang="en-US" dirty="0" err="1" smtClean="0"/>
              <a:t>Lật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vi-VN" dirty="0" smtClean="0"/>
              <a:t> </a:t>
            </a:r>
            <a:r>
              <a:rPr lang="vi-VN" dirty="0"/>
              <a:t>lau gáy cổ bên </a:t>
            </a:r>
            <a:r>
              <a:rPr lang="vi-VN" dirty="0" smtClean="0"/>
              <a:t>phải</a:t>
            </a:r>
            <a:r>
              <a:rPr lang="en-US" dirty="0" smtClean="0"/>
              <a:t>.</a:t>
            </a:r>
            <a:endParaRPr lang="vi-V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95300"/>
            <a:ext cx="16154400" cy="847725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sz="4800" dirty="0" smtClean="0">
                <a:solidFill>
                  <a:srgbClr val="333333"/>
                </a:solidFill>
              </a:rPr>
              <a:t>Rửa </a:t>
            </a:r>
            <a:r>
              <a:rPr lang="vi-VN" sz="4800" dirty="0">
                <a:solidFill>
                  <a:srgbClr val="333333"/>
                </a:solidFill>
              </a:rPr>
              <a:t>từng tay cho trẻ bằng xà phòng theo các bước sau: </a:t>
            </a:r>
            <a:endParaRPr lang="en-US" sz="4800" dirty="0" smtClean="0">
              <a:solidFill>
                <a:srgbClr val="333333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4800" dirty="0" smtClean="0">
                <a:solidFill>
                  <a:srgbClr val="333333"/>
                </a:solidFill>
              </a:rPr>
              <a:t>+ </a:t>
            </a:r>
            <a:r>
              <a:rPr lang="vi-VN" sz="4800" dirty="0" smtClean="0">
                <a:solidFill>
                  <a:srgbClr val="333333"/>
                </a:solidFill>
              </a:rPr>
              <a:t>Bước </a:t>
            </a:r>
            <a:r>
              <a:rPr lang="vi-VN" sz="4800" dirty="0">
                <a:solidFill>
                  <a:srgbClr val="333333"/>
                </a:solidFill>
              </a:rPr>
              <a:t>1: Cô làm ướt tay trẻ bằng nước sạch, ấm. Thoa xà phòng vào tay trẻ</a:t>
            </a:r>
            <a:r>
              <a:rPr lang="vi-VN" sz="4800" dirty="0" smtClean="0">
                <a:solidFill>
                  <a:srgbClr val="333333"/>
                </a:solidFill>
              </a:rPr>
              <a:t>.</a:t>
            </a:r>
            <a:endParaRPr lang="en-US" sz="4800" dirty="0" smtClean="0">
              <a:solidFill>
                <a:srgbClr val="333333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4800" dirty="0" smtClean="0">
                <a:solidFill>
                  <a:srgbClr val="333333"/>
                </a:solidFill>
              </a:rPr>
              <a:t>+ </a:t>
            </a:r>
            <a:r>
              <a:rPr lang="vi-VN" sz="4800" dirty="0" smtClean="0">
                <a:solidFill>
                  <a:srgbClr val="333333"/>
                </a:solidFill>
              </a:rPr>
              <a:t>Bước </a:t>
            </a:r>
            <a:r>
              <a:rPr lang="vi-VN" sz="4800" dirty="0">
                <a:solidFill>
                  <a:srgbClr val="333333"/>
                </a:solidFill>
              </a:rPr>
              <a:t>2: Dùng ngón tay cái của cô kỳ lên cổ tay xuống mu bàn tay và từng ngón tay của trẻ</a:t>
            </a:r>
            <a:r>
              <a:rPr lang="vi-VN" sz="4800" dirty="0" smtClean="0">
                <a:solidFill>
                  <a:srgbClr val="333333"/>
                </a:solidFill>
              </a:rPr>
              <a:t>.</a:t>
            </a:r>
            <a:endParaRPr lang="en-US" sz="4800" dirty="0" smtClean="0">
              <a:solidFill>
                <a:srgbClr val="333333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4800" dirty="0" smtClean="0">
                <a:solidFill>
                  <a:srgbClr val="333333"/>
                </a:solidFill>
              </a:rPr>
              <a:t>+ </a:t>
            </a:r>
            <a:r>
              <a:rPr lang="vi-VN" sz="4800" dirty="0" smtClean="0">
                <a:solidFill>
                  <a:srgbClr val="333333"/>
                </a:solidFill>
              </a:rPr>
              <a:t>Bước </a:t>
            </a:r>
            <a:r>
              <a:rPr lang="vi-VN" sz="4800" dirty="0">
                <a:solidFill>
                  <a:srgbClr val="333333"/>
                </a:solidFill>
              </a:rPr>
              <a:t>3: Dùng ngón tay cái của cô miết nhẹ vào kẽ các ngón tay của trẻ</a:t>
            </a:r>
            <a:r>
              <a:rPr lang="vi-VN" sz="4800" dirty="0" smtClean="0">
                <a:solidFill>
                  <a:srgbClr val="333333"/>
                </a:solidFill>
              </a:rPr>
              <a:t>.</a:t>
            </a:r>
            <a:endParaRPr lang="en-US" sz="4800" dirty="0" smtClean="0">
              <a:solidFill>
                <a:srgbClr val="333333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4800" dirty="0" smtClean="0">
                <a:solidFill>
                  <a:srgbClr val="333333"/>
                </a:solidFill>
              </a:rPr>
              <a:t>+ </a:t>
            </a:r>
            <a:r>
              <a:rPr lang="vi-VN" sz="4800" dirty="0" smtClean="0">
                <a:solidFill>
                  <a:srgbClr val="333333"/>
                </a:solidFill>
              </a:rPr>
              <a:t>Bước </a:t>
            </a:r>
            <a:r>
              <a:rPr lang="vi-VN" sz="4800" dirty="0">
                <a:solidFill>
                  <a:srgbClr val="333333"/>
                </a:solidFill>
              </a:rPr>
              <a:t>4: Lật ngửa bàn tay của trẻ cô rửa lòng bàn tay, các ngón và kẽ ngón tay</a:t>
            </a:r>
            <a:r>
              <a:rPr lang="vi-VN" sz="4800" dirty="0" smtClean="0">
                <a:solidFill>
                  <a:srgbClr val="333333"/>
                </a:solidFill>
              </a:rPr>
              <a:t>.</a:t>
            </a:r>
            <a:endParaRPr lang="en-US" sz="4800" dirty="0" smtClean="0">
              <a:solidFill>
                <a:srgbClr val="333333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4800" dirty="0" smtClean="0">
                <a:solidFill>
                  <a:srgbClr val="333333"/>
                </a:solidFill>
              </a:rPr>
              <a:t>+ </a:t>
            </a:r>
            <a:r>
              <a:rPr lang="vi-VN" sz="4800" dirty="0" smtClean="0">
                <a:solidFill>
                  <a:srgbClr val="333333"/>
                </a:solidFill>
              </a:rPr>
              <a:t>Bước </a:t>
            </a:r>
            <a:r>
              <a:rPr lang="vi-VN" sz="4800" dirty="0">
                <a:solidFill>
                  <a:srgbClr val="333333"/>
                </a:solidFill>
              </a:rPr>
              <a:t>5: Xả cho tay sạch hết xà phòng dưới nguồn nước sạch. Cho trẻ lau tay bằng khăn sạch.</a:t>
            </a:r>
            <a:endParaRPr lang="en-US" sz="4800" dirty="0" smtClean="0">
              <a:solidFill>
                <a:srgbClr val="333333"/>
              </a:solidFill>
            </a:endParaRPr>
          </a:p>
          <a:p>
            <a:endParaRPr lang="vi-VN" sz="4800" dirty="0">
              <a:solidFill>
                <a:srgbClr val="333333"/>
              </a:solidFill>
            </a:endParaRPr>
          </a:p>
          <a:p>
            <a:pPr marL="0" indent="0" algn="just">
              <a:buNone/>
            </a:pP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5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419100"/>
            <a:ext cx="16611600" cy="937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: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dirty="0" smtClean="0"/>
              <a:t>1.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bột</a:t>
            </a:r>
            <a:r>
              <a:rPr lang="en-US" dirty="0" smtClean="0"/>
              <a:t> </a:t>
            </a:r>
            <a:r>
              <a:rPr lang="en-US" dirty="0" err="1" smtClean="0"/>
              <a:t>cháo</a:t>
            </a:r>
            <a:endParaRPr lang="en-US" dirty="0" smtClean="0"/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dirty="0" smtClean="0"/>
              <a:t>-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: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,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miệng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. </a:t>
            </a:r>
            <a:r>
              <a:rPr lang="en-US" dirty="0" err="1"/>
              <a:t>N</a:t>
            </a:r>
            <a:r>
              <a:rPr lang="en-US" dirty="0" err="1" smtClean="0"/>
              <a:t>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tráng</a:t>
            </a:r>
            <a:r>
              <a:rPr lang="en-US" dirty="0" smtClean="0"/>
              <a:t> </a:t>
            </a:r>
            <a:r>
              <a:rPr lang="en-US" dirty="0" err="1" smtClean="0"/>
              <a:t>miệng</a:t>
            </a:r>
            <a:r>
              <a:rPr lang="en-US" dirty="0" smtClean="0"/>
              <a:t>.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ấm</a:t>
            </a:r>
            <a:r>
              <a:rPr lang="en-US" dirty="0" smtClean="0"/>
              <a:t>.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ngủ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dậy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tỉnh</a:t>
            </a:r>
            <a:r>
              <a:rPr lang="en-US" dirty="0" smtClean="0"/>
              <a:t> </a:t>
            </a:r>
            <a:r>
              <a:rPr lang="en-US" dirty="0" err="1" smtClean="0"/>
              <a:t>táo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dậy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loạt</a:t>
            </a:r>
            <a:r>
              <a:rPr lang="en-US" dirty="0" smtClean="0"/>
              <a:t>. 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,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,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. </a:t>
            </a:r>
            <a:r>
              <a:rPr lang="en-US" dirty="0" err="1" smtClean="0"/>
              <a:t>Đeo</a:t>
            </a:r>
            <a:r>
              <a:rPr lang="en-US" dirty="0" smtClean="0"/>
              <a:t> </a:t>
            </a:r>
            <a:r>
              <a:rPr lang="en-US" dirty="0" err="1" smtClean="0"/>
              <a:t>yếm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.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thìa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nóng</a:t>
            </a:r>
            <a:r>
              <a:rPr lang="en-US" dirty="0" smtClean="0"/>
              <a:t> </a:t>
            </a:r>
            <a:r>
              <a:rPr lang="en-US" dirty="0" err="1" smtClean="0"/>
              <a:t>bột</a:t>
            </a:r>
            <a:r>
              <a:rPr lang="en-US" dirty="0" smtClean="0"/>
              <a:t> </a:t>
            </a:r>
            <a:r>
              <a:rPr lang="en-US" dirty="0" err="1" smtClean="0"/>
              <a:t>cháo</a:t>
            </a:r>
            <a:r>
              <a:rPr lang="en-US" dirty="0" smtClean="0"/>
              <a:t>.</a:t>
            </a:r>
          </a:p>
          <a:p>
            <a:pPr>
              <a:lnSpc>
                <a:spcPct val="130000"/>
              </a:lnSpc>
              <a:spcBef>
                <a:spcPts val="1200"/>
              </a:spcBef>
              <a:buFontTx/>
              <a:buChar char="-"/>
            </a:pP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: 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dirty="0" smtClean="0"/>
              <a:t>*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vững</a:t>
            </a:r>
            <a:r>
              <a:rPr lang="en-US" dirty="0" smtClean="0"/>
              <a:t>: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bế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sữa</a:t>
            </a:r>
            <a:r>
              <a:rPr lang="en-US" dirty="0" smtClean="0"/>
              <a:t>,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đạp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bát</a:t>
            </a:r>
            <a:r>
              <a:rPr lang="en-US" dirty="0" smtClean="0"/>
              <a:t>.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.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dirty="0" smtClean="0"/>
              <a:t>*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vững</a:t>
            </a:r>
            <a:r>
              <a:rPr lang="en-US" dirty="0" smtClean="0"/>
              <a:t>: 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ghế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vịn</a:t>
            </a:r>
            <a:r>
              <a:rPr lang="en-US" dirty="0" smtClean="0"/>
              <a:t>.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ăn.Cho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ở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tán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00100"/>
            <a:ext cx="16764000" cy="817245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4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Lau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8-9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1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23900"/>
            <a:ext cx="16611600" cy="906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nát</a:t>
            </a:r>
            <a:r>
              <a:rPr lang="en-US" dirty="0" smtClean="0"/>
              <a:t>, </a:t>
            </a: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2.1.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: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tuỳ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tiện</a:t>
            </a:r>
            <a:r>
              <a:rPr lang="en-US" dirty="0" smtClean="0"/>
              <a:t>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. </a:t>
            </a:r>
            <a:r>
              <a:rPr lang="en-US" dirty="0" err="1" smtClean="0"/>
              <a:t>Gợi</a:t>
            </a:r>
            <a:r>
              <a:rPr lang="en-US" dirty="0" smtClean="0"/>
              <a:t> ý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vói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thạo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chậm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thuần</a:t>
            </a:r>
            <a:r>
              <a:rPr lang="en-US" dirty="0" smtClean="0"/>
              <a:t> </a:t>
            </a:r>
            <a:r>
              <a:rPr lang="en-US" dirty="0" err="1" smtClean="0"/>
              <a:t>thục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Tuỳ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4-6 </a:t>
            </a:r>
            <a:r>
              <a:rPr lang="en-US" dirty="0" err="1" smtClean="0"/>
              <a:t>trẻ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sạch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.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đĩa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chia </a:t>
            </a: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Nên</a:t>
            </a:r>
            <a:r>
              <a:rPr lang="en-US" b="1" dirty="0" smtClean="0">
                <a:solidFill>
                  <a:srgbClr val="FF0000"/>
                </a:solidFill>
              </a:rPr>
              <a:t> chia </a:t>
            </a:r>
            <a:r>
              <a:rPr lang="en-US" b="1" dirty="0" err="1" smtClean="0">
                <a:solidFill>
                  <a:srgbClr val="FF0000"/>
                </a:solidFill>
              </a:rPr>
              <a:t>dư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thêm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một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xuất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phòng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trẻ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muốn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thêm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hoặc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trẻ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đánh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cơm</a:t>
            </a:r>
            <a:r>
              <a:rPr lang="en-US" b="1" dirty="0" smtClean="0">
                <a:solidFill>
                  <a:srgbClr val="FF0000"/>
                </a:solidFill>
              </a:rPr>
              <a:t> hay </a:t>
            </a:r>
            <a:r>
              <a:rPr lang="en-US" b="1" dirty="0" err="1" smtClean="0">
                <a:solidFill>
                  <a:srgbClr val="FF0000"/>
                </a:solidFill>
              </a:rPr>
              <a:t>thức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ăn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4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23900"/>
            <a:ext cx="16459200" cy="82486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4000" dirty="0" smtClean="0"/>
              <a:t>2.2.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: </a:t>
            </a:r>
            <a:r>
              <a:rPr lang="en-US" sz="4000" dirty="0" err="1" smtClean="0"/>
              <a:t>Giáo</a:t>
            </a:r>
            <a:r>
              <a:rPr lang="en-US" sz="4000" dirty="0" smtClean="0"/>
              <a:t> </a:t>
            </a:r>
            <a:r>
              <a:rPr lang="en-US" sz="4000" dirty="0" err="1" smtClean="0"/>
              <a:t>viên</a:t>
            </a:r>
            <a:r>
              <a:rPr lang="en-US" sz="4000" dirty="0" smtClean="0"/>
              <a:t> </a:t>
            </a:r>
            <a:r>
              <a:rPr lang="en-US" sz="4000" dirty="0" err="1" smtClean="0"/>
              <a:t>tạo</a:t>
            </a:r>
            <a:r>
              <a:rPr lang="en-US" sz="4000" dirty="0" smtClean="0"/>
              <a:t>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khí</a:t>
            </a:r>
            <a:r>
              <a:rPr lang="en-US" sz="4000" dirty="0" smtClean="0"/>
              <a:t> </a:t>
            </a:r>
            <a:r>
              <a:rPr lang="en-US" sz="4000" dirty="0" err="1" smtClean="0"/>
              <a:t>vui</a:t>
            </a:r>
            <a:r>
              <a:rPr lang="en-US" sz="4000" dirty="0" smtClean="0"/>
              <a:t> </a:t>
            </a:r>
            <a:r>
              <a:rPr lang="en-US" sz="4000" dirty="0" err="1" smtClean="0"/>
              <a:t>vẻ</a:t>
            </a:r>
            <a:r>
              <a:rPr lang="en-US" sz="4000" dirty="0" smtClean="0"/>
              <a:t>, </a:t>
            </a:r>
            <a:r>
              <a:rPr lang="en-US" sz="4000" dirty="0" err="1" smtClean="0"/>
              <a:t>thoải</a:t>
            </a:r>
            <a:r>
              <a:rPr lang="en-US" sz="4000" dirty="0" smtClean="0"/>
              <a:t> </a:t>
            </a:r>
            <a:r>
              <a:rPr lang="en-US" sz="4000" dirty="0" err="1" smtClean="0"/>
              <a:t>mái</a:t>
            </a:r>
            <a:r>
              <a:rPr lang="en-US" sz="4000" dirty="0" smtClean="0"/>
              <a:t> </a:t>
            </a:r>
            <a:r>
              <a:rPr lang="en-US" sz="4000" dirty="0" err="1" smtClean="0"/>
              <a:t>cho</a:t>
            </a:r>
            <a:r>
              <a:rPr lang="en-US" sz="4000" dirty="0" smtClean="0"/>
              <a:t> </a:t>
            </a:r>
            <a:r>
              <a:rPr lang="en-US" sz="4000" dirty="0" err="1" smtClean="0"/>
              <a:t>trẻ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, </a:t>
            </a:r>
            <a:r>
              <a:rPr lang="en-US" sz="4000" dirty="0" err="1" smtClean="0"/>
              <a:t>nói</a:t>
            </a:r>
            <a:r>
              <a:rPr lang="en-US" sz="4000" dirty="0" smtClean="0"/>
              <a:t> </a:t>
            </a:r>
            <a:r>
              <a:rPr lang="en-US" sz="4000" dirty="0" err="1" smtClean="0"/>
              <a:t>năng</a:t>
            </a:r>
            <a:r>
              <a:rPr lang="en-US" sz="4000" dirty="0" smtClean="0"/>
              <a:t> </a:t>
            </a:r>
            <a:r>
              <a:rPr lang="en-US" sz="4000" dirty="0" err="1" smtClean="0"/>
              <a:t>dịu</a:t>
            </a:r>
            <a:r>
              <a:rPr lang="en-US" sz="4000" dirty="0" smtClean="0"/>
              <a:t> </a:t>
            </a:r>
            <a:r>
              <a:rPr lang="en-US" sz="4000" dirty="0" err="1" smtClean="0"/>
              <a:t>dàng</a:t>
            </a:r>
            <a:r>
              <a:rPr lang="en-US" sz="4000" dirty="0" smtClean="0"/>
              <a:t>,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r>
              <a:rPr lang="en-US" sz="4000" dirty="0" err="1" smtClean="0"/>
              <a:t>viên</a:t>
            </a:r>
            <a:r>
              <a:rPr lang="en-US" sz="4000" dirty="0" smtClean="0"/>
              <a:t>, </a:t>
            </a:r>
            <a:r>
              <a:rPr lang="en-US" sz="4000" dirty="0" err="1" smtClean="0"/>
              <a:t>khuyến</a:t>
            </a:r>
            <a:r>
              <a:rPr lang="en-US" sz="4000" dirty="0" smtClean="0"/>
              <a:t> </a:t>
            </a:r>
            <a:r>
              <a:rPr lang="en-US" sz="4000" dirty="0" err="1" smtClean="0"/>
              <a:t>khích</a:t>
            </a:r>
            <a:r>
              <a:rPr lang="en-US" sz="4000" dirty="0" smtClean="0"/>
              <a:t> </a:t>
            </a:r>
            <a:r>
              <a:rPr lang="en-US" sz="4000" dirty="0" err="1" smtClean="0"/>
              <a:t>trẻ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 </a:t>
            </a:r>
            <a:r>
              <a:rPr lang="en-US" sz="4000" dirty="0" err="1" smtClean="0"/>
              <a:t>hết</a:t>
            </a:r>
            <a:r>
              <a:rPr lang="en-US" sz="4000" dirty="0" smtClean="0"/>
              <a:t> </a:t>
            </a:r>
            <a:r>
              <a:rPr lang="en-US" sz="4000" dirty="0" err="1" smtClean="0"/>
              <a:t>xuất</a:t>
            </a:r>
            <a:r>
              <a:rPr lang="en-US" sz="4000" dirty="0" smtClean="0"/>
              <a:t>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en-US" sz="4000" dirty="0" err="1" smtClean="0"/>
              <a:t>Nhắc</a:t>
            </a:r>
            <a:r>
              <a:rPr lang="en-US" sz="4000" dirty="0" smtClean="0"/>
              <a:t> </a:t>
            </a:r>
            <a:r>
              <a:rPr lang="en-US" sz="4000" dirty="0" err="1" smtClean="0"/>
              <a:t>trẻ</a:t>
            </a:r>
            <a:r>
              <a:rPr lang="en-US" sz="4000" dirty="0" smtClean="0"/>
              <a:t> </a:t>
            </a:r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hành</a:t>
            </a:r>
            <a:r>
              <a:rPr lang="en-US" sz="4000" dirty="0" smtClean="0"/>
              <a:t> vi </a:t>
            </a:r>
            <a:r>
              <a:rPr lang="en-US" sz="4000" dirty="0" err="1" smtClean="0"/>
              <a:t>văn</a:t>
            </a:r>
            <a:r>
              <a:rPr lang="en-US" sz="4000" dirty="0" smtClean="0"/>
              <a:t> minh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 </a:t>
            </a:r>
            <a:r>
              <a:rPr lang="en-US" sz="4000" dirty="0" err="1" smtClean="0"/>
              <a:t>uống</a:t>
            </a:r>
            <a:r>
              <a:rPr lang="en-US" sz="4000" dirty="0" smtClean="0"/>
              <a:t>: </a:t>
            </a:r>
            <a:r>
              <a:rPr lang="en-US" sz="4000" dirty="0" err="1" smtClean="0"/>
              <a:t>Ngồi</a:t>
            </a:r>
            <a:r>
              <a:rPr lang="en-US" sz="4000" dirty="0" smtClean="0"/>
              <a:t> </a:t>
            </a:r>
            <a:r>
              <a:rPr lang="en-US" sz="4000" dirty="0" err="1" smtClean="0"/>
              <a:t>ngay</a:t>
            </a:r>
            <a:r>
              <a:rPr lang="en-US" sz="4000" dirty="0" smtClean="0"/>
              <a:t> </a:t>
            </a:r>
            <a:r>
              <a:rPr lang="en-US" sz="4000" dirty="0" err="1" smtClean="0"/>
              <a:t>ngắn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; </a:t>
            </a:r>
            <a:r>
              <a:rPr lang="en-US" sz="4000" dirty="0" err="1" smtClean="0"/>
              <a:t>Ăn</a:t>
            </a:r>
            <a:r>
              <a:rPr lang="en-US" sz="4000" dirty="0" smtClean="0"/>
              <a:t> </a:t>
            </a:r>
            <a:r>
              <a:rPr lang="en-US" sz="4000" dirty="0" err="1" smtClean="0"/>
              <a:t>gọn</a:t>
            </a:r>
            <a:r>
              <a:rPr lang="en-US" sz="4000" dirty="0" smtClean="0"/>
              <a:t> </a:t>
            </a:r>
            <a:r>
              <a:rPr lang="en-US" sz="4000" dirty="0" err="1" smtClean="0"/>
              <a:t>gàng</a:t>
            </a:r>
            <a:r>
              <a:rPr lang="en-US" sz="4000" dirty="0" smtClean="0"/>
              <a:t>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rơi</a:t>
            </a:r>
            <a:r>
              <a:rPr lang="en-US" sz="4000" dirty="0" smtClean="0"/>
              <a:t> </a:t>
            </a:r>
            <a:r>
              <a:rPr lang="en-US" sz="4000" dirty="0" err="1" smtClean="0"/>
              <a:t>vãi</a:t>
            </a:r>
            <a:r>
              <a:rPr lang="en-US" sz="4000" dirty="0" smtClean="0"/>
              <a:t>, </a:t>
            </a:r>
            <a:r>
              <a:rPr lang="en-US" sz="4000" dirty="0" err="1" smtClean="0"/>
              <a:t>Nhai</a:t>
            </a:r>
            <a:r>
              <a:rPr lang="en-US" sz="4000" dirty="0" smtClean="0"/>
              <a:t> </a:t>
            </a:r>
            <a:r>
              <a:rPr lang="en-US" sz="4000" dirty="0" err="1" smtClean="0"/>
              <a:t>nhỏ</a:t>
            </a:r>
            <a:r>
              <a:rPr lang="en-US" sz="4000" dirty="0" smtClean="0"/>
              <a:t> </a:t>
            </a:r>
            <a:r>
              <a:rPr lang="en-US" sz="4000" dirty="0" err="1" smtClean="0"/>
              <a:t>nhẹ</a:t>
            </a:r>
            <a:r>
              <a:rPr lang="en-US" sz="4000" dirty="0" smtClean="0"/>
              <a:t>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gây</a:t>
            </a:r>
            <a:r>
              <a:rPr lang="en-US" sz="4000" dirty="0" smtClean="0"/>
              <a:t> </a:t>
            </a:r>
            <a:r>
              <a:rPr lang="en-US" sz="4000" dirty="0" err="1" smtClean="0"/>
              <a:t>tiếng</a:t>
            </a:r>
            <a:r>
              <a:rPr lang="en-US" sz="4000" dirty="0" smtClean="0"/>
              <a:t> </a:t>
            </a:r>
            <a:r>
              <a:rPr lang="en-US" sz="4000" dirty="0" err="1" smtClean="0"/>
              <a:t>ồn</a:t>
            </a:r>
            <a:r>
              <a:rPr lang="en-US" sz="4000" dirty="0" smtClean="0"/>
              <a:t>, </a:t>
            </a:r>
            <a:r>
              <a:rPr lang="en-US" sz="4000" dirty="0" err="1" smtClean="0"/>
              <a:t>nhai</a:t>
            </a:r>
            <a:r>
              <a:rPr lang="en-US" sz="4000" dirty="0" smtClean="0"/>
              <a:t> </a:t>
            </a:r>
            <a:r>
              <a:rPr lang="en-US" sz="4000" dirty="0" err="1" smtClean="0"/>
              <a:t>kỹ</a:t>
            </a:r>
            <a:r>
              <a:rPr lang="en-US" sz="4000" dirty="0" smtClean="0"/>
              <a:t>;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nói</a:t>
            </a:r>
            <a:r>
              <a:rPr lang="en-US" sz="4000" dirty="0" smtClean="0"/>
              <a:t> </a:t>
            </a:r>
            <a:r>
              <a:rPr lang="en-US" sz="4000" dirty="0" err="1" smtClean="0"/>
              <a:t>chuyện</a:t>
            </a:r>
            <a:r>
              <a:rPr lang="en-US" sz="4000" dirty="0" smtClean="0"/>
              <a:t> </a:t>
            </a:r>
            <a:r>
              <a:rPr lang="en-US" sz="4000" dirty="0" err="1" smtClean="0"/>
              <a:t>cười</a:t>
            </a:r>
            <a:r>
              <a:rPr lang="en-US" sz="4000" dirty="0" smtClean="0"/>
              <a:t> </a:t>
            </a:r>
            <a:r>
              <a:rPr lang="en-US" sz="4000" dirty="0" err="1" smtClean="0"/>
              <a:t>đùa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;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bốc</a:t>
            </a:r>
            <a:r>
              <a:rPr lang="en-US" sz="4000" dirty="0" smtClean="0"/>
              <a:t> </a:t>
            </a:r>
            <a:r>
              <a:rPr lang="en-US" sz="4000" dirty="0" err="1" smtClean="0"/>
              <a:t>thức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en-US" sz="4000" dirty="0" err="1" smtClean="0"/>
              <a:t>Đối</a:t>
            </a:r>
            <a:r>
              <a:rPr lang="en-US" sz="4000" dirty="0" smtClean="0"/>
              <a:t> </a:t>
            </a:r>
            <a:r>
              <a:rPr lang="en-US" sz="4000" dirty="0" err="1" smtClean="0"/>
              <a:t>với</a:t>
            </a:r>
            <a:r>
              <a:rPr lang="en-US" sz="4000" dirty="0" smtClean="0"/>
              <a:t> </a:t>
            </a:r>
            <a:r>
              <a:rPr lang="en-US" sz="4000" dirty="0" err="1" smtClean="0"/>
              <a:t>trẻ</a:t>
            </a:r>
            <a:r>
              <a:rPr lang="en-US" sz="4000" dirty="0" smtClean="0"/>
              <a:t> </a:t>
            </a:r>
            <a:r>
              <a:rPr lang="en-US" sz="4000" dirty="0" err="1" smtClean="0"/>
              <a:t>chưa</a:t>
            </a:r>
            <a:r>
              <a:rPr lang="en-US" sz="4000" dirty="0" smtClean="0"/>
              <a:t> </a:t>
            </a:r>
            <a:r>
              <a:rPr lang="en-US" sz="4000" dirty="0" err="1" smtClean="0"/>
              <a:t>tự</a:t>
            </a:r>
            <a:r>
              <a:rPr lang="en-US" sz="4000" dirty="0" smtClean="0"/>
              <a:t> </a:t>
            </a:r>
            <a:r>
              <a:rPr lang="en-US" sz="4000" dirty="0" err="1" smtClean="0"/>
              <a:t>xúc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: </a:t>
            </a:r>
            <a:r>
              <a:rPr lang="en-US" sz="4000" dirty="0" err="1" smtClean="0"/>
              <a:t>Giáo</a:t>
            </a:r>
            <a:r>
              <a:rPr lang="en-US" sz="4000" dirty="0" smtClean="0"/>
              <a:t> </a:t>
            </a:r>
            <a:r>
              <a:rPr lang="en-US" sz="4000" dirty="0" err="1" smtClean="0"/>
              <a:t>viên</a:t>
            </a:r>
            <a:r>
              <a:rPr lang="en-US" sz="4000" dirty="0" smtClean="0"/>
              <a:t> </a:t>
            </a:r>
            <a:r>
              <a:rPr lang="en-US" sz="4000" dirty="0" err="1" smtClean="0"/>
              <a:t>hưỡng</a:t>
            </a:r>
            <a:r>
              <a:rPr lang="en-US" sz="4000" dirty="0" smtClean="0"/>
              <a:t> </a:t>
            </a:r>
            <a:r>
              <a:rPr lang="en-US" sz="4000" dirty="0" err="1" smtClean="0"/>
              <a:t>dẫn</a:t>
            </a:r>
            <a:r>
              <a:rPr lang="en-US" sz="4000" dirty="0" smtClean="0"/>
              <a:t> </a:t>
            </a:r>
            <a:r>
              <a:rPr lang="en-US" sz="4000" dirty="0" err="1" smtClean="0"/>
              <a:t>trẻ</a:t>
            </a:r>
            <a:r>
              <a:rPr lang="en-US" sz="4000" dirty="0" smtClean="0"/>
              <a:t> </a:t>
            </a:r>
            <a:r>
              <a:rPr lang="en-US" sz="4000" dirty="0" err="1" smtClean="0"/>
              <a:t>cách</a:t>
            </a:r>
            <a:r>
              <a:rPr lang="en-US" sz="4000" dirty="0" smtClean="0"/>
              <a:t> </a:t>
            </a:r>
            <a:r>
              <a:rPr lang="en-US" sz="4000" dirty="0" err="1" smtClean="0"/>
              <a:t>cầm</a:t>
            </a:r>
            <a:r>
              <a:rPr lang="en-US" sz="4000" dirty="0" smtClean="0"/>
              <a:t> </a:t>
            </a:r>
            <a:r>
              <a:rPr lang="en-US" sz="4000" dirty="0" err="1" smtClean="0"/>
              <a:t>thìa</a:t>
            </a:r>
            <a:r>
              <a:rPr lang="en-US" sz="4000" dirty="0" smtClean="0"/>
              <a:t> </a:t>
            </a:r>
            <a:r>
              <a:rPr lang="en-US" sz="4000" dirty="0" err="1" smtClean="0"/>
              <a:t>tự</a:t>
            </a:r>
            <a:r>
              <a:rPr lang="en-US" sz="4000" dirty="0" smtClean="0"/>
              <a:t> </a:t>
            </a:r>
            <a:r>
              <a:rPr lang="en-US" sz="4000" dirty="0" err="1" smtClean="0"/>
              <a:t>xúc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 (</a:t>
            </a:r>
            <a:r>
              <a:rPr lang="en-US" sz="4000" dirty="0" err="1" smtClean="0"/>
              <a:t>cầm</a:t>
            </a:r>
            <a:r>
              <a:rPr lang="en-US" sz="4000" dirty="0" smtClean="0"/>
              <a:t> </a:t>
            </a:r>
            <a:r>
              <a:rPr lang="en-US" sz="4000" dirty="0" err="1" smtClean="0"/>
              <a:t>thìa</a:t>
            </a:r>
            <a:r>
              <a:rPr lang="en-US" sz="4000" dirty="0" smtClean="0"/>
              <a:t> </a:t>
            </a:r>
            <a:r>
              <a:rPr lang="en-US" sz="4000" dirty="0" err="1" smtClean="0"/>
              <a:t>bằng</a:t>
            </a:r>
            <a:r>
              <a:rPr lang="en-US" sz="4000" dirty="0" smtClean="0"/>
              <a:t> </a:t>
            </a:r>
            <a:r>
              <a:rPr lang="en-US" sz="4000" dirty="0" err="1" smtClean="0"/>
              <a:t>tay</a:t>
            </a:r>
            <a:r>
              <a:rPr lang="en-US" sz="4000" dirty="0" smtClean="0"/>
              <a:t> </a:t>
            </a:r>
            <a:r>
              <a:rPr lang="en-US" sz="4000" dirty="0" err="1" smtClean="0"/>
              <a:t>phải</a:t>
            </a:r>
            <a:r>
              <a:rPr lang="en-US" sz="4000" dirty="0" smtClean="0"/>
              <a:t>, </a:t>
            </a:r>
            <a:r>
              <a:rPr lang="en-US" sz="4000" dirty="0" err="1" smtClean="0"/>
              <a:t>cầm</a:t>
            </a:r>
            <a:r>
              <a:rPr lang="en-US" sz="4000" dirty="0" smtClean="0"/>
              <a:t> 1/3 </a:t>
            </a:r>
            <a:r>
              <a:rPr lang="en-US" sz="4000" dirty="0" err="1" smtClean="0"/>
              <a:t>cán</a:t>
            </a:r>
            <a:r>
              <a:rPr lang="en-US" sz="4000" dirty="0" smtClean="0"/>
              <a:t> </a:t>
            </a:r>
            <a:r>
              <a:rPr lang="en-US" sz="4000" dirty="0" err="1" smtClean="0"/>
              <a:t>thìa</a:t>
            </a:r>
            <a:r>
              <a:rPr lang="en-US" sz="4000" dirty="0" smtClean="0"/>
              <a:t>, </a:t>
            </a:r>
            <a:r>
              <a:rPr lang="en-US" sz="4000" dirty="0" err="1" smtClean="0"/>
              <a:t>xúc</a:t>
            </a:r>
            <a:r>
              <a:rPr lang="en-US" sz="4000" dirty="0" smtClean="0"/>
              <a:t> </a:t>
            </a:r>
            <a:r>
              <a:rPr lang="en-US" sz="4000" dirty="0" err="1" smtClean="0"/>
              <a:t>thìa</a:t>
            </a:r>
            <a:r>
              <a:rPr lang="en-US" sz="4000" dirty="0" smtClean="0"/>
              <a:t> </a:t>
            </a:r>
            <a:r>
              <a:rPr lang="en-US" sz="4000" dirty="0" err="1" smtClean="0"/>
              <a:t>vơi</a:t>
            </a:r>
            <a:r>
              <a:rPr lang="en-US" sz="4000" dirty="0" smtClean="0"/>
              <a:t>, </a:t>
            </a:r>
            <a:r>
              <a:rPr lang="en-US" sz="4000" dirty="0" err="1" smtClean="0"/>
              <a:t>đưa</a:t>
            </a:r>
            <a:r>
              <a:rPr lang="en-US" sz="4000" dirty="0" smtClean="0"/>
              <a:t> </a:t>
            </a:r>
            <a:r>
              <a:rPr lang="en-US" sz="4000" dirty="0" err="1" smtClean="0"/>
              <a:t>từ</a:t>
            </a:r>
            <a:r>
              <a:rPr lang="en-US" sz="4000" dirty="0" smtClean="0"/>
              <a:t> </a:t>
            </a:r>
            <a:r>
              <a:rPr lang="en-US" sz="4000" dirty="0" err="1" smtClean="0"/>
              <a:t>từ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miệng</a:t>
            </a:r>
            <a:r>
              <a:rPr lang="en-US" sz="4000" dirty="0" smtClean="0"/>
              <a:t>..).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en-US" sz="4000" dirty="0" err="1" smtClean="0"/>
              <a:t>Đối</a:t>
            </a:r>
            <a:r>
              <a:rPr lang="en-US" sz="4000" dirty="0" smtClean="0"/>
              <a:t> </a:t>
            </a:r>
            <a:r>
              <a:rPr lang="en-US" sz="4000" dirty="0" err="1" smtClean="0"/>
              <a:t>với</a:t>
            </a:r>
            <a:r>
              <a:rPr lang="en-US" sz="4000" dirty="0" smtClean="0"/>
              <a:t> </a:t>
            </a:r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trẻ</a:t>
            </a:r>
            <a:r>
              <a:rPr lang="en-US" sz="4000" dirty="0" smtClean="0"/>
              <a:t> </a:t>
            </a:r>
            <a:r>
              <a:rPr lang="en-US" sz="4000" dirty="0" err="1" smtClean="0"/>
              <a:t>chưa</a:t>
            </a:r>
            <a:r>
              <a:rPr lang="en-US" sz="4000" dirty="0" smtClean="0"/>
              <a:t> </a:t>
            </a:r>
            <a:r>
              <a:rPr lang="en-US" sz="4000" dirty="0" err="1" smtClean="0"/>
              <a:t>xúc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 </a:t>
            </a:r>
            <a:r>
              <a:rPr lang="en-US" sz="4000" dirty="0" err="1" smtClean="0"/>
              <a:t>thạo</a:t>
            </a:r>
            <a:r>
              <a:rPr lang="en-US" sz="4000" dirty="0" smtClean="0"/>
              <a:t>, </a:t>
            </a:r>
            <a:r>
              <a:rPr lang="en-US" sz="4000" dirty="0" err="1" smtClean="0"/>
              <a:t>ăn</a:t>
            </a:r>
            <a:r>
              <a:rPr lang="en-US" sz="4000" dirty="0" smtClean="0"/>
              <a:t> </a:t>
            </a:r>
            <a:r>
              <a:rPr lang="en-US" sz="4000" dirty="0" err="1" smtClean="0"/>
              <a:t>chậm</a:t>
            </a:r>
            <a:r>
              <a:rPr lang="en-US" sz="4000" dirty="0" smtClean="0"/>
              <a:t>: </a:t>
            </a:r>
            <a:r>
              <a:rPr lang="en-US" sz="4000" dirty="0" err="1" smtClean="0"/>
              <a:t>Giáo</a:t>
            </a:r>
            <a:r>
              <a:rPr lang="en-US" sz="4000" dirty="0" smtClean="0"/>
              <a:t> </a:t>
            </a:r>
            <a:r>
              <a:rPr lang="en-US" sz="4000" dirty="0" err="1" smtClean="0"/>
              <a:t>viên</a:t>
            </a:r>
            <a:r>
              <a:rPr lang="en-US" sz="4000" dirty="0" smtClean="0"/>
              <a:t> </a:t>
            </a:r>
            <a:r>
              <a:rPr lang="en-US" sz="4000" dirty="0" err="1" smtClean="0"/>
              <a:t>nhẹ</a:t>
            </a:r>
            <a:r>
              <a:rPr lang="en-US" sz="4000" dirty="0" smtClean="0"/>
              <a:t> </a:t>
            </a:r>
            <a:r>
              <a:rPr lang="en-US" sz="4000" dirty="0" err="1" smtClean="0"/>
              <a:t>nhàng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r>
              <a:rPr lang="en-US" sz="4000" dirty="0" err="1" smtClean="0"/>
              <a:t>viên</a:t>
            </a:r>
            <a:r>
              <a:rPr lang="en-US" sz="4000" dirty="0" smtClean="0"/>
              <a:t> </a:t>
            </a:r>
            <a:r>
              <a:rPr lang="en-US" sz="4000" dirty="0" err="1" smtClean="0"/>
              <a:t>trẻ</a:t>
            </a:r>
            <a:r>
              <a:rPr lang="en-US" sz="4000" dirty="0" smtClean="0"/>
              <a:t> </a:t>
            </a:r>
            <a:r>
              <a:rPr lang="en-US" sz="4000" dirty="0" err="1" smtClean="0"/>
              <a:t>tự</a:t>
            </a:r>
            <a:r>
              <a:rPr lang="en-US" sz="4000" dirty="0" smtClean="0"/>
              <a:t> </a:t>
            </a:r>
            <a:r>
              <a:rPr lang="en-US" sz="4000" dirty="0" err="1" smtClean="0"/>
              <a:t>xúc</a:t>
            </a:r>
            <a:r>
              <a:rPr lang="en-US" sz="4000" dirty="0" smtClean="0"/>
              <a:t>, </a:t>
            </a:r>
            <a:r>
              <a:rPr lang="en-US" sz="4000" dirty="0" err="1" smtClean="0"/>
              <a:t>thỉnh</a:t>
            </a:r>
            <a:r>
              <a:rPr lang="en-US" sz="4000" dirty="0" smtClean="0"/>
              <a:t> </a:t>
            </a:r>
            <a:r>
              <a:rPr lang="en-US" sz="4000" dirty="0" err="1" smtClean="0"/>
              <a:t>thoảng</a:t>
            </a:r>
            <a:r>
              <a:rPr lang="en-US" sz="4000" dirty="0" smtClean="0"/>
              <a:t> </a:t>
            </a:r>
            <a:r>
              <a:rPr lang="en-US" sz="4000" dirty="0" err="1" smtClean="0"/>
              <a:t>xúc</a:t>
            </a:r>
            <a:r>
              <a:rPr lang="en-US" sz="4000" dirty="0" smtClean="0"/>
              <a:t> </a:t>
            </a:r>
            <a:r>
              <a:rPr lang="en-US" sz="4000" dirty="0" err="1" smtClean="0"/>
              <a:t>cho</a:t>
            </a:r>
            <a:r>
              <a:rPr lang="en-US" sz="4000" dirty="0" smtClean="0"/>
              <a:t> </a:t>
            </a:r>
            <a:r>
              <a:rPr lang="en-US" sz="4000" dirty="0" err="1" smtClean="0"/>
              <a:t>trẻ</a:t>
            </a:r>
            <a:r>
              <a:rPr lang="en-US" sz="4000" dirty="0" smtClean="0"/>
              <a:t>. </a:t>
            </a:r>
            <a:r>
              <a:rPr lang="en-US" sz="4000" dirty="0" err="1" smtClean="0"/>
              <a:t>Giáo</a:t>
            </a:r>
            <a:r>
              <a:rPr lang="en-US" sz="4000" dirty="0" smtClean="0"/>
              <a:t> </a:t>
            </a:r>
            <a:r>
              <a:rPr lang="en-US" sz="4000" dirty="0" err="1" smtClean="0"/>
              <a:t>viên</a:t>
            </a:r>
            <a:r>
              <a:rPr lang="en-US" sz="4000" dirty="0" smtClean="0"/>
              <a:t> </a:t>
            </a:r>
            <a:r>
              <a:rPr lang="en-US" sz="4000" dirty="0" err="1" smtClean="0"/>
              <a:t>cần</a:t>
            </a:r>
            <a:r>
              <a:rPr lang="en-US" sz="4000" dirty="0" smtClean="0"/>
              <a:t> </a:t>
            </a:r>
            <a:r>
              <a:rPr lang="en-US" sz="4000" dirty="0" err="1" smtClean="0"/>
              <a:t>bao</a:t>
            </a:r>
            <a:r>
              <a:rPr lang="en-US" sz="4000" dirty="0" smtClean="0"/>
              <a:t> </a:t>
            </a:r>
            <a:r>
              <a:rPr lang="en-US" sz="4000" dirty="0" err="1" smtClean="0"/>
              <a:t>quát</a:t>
            </a:r>
            <a:r>
              <a:rPr lang="en-US" sz="4000" dirty="0" smtClean="0"/>
              <a:t> </a:t>
            </a:r>
            <a:r>
              <a:rPr lang="en-US" sz="4000" dirty="0" err="1" smtClean="0"/>
              <a:t>hoạt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tất</a:t>
            </a:r>
            <a:r>
              <a:rPr lang="en-US" sz="4000" dirty="0" smtClean="0"/>
              <a:t> </a:t>
            </a:r>
            <a:r>
              <a:rPr lang="en-US" sz="4000" dirty="0" err="1" smtClean="0"/>
              <a:t>cả</a:t>
            </a:r>
            <a:r>
              <a:rPr lang="en-US" sz="4000" dirty="0" smtClean="0"/>
              <a:t> </a:t>
            </a:r>
            <a:r>
              <a:rPr lang="en-US" sz="4000" dirty="0" err="1" smtClean="0"/>
              <a:t>trẻ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giờ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, </a:t>
            </a:r>
            <a:r>
              <a:rPr lang="en-US" sz="4000" dirty="0" err="1" smtClean="0"/>
              <a:t>kịp</a:t>
            </a:r>
            <a:r>
              <a:rPr lang="en-US" sz="4000" dirty="0" smtClean="0"/>
              <a:t> </a:t>
            </a:r>
            <a:r>
              <a:rPr lang="en-US" sz="4000" dirty="0" err="1" smtClean="0"/>
              <a:t>thời</a:t>
            </a:r>
            <a:r>
              <a:rPr lang="en-US" sz="4000" dirty="0" smtClean="0"/>
              <a:t> </a:t>
            </a:r>
            <a:r>
              <a:rPr lang="en-US" sz="4000" dirty="0" err="1" smtClean="0"/>
              <a:t>phát</a:t>
            </a:r>
            <a:r>
              <a:rPr lang="en-US" sz="4000" dirty="0" smtClean="0"/>
              <a:t> </a:t>
            </a:r>
            <a:r>
              <a:rPr lang="en-US" sz="4000" dirty="0" err="1" smtClean="0"/>
              <a:t>hiện</a:t>
            </a:r>
            <a:r>
              <a:rPr lang="en-US" sz="4000" dirty="0" smtClean="0"/>
              <a:t> </a:t>
            </a:r>
            <a:r>
              <a:rPr lang="en-US" sz="4000" dirty="0" err="1" smtClean="0"/>
              <a:t>nguy</a:t>
            </a:r>
            <a:r>
              <a:rPr lang="en-US" sz="4000" dirty="0" smtClean="0"/>
              <a:t> </a:t>
            </a:r>
            <a:r>
              <a:rPr lang="en-US" sz="4000" dirty="0" err="1" smtClean="0"/>
              <a:t>cơ</a:t>
            </a:r>
            <a:r>
              <a:rPr lang="en-US" sz="4000" dirty="0" smtClean="0"/>
              <a:t>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an </a:t>
            </a:r>
            <a:r>
              <a:rPr lang="en-US" sz="4000" dirty="0" err="1" smtClean="0"/>
              <a:t>toàn</a:t>
            </a:r>
            <a:r>
              <a:rPr lang="en-US" sz="4000" dirty="0" smtClean="0"/>
              <a:t> </a:t>
            </a:r>
            <a:r>
              <a:rPr lang="en-US" sz="4000" dirty="0" err="1" smtClean="0"/>
              <a:t>cho</a:t>
            </a:r>
            <a:r>
              <a:rPr lang="en-US" sz="4000" dirty="0" smtClean="0"/>
              <a:t> </a:t>
            </a:r>
            <a:r>
              <a:rPr lang="en-US" sz="4000" dirty="0" err="1" smtClean="0"/>
              <a:t>trẻ</a:t>
            </a:r>
            <a:r>
              <a:rPr lang="en-US" sz="4000" dirty="0" smtClean="0"/>
              <a:t>.;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936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9_TF03431377.potx" id="{27E6D628-B707-42BA-9975-E9B1300B736B}" vid="{D2272B00-6F92-4741-AC1A-86A35AD4252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4156</TotalTime>
  <Words>1566</Words>
  <Application>Microsoft Office PowerPoint</Application>
  <PresentationFormat>Custom</PresentationFormat>
  <Paragraphs>87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Garamond</vt:lpstr>
      <vt:lpstr>Roboto Condensed</vt:lpstr>
      <vt:lpstr>Arial</vt:lpstr>
      <vt:lpstr>Tahoma</vt:lpstr>
      <vt:lpstr>Cambria</vt:lpstr>
      <vt:lpstr>Segoe Print</vt:lpstr>
      <vt:lpstr>Times New Roman</vt:lpstr>
      <vt:lpstr>Muli Black</vt:lpstr>
      <vt:lpstr>Roboto</vt:lpstr>
      <vt:lpstr>Calibri</vt:lpstr>
      <vt:lpstr>Organic</vt:lpstr>
      <vt:lpstr>Minh họa Thiên nhiên 16x9</vt:lpstr>
      <vt:lpstr>PowerPoint Presentation</vt:lpstr>
      <vt:lpstr> 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Simple Education Investor Update Presentation</dc:title>
  <dc:creator>Administrator</dc:creator>
  <cp:lastModifiedBy>SingPC</cp:lastModifiedBy>
  <cp:revision>236</cp:revision>
  <dcterms:created xsi:type="dcterms:W3CDTF">2006-08-16T00:00:00Z</dcterms:created>
  <dcterms:modified xsi:type="dcterms:W3CDTF">2025-09-10T04:07:56Z</dcterms:modified>
  <dc:identifier>DAEkkZJBWE4</dc:identifier>
</cp:coreProperties>
</file>